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90" r:id="rId3"/>
    <p:sldMasterId id="2147483695" r:id="rId4"/>
  </p:sldMasterIdLst>
  <p:notesMasterIdLst>
    <p:notesMasterId r:id="rId19"/>
  </p:notesMasterIdLst>
  <p:sldIdLst>
    <p:sldId id="257" r:id="rId5"/>
    <p:sldId id="259" r:id="rId6"/>
    <p:sldId id="258" r:id="rId7"/>
    <p:sldId id="260" r:id="rId8"/>
    <p:sldId id="261" r:id="rId9"/>
    <p:sldId id="263" r:id="rId10"/>
    <p:sldId id="262" r:id="rId11"/>
    <p:sldId id="279" r:id="rId12"/>
    <p:sldId id="270" r:id="rId13"/>
    <p:sldId id="288" r:id="rId14"/>
    <p:sldId id="290" r:id="rId15"/>
    <p:sldId id="291" r:id="rId16"/>
    <p:sldId id="276" r:id="rId17"/>
    <p:sldId id="29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280" autoAdjust="0"/>
  </p:normalViewPr>
  <p:slideViewPr>
    <p:cSldViewPr snapToGrid="0">
      <p:cViewPr varScale="1">
        <p:scale>
          <a:sx n="67" d="100"/>
          <a:sy n="67" d="100"/>
        </p:scale>
        <p:origin x="-618"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28BF9C-2C0E-42FE-A00D-BEF08249D592}" type="datetimeFigureOut">
              <a:rPr lang="en-US" smtClean="0"/>
              <a:t>4/5/2023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AF9C4-4483-4EF0-9DDE-6F577CF9C39F}" type="slidenum">
              <a:rPr lang="en-US" smtClean="0"/>
              <a:t>‹#›</a:t>
            </a:fld>
            <a:endParaRPr lang="en-US"/>
          </a:p>
        </p:txBody>
      </p:sp>
    </p:spTree>
    <p:extLst>
      <p:ext uri="{BB962C8B-B14F-4D97-AF65-F5344CB8AC3E}">
        <p14:creationId xmlns:p14="http://schemas.microsoft.com/office/powerpoint/2010/main" val="109089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79990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7810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2936913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44754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068226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508603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A4E73E5-1726-411E-9DFC-3245D304C2E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701F12A6-EF35-443A-9084-627B0CF9A2D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1B4C0F7-DE0A-4C70-AA1F-39CF06DE756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A78B867D-BF1F-4125-B719-8512EDB9AD2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A87DF462-5909-4DE5-840E-9904B5EB822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75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CFEE2E-B44B-4489-B71E-BE14EE775B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4F54CF-42EC-4FF4-BD2C-F000AC96F1D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3CAB4A8-235B-4BE0-BC61-98459B06A86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152EE08C-B85A-4467-B7DC-B1957F738583}"/>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6F7E5F7F-1306-47FC-91C6-53BF6BA74DF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97573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B154FD7-C553-4FCC-8285-FFADA8CBF62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5C7E75E9-6220-42C0-A011-01CB52BA880D}"/>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DC504B9F-433A-403B-B1E1-99B6700817E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C49ABD0C-B39E-457C-A881-D2DCC7F54AA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2667D7AA-14A0-4899-9087-5CC47678DE87}"/>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29015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C9CA284-98A6-440C-8B24-9072B7019BE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02104684-DF7D-4516-A72C-ACF55F92DE6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F99CFD5-C9DD-40FE-A33A-C25722121030}"/>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9FF193-F069-4ABE-8CA3-585D5BD7414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CBD18E14-88C0-4C5E-8BB7-6F22133BA01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E048203F-40BA-41C3-9D1D-97C74B6313B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0151854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E5189B2-9313-46C8-B7D7-412F0E57C60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A7A0766-D04E-45C1-8B7C-E13799B27D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055DE30C-C045-44D3-8386-24FC29BF03D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28D79602-CFA8-4FB4-A189-4A503377AB3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6EFDB2B3-C01D-4ACB-9BA8-F00BF2C7724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9B9A2E3-FD8A-4716-B5D2-7618F4B3A54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xmlns="" id="{9E88B819-E1AD-4D64-8834-A74496A8587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xmlns="" id="{8F86E4FE-ECD9-4583-B617-55944BE560A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28023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41987564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F098A17-97C7-4E2F-AE6E-053B4F8DBB4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A960C925-CA4C-473A-B971-4BC4FFD1136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xmlns="" id="{0EEA7882-B52B-4836-A4C0-87A7A34563A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xmlns="" id="{D4016063-EC0B-44B6-B202-2DBF1E72CF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193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7417523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A77288CB-3A52-4928-A17C-B2490F3D152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xmlns="" id="{C6DA8B06-D1F1-4B7E-BCED-2BA0C42604B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xmlns="" id="{493F67A8-26AE-4753-AE2C-2607A75801C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64189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B9B9B2-A315-492E-87BD-4B73D604D21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28C0DB01-5334-4899-BBE4-EF9BC1323DA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FA652883-C4D9-41D3-94BE-C1AD79F1C6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6266CE7-2C85-4532-821C-4C4104919C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93A8FE48-36E2-4E8A-8D57-D4DEFBEBBA9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B45BFC4A-ECED-42F3-847F-E0B6D271FC7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1407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A33AAB5-5E46-48F4-A59E-ADBA0FB425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54B9570-F50B-46EB-B2E8-4A1B20AD7DF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1706CA3D-0098-4010-8010-4ED14DB0004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2A15E6D-9731-4F31-AE4A-3C711AA2F3DB}"/>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xmlns="" id="{B4831F18-4748-46B4-8EA2-E07956D5CDA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xmlns="" id="{56E45455-2E42-45DB-B352-E8DA4FC6983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557053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7C6B3D2-C45F-41E9-B3AE-9E3D303A24F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3E162A51-DE7E-403E-BFBC-9FDCEA589C4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B9908DFA-6B01-44F8-9808-691B0417DB4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8A649296-B414-4FB9-9BE6-83482A7F820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D66A54C0-74AA-4D2E-B24E-3AD65CC1E13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4841441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628B0430-01BD-4195-8F5E-AEA8B8F37917}"/>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0077B962-3133-4A14-91C6-3F08C7C76AA7}"/>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080FD2E-0BB7-4E91-B200-8E04205815A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10FE77A-8DEC-4B2C-8A50-C1B1746A6D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2023/4/5</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xmlns="" id="{DB71CB1A-7C64-4653-AC89-1BF7836DFF0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xmlns="" id="{F8204C70-01DD-4022-90EF-A234F8AB04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A61BF7-313D-46A7-AAD9-6F35DAA51421}"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94191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517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4460941"/>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412682"/>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376722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745487"/>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159618587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69554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10149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356524"/>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3">
            <a:extLst>
              <a:ext uri="{FF2B5EF4-FFF2-40B4-BE49-F238E27FC236}">
                <a16:creationId xmlns:a16="http://schemas.microsoft.com/office/drawing/2014/main" xmlns="" id="{7F0F3330-49CA-4BA8-8BA0-9D1E6EDD02FA}"/>
              </a:ext>
            </a:extLst>
          </p:cNvPr>
          <p:cNvSpPr/>
          <p:nvPr userDrawn="1"/>
        </p:nvSpPr>
        <p:spPr>
          <a:xfrm>
            <a:off x="444882" y="242367"/>
            <a:ext cx="11236255" cy="6454648"/>
          </a:xfrm>
          <a:custGeom>
            <a:avLst/>
            <a:gdLst>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401300 w 10439439"/>
              <a:gd name="connsiteY8" fmla="*/ 280072 h 4934357"/>
              <a:gd name="connsiteX9" fmla="*/ 10375900 w 10439439"/>
              <a:gd name="connsiteY9" fmla="*/ 1003972 h 4934357"/>
              <a:gd name="connsiteX10" fmla="*/ 10401300 w 10439439"/>
              <a:gd name="connsiteY10" fmla="*/ 1994572 h 4934357"/>
              <a:gd name="connsiteX11" fmla="*/ 10350500 w 10439439"/>
              <a:gd name="connsiteY11" fmla="*/ 2781972 h 4934357"/>
              <a:gd name="connsiteX12" fmla="*/ 10439400 w 10439439"/>
              <a:gd name="connsiteY12" fmla="*/ 3759872 h 4934357"/>
              <a:gd name="connsiteX13" fmla="*/ 10337800 w 10439439"/>
              <a:gd name="connsiteY13" fmla="*/ 4559972 h 4934357"/>
              <a:gd name="connsiteX14" fmla="*/ 10350500 w 10439439"/>
              <a:gd name="connsiteY14" fmla="*/ 4864772 h 4934357"/>
              <a:gd name="connsiteX15" fmla="*/ 9093200 w 10439439"/>
              <a:gd name="connsiteY15" fmla="*/ 4915572 h 4934357"/>
              <a:gd name="connsiteX16" fmla="*/ 8267700 w 10439439"/>
              <a:gd name="connsiteY16" fmla="*/ 4801272 h 4934357"/>
              <a:gd name="connsiteX17" fmla="*/ 6273800 w 10439439"/>
              <a:gd name="connsiteY17" fmla="*/ 4915572 h 4934357"/>
              <a:gd name="connsiteX18" fmla="*/ 4343400 w 10439439"/>
              <a:gd name="connsiteY18" fmla="*/ 4839372 h 4934357"/>
              <a:gd name="connsiteX19" fmla="*/ 1879600 w 10439439"/>
              <a:gd name="connsiteY19" fmla="*/ 4877472 h 4934357"/>
              <a:gd name="connsiteX20" fmla="*/ 520700 w 10439439"/>
              <a:gd name="connsiteY20" fmla="*/ 4928272 h 4934357"/>
              <a:gd name="connsiteX21" fmla="*/ 114300 w 10439439"/>
              <a:gd name="connsiteY21" fmla="*/ 4725072 h 4934357"/>
              <a:gd name="connsiteX22" fmla="*/ 12700 w 10439439"/>
              <a:gd name="connsiteY22" fmla="*/ 4242472 h 4934357"/>
              <a:gd name="connsiteX23" fmla="*/ 63500 w 10439439"/>
              <a:gd name="connsiteY23" fmla="*/ 2820072 h 4934357"/>
              <a:gd name="connsiteX24" fmla="*/ 0 w 10439439"/>
              <a:gd name="connsiteY24" fmla="*/ 1804072 h 4934357"/>
              <a:gd name="connsiteX25" fmla="*/ 63500 w 10439439"/>
              <a:gd name="connsiteY25" fmla="*/ 864272 h 4934357"/>
              <a:gd name="connsiteX26" fmla="*/ 165100 w 10439439"/>
              <a:gd name="connsiteY26" fmla="*/ 153072 h 4934357"/>
              <a:gd name="connsiteX0" fmla="*/ 165100 w 10439439"/>
              <a:gd name="connsiteY0" fmla="*/ 153072 h 4934357"/>
              <a:gd name="connsiteX1" fmla="*/ 711200 w 10439439"/>
              <a:gd name="connsiteY1" fmla="*/ 13372 h 4934357"/>
              <a:gd name="connsiteX2" fmla="*/ 2006600 w 10439439"/>
              <a:gd name="connsiteY2" fmla="*/ 76872 h 4934357"/>
              <a:gd name="connsiteX3" fmla="*/ 4165600 w 10439439"/>
              <a:gd name="connsiteY3" fmla="*/ 672 h 4934357"/>
              <a:gd name="connsiteX4" fmla="*/ 5765800 w 10439439"/>
              <a:gd name="connsiteY4" fmla="*/ 127672 h 4934357"/>
              <a:gd name="connsiteX5" fmla="*/ 7556500 w 10439439"/>
              <a:gd name="connsiteY5" fmla="*/ 672 h 4934357"/>
              <a:gd name="connsiteX6" fmla="*/ 8648700 w 10439439"/>
              <a:gd name="connsiteY6" fmla="*/ 76872 h 4934357"/>
              <a:gd name="connsiteX7" fmla="*/ 10134600 w 10439439"/>
              <a:gd name="connsiteY7" fmla="*/ 64172 h 4934357"/>
              <a:gd name="connsiteX8" fmla="*/ 10375900 w 10439439"/>
              <a:gd name="connsiteY8" fmla="*/ 1003972 h 4934357"/>
              <a:gd name="connsiteX9" fmla="*/ 10401300 w 10439439"/>
              <a:gd name="connsiteY9" fmla="*/ 1994572 h 4934357"/>
              <a:gd name="connsiteX10" fmla="*/ 10350500 w 10439439"/>
              <a:gd name="connsiteY10" fmla="*/ 2781972 h 4934357"/>
              <a:gd name="connsiteX11" fmla="*/ 10439400 w 10439439"/>
              <a:gd name="connsiteY11" fmla="*/ 3759872 h 4934357"/>
              <a:gd name="connsiteX12" fmla="*/ 10337800 w 10439439"/>
              <a:gd name="connsiteY12" fmla="*/ 4559972 h 4934357"/>
              <a:gd name="connsiteX13" fmla="*/ 10350500 w 10439439"/>
              <a:gd name="connsiteY13" fmla="*/ 4864772 h 4934357"/>
              <a:gd name="connsiteX14" fmla="*/ 9093200 w 10439439"/>
              <a:gd name="connsiteY14" fmla="*/ 4915572 h 4934357"/>
              <a:gd name="connsiteX15" fmla="*/ 8267700 w 10439439"/>
              <a:gd name="connsiteY15" fmla="*/ 4801272 h 4934357"/>
              <a:gd name="connsiteX16" fmla="*/ 6273800 w 10439439"/>
              <a:gd name="connsiteY16" fmla="*/ 4915572 h 4934357"/>
              <a:gd name="connsiteX17" fmla="*/ 4343400 w 10439439"/>
              <a:gd name="connsiteY17" fmla="*/ 4839372 h 4934357"/>
              <a:gd name="connsiteX18" fmla="*/ 1879600 w 10439439"/>
              <a:gd name="connsiteY18" fmla="*/ 4877472 h 4934357"/>
              <a:gd name="connsiteX19" fmla="*/ 520700 w 10439439"/>
              <a:gd name="connsiteY19" fmla="*/ 4928272 h 4934357"/>
              <a:gd name="connsiteX20" fmla="*/ 114300 w 10439439"/>
              <a:gd name="connsiteY20" fmla="*/ 4725072 h 4934357"/>
              <a:gd name="connsiteX21" fmla="*/ 12700 w 10439439"/>
              <a:gd name="connsiteY21" fmla="*/ 4242472 h 4934357"/>
              <a:gd name="connsiteX22" fmla="*/ 63500 w 10439439"/>
              <a:gd name="connsiteY22" fmla="*/ 2820072 h 4934357"/>
              <a:gd name="connsiteX23" fmla="*/ 0 w 10439439"/>
              <a:gd name="connsiteY23" fmla="*/ 1804072 h 4934357"/>
              <a:gd name="connsiteX24" fmla="*/ 63500 w 10439439"/>
              <a:gd name="connsiteY24" fmla="*/ 864272 h 4934357"/>
              <a:gd name="connsiteX25" fmla="*/ 165100 w 10439439"/>
              <a:gd name="connsiteY25" fmla="*/ 153072 h 4934357"/>
              <a:gd name="connsiteX0" fmla="*/ 165100 w 10472164"/>
              <a:gd name="connsiteY0" fmla="*/ 153072 h 4934357"/>
              <a:gd name="connsiteX1" fmla="*/ 711200 w 10472164"/>
              <a:gd name="connsiteY1" fmla="*/ 13372 h 4934357"/>
              <a:gd name="connsiteX2" fmla="*/ 2006600 w 10472164"/>
              <a:gd name="connsiteY2" fmla="*/ 76872 h 4934357"/>
              <a:gd name="connsiteX3" fmla="*/ 4165600 w 10472164"/>
              <a:gd name="connsiteY3" fmla="*/ 672 h 4934357"/>
              <a:gd name="connsiteX4" fmla="*/ 5765800 w 10472164"/>
              <a:gd name="connsiteY4" fmla="*/ 127672 h 4934357"/>
              <a:gd name="connsiteX5" fmla="*/ 7556500 w 10472164"/>
              <a:gd name="connsiteY5" fmla="*/ 672 h 4934357"/>
              <a:gd name="connsiteX6" fmla="*/ 8648700 w 10472164"/>
              <a:gd name="connsiteY6" fmla="*/ 76872 h 4934357"/>
              <a:gd name="connsiteX7" fmla="*/ 10134600 w 10472164"/>
              <a:gd name="connsiteY7" fmla="*/ 64172 h 4934357"/>
              <a:gd name="connsiteX8" fmla="*/ 10375900 w 10472164"/>
              <a:gd name="connsiteY8" fmla="*/ 1003972 h 4934357"/>
              <a:gd name="connsiteX9" fmla="*/ 10401300 w 10472164"/>
              <a:gd name="connsiteY9" fmla="*/ 1994572 h 4934357"/>
              <a:gd name="connsiteX10" fmla="*/ 10350500 w 10472164"/>
              <a:gd name="connsiteY10" fmla="*/ 2781972 h 4934357"/>
              <a:gd name="connsiteX11" fmla="*/ 10439400 w 10472164"/>
              <a:gd name="connsiteY11" fmla="*/ 3759872 h 4934357"/>
              <a:gd name="connsiteX12" fmla="*/ 10337800 w 10472164"/>
              <a:gd name="connsiteY12" fmla="*/ 4559972 h 4934357"/>
              <a:gd name="connsiteX13" fmla="*/ 9093200 w 10472164"/>
              <a:gd name="connsiteY13" fmla="*/ 4915572 h 4934357"/>
              <a:gd name="connsiteX14" fmla="*/ 8267700 w 10472164"/>
              <a:gd name="connsiteY14" fmla="*/ 4801272 h 4934357"/>
              <a:gd name="connsiteX15" fmla="*/ 6273800 w 10472164"/>
              <a:gd name="connsiteY15" fmla="*/ 4915572 h 4934357"/>
              <a:gd name="connsiteX16" fmla="*/ 4343400 w 10472164"/>
              <a:gd name="connsiteY16" fmla="*/ 4839372 h 4934357"/>
              <a:gd name="connsiteX17" fmla="*/ 1879600 w 10472164"/>
              <a:gd name="connsiteY17" fmla="*/ 4877472 h 4934357"/>
              <a:gd name="connsiteX18" fmla="*/ 520700 w 10472164"/>
              <a:gd name="connsiteY18" fmla="*/ 4928272 h 4934357"/>
              <a:gd name="connsiteX19" fmla="*/ 114300 w 10472164"/>
              <a:gd name="connsiteY19" fmla="*/ 4725072 h 4934357"/>
              <a:gd name="connsiteX20" fmla="*/ 12700 w 10472164"/>
              <a:gd name="connsiteY20" fmla="*/ 4242472 h 4934357"/>
              <a:gd name="connsiteX21" fmla="*/ 63500 w 10472164"/>
              <a:gd name="connsiteY21" fmla="*/ 2820072 h 4934357"/>
              <a:gd name="connsiteX22" fmla="*/ 0 w 10472164"/>
              <a:gd name="connsiteY22" fmla="*/ 1804072 h 4934357"/>
              <a:gd name="connsiteX23" fmla="*/ 63500 w 10472164"/>
              <a:gd name="connsiteY23" fmla="*/ 864272 h 4934357"/>
              <a:gd name="connsiteX24" fmla="*/ 165100 w 10472164"/>
              <a:gd name="connsiteY24" fmla="*/ 153072 h 4934357"/>
              <a:gd name="connsiteX0" fmla="*/ 165100 w 10441336"/>
              <a:gd name="connsiteY0" fmla="*/ 153072 h 4934357"/>
              <a:gd name="connsiteX1" fmla="*/ 711200 w 10441336"/>
              <a:gd name="connsiteY1" fmla="*/ 13372 h 4934357"/>
              <a:gd name="connsiteX2" fmla="*/ 2006600 w 10441336"/>
              <a:gd name="connsiteY2" fmla="*/ 76872 h 4934357"/>
              <a:gd name="connsiteX3" fmla="*/ 4165600 w 10441336"/>
              <a:gd name="connsiteY3" fmla="*/ 672 h 4934357"/>
              <a:gd name="connsiteX4" fmla="*/ 5765800 w 10441336"/>
              <a:gd name="connsiteY4" fmla="*/ 127672 h 4934357"/>
              <a:gd name="connsiteX5" fmla="*/ 7556500 w 10441336"/>
              <a:gd name="connsiteY5" fmla="*/ 672 h 4934357"/>
              <a:gd name="connsiteX6" fmla="*/ 8648700 w 10441336"/>
              <a:gd name="connsiteY6" fmla="*/ 76872 h 4934357"/>
              <a:gd name="connsiteX7" fmla="*/ 10134600 w 10441336"/>
              <a:gd name="connsiteY7" fmla="*/ 64172 h 4934357"/>
              <a:gd name="connsiteX8" fmla="*/ 10375900 w 10441336"/>
              <a:gd name="connsiteY8" fmla="*/ 1003972 h 4934357"/>
              <a:gd name="connsiteX9" fmla="*/ 10401300 w 10441336"/>
              <a:gd name="connsiteY9" fmla="*/ 1994572 h 4934357"/>
              <a:gd name="connsiteX10" fmla="*/ 10350500 w 10441336"/>
              <a:gd name="connsiteY10" fmla="*/ 2781972 h 4934357"/>
              <a:gd name="connsiteX11" fmla="*/ 10439400 w 10441336"/>
              <a:gd name="connsiteY11" fmla="*/ 3759872 h 4934357"/>
              <a:gd name="connsiteX12" fmla="*/ 10248900 w 10441336"/>
              <a:gd name="connsiteY12" fmla="*/ 4737772 h 4934357"/>
              <a:gd name="connsiteX13" fmla="*/ 9093200 w 10441336"/>
              <a:gd name="connsiteY13" fmla="*/ 4915572 h 4934357"/>
              <a:gd name="connsiteX14" fmla="*/ 8267700 w 10441336"/>
              <a:gd name="connsiteY14" fmla="*/ 4801272 h 4934357"/>
              <a:gd name="connsiteX15" fmla="*/ 6273800 w 10441336"/>
              <a:gd name="connsiteY15" fmla="*/ 4915572 h 4934357"/>
              <a:gd name="connsiteX16" fmla="*/ 4343400 w 10441336"/>
              <a:gd name="connsiteY16" fmla="*/ 4839372 h 4934357"/>
              <a:gd name="connsiteX17" fmla="*/ 1879600 w 10441336"/>
              <a:gd name="connsiteY17" fmla="*/ 4877472 h 4934357"/>
              <a:gd name="connsiteX18" fmla="*/ 520700 w 10441336"/>
              <a:gd name="connsiteY18" fmla="*/ 4928272 h 4934357"/>
              <a:gd name="connsiteX19" fmla="*/ 114300 w 10441336"/>
              <a:gd name="connsiteY19" fmla="*/ 4725072 h 4934357"/>
              <a:gd name="connsiteX20" fmla="*/ 12700 w 10441336"/>
              <a:gd name="connsiteY20" fmla="*/ 4242472 h 4934357"/>
              <a:gd name="connsiteX21" fmla="*/ 63500 w 10441336"/>
              <a:gd name="connsiteY21" fmla="*/ 2820072 h 4934357"/>
              <a:gd name="connsiteX22" fmla="*/ 0 w 10441336"/>
              <a:gd name="connsiteY22" fmla="*/ 1804072 h 4934357"/>
              <a:gd name="connsiteX23" fmla="*/ 63500 w 10441336"/>
              <a:gd name="connsiteY23" fmla="*/ 864272 h 4934357"/>
              <a:gd name="connsiteX24" fmla="*/ 165100 w 10441336"/>
              <a:gd name="connsiteY24" fmla="*/ 153072 h 493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441336" h="4934357">
                <a:moveTo>
                  <a:pt x="165100" y="153072"/>
                </a:moveTo>
                <a:cubicBezTo>
                  <a:pt x="273050" y="11255"/>
                  <a:pt x="404283" y="26072"/>
                  <a:pt x="711200" y="13372"/>
                </a:cubicBezTo>
                <a:cubicBezTo>
                  <a:pt x="1018117" y="672"/>
                  <a:pt x="1430867" y="78989"/>
                  <a:pt x="2006600" y="76872"/>
                </a:cubicBezTo>
                <a:cubicBezTo>
                  <a:pt x="2582333" y="74755"/>
                  <a:pt x="3539067" y="-7795"/>
                  <a:pt x="4165600" y="672"/>
                </a:cubicBezTo>
                <a:cubicBezTo>
                  <a:pt x="4792133" y="9139"/>
                  <a:pt x="5200650" y="127672"/>
                  <a:pt x="5765800" y="127672"/>
                </a:cubicBezTo>
                <a:cubicBezTo>
                  <a:pt x="6330950" y="127672"/>
                  <a:pt x="7076017" y="9139"/>
                  <a:pt x="7556500" y="672"/>
                </a:cubicBezTo>
                <a:cubicBezTo>
                  <a:pt x="8036983" y="-7795"/>
                  <a:pt x="8219017" y="66289"/>
                  <a:pt x="8648700" y="76872"/>
                </a:cubicBezTo>
                <a:cubicBezTo>
                  <a:pt x="9078383" y="87455"/>
                  <a:pt x="9846733" y="-90345"/>
                  <a:pt x="10134600" y="64172"/>
                </a:cubicBezTo>
                <a:cubicBezTo>
                  <a:pt x="10422467" y="218689"/>
                  <a:pt x="10331450" y="682239"/>
                  <a:pt x="10375900" y="1003972"/>
                </a:cubicBezTo>
                <a:cubicBezTo>
                  <a:pt x="10420350" y="1325705"/>
                  <a:pt x="10405533" y="1698239"/>
                  <a:pt x="10401300" y="1994572"/>
                </a:cubicBezTo>
                <a:cubicBezTo>
                  <a:pt x="10397067" y="2290905"/>
                  <a:pt x="10344150" y="2487755"/>
                  <a:pt x="10350500" y="2781972"/>
                </a:cubicBezTo>
                <a:cubicBezTo>
                  <a:pt x="10356850" y="3076189"/>
                  <a:pt x="10456333" y="3433905"/>
                  <a:pt x="10439400" y="3759872"/>
                </a:cubicBezTo>
                <a:cubicBezTo>
                  <a:pt x="10422467" y="4085839"/>
                  <a:pt x="10473267" y="4545155"/>
                  <a:pt x="10248900" y="4737772"/>
                </a:cubicBezTo>
                <a:cubicBezTo>
                  <a:pt x="10024533" y="4930389"/>
                  <a:pt x="9423400" y="4904989"/>
                  <a:pt x="9093200" y="4915572"/>
                </a:cubicBezTo>
                <a:cubicBezTo>
                  <a:pt x="8763000" y="4926155"/>
                  <a:pt x="8737600" y="4801272"/>
                  <a:pt x="8267700" y="4801272"/>
                </a:cubicBezTo>
                <a:cubicBezTo>
                  <a:pt x="7797800" y="4801272"/>
                  <a:pt x="6927850" y="4909222"/>
                  <a:pt x="6273800" y="4915572"/>
                </a:cubicBezTo>
                <a:cubicBezTo>
                  <a:pt x="5619750" y="4921922"/>
                  <a:pt x="4343400" y="4839372"/>
                  <a:pt x="4343400" y="4839372"/>
                </a:cubicBezTo>
                <a:lnTo>
                  <a:pt x="1879600" y="4877472"/>
                </a:lnTo>
                <a:cubicBezTo>
                  <a:pt x="1242484" y="4892289"/>
                  <a:pt x="814917" y="4953672"/>
                  <a:pt x="520700" y="4928272"/>
                </a:cubicBezTo>
                <a:cubicBezTo>
                  <a:pt x="226483" y="4902872"/>
                  <a:pt x="198967" y="4839372"/>
                  <a:pt x="114300" y="4725072"/>
                </a:cubicBezTo>
                <a:cubicBezTo>
                  <a:pt x="29633" y="4610772"/>
                  <a:pt x="21167" y="4559972"/>
                  <a:pt x="12700" y="4242472"/>
                </a:cubicBezTo>
                <a:cubicBezTo>
                  <a:pt x="4233" y="3924972"/>
                  <a:pt x="65617" y="3226472"/>
                  <a:pt x="63500" y="2820072"/>
                </a:cubicBezTo>
                <a:cubicBezTo>
                  <a:pt x="61383" y="2413672"/>
                  <a:pt x="0" y="2130039"/>
                  <a:pt x="0" y="1804072"/>
                </a:cubicBezTo>
                <a:cubicBezTo>
                  <a:pt x="0" y="1478105"/>
                  <a:pt x="40217" y="1137322"/>
                  <a:pt x="63500" y="864272"/>
                </a:cubicBezTo>
                <a:cubicBezTo>
                  <a:pt x="86783" y="591222"/>
                  <a:pt x="57150" y="294889"/>
                  <a:pt x="165100" y="153072"/>
                </a:cubicBezTo>
                <a:close/>
              </a:path>
            </a:pathLst>
          </a:custGeom>
          <a:solidFill>
            <a:schemeClr val="bg1"/>
          </a:solidFill>
          <a:ln w="38100">
            <a:solidFill>
              <a:srgbClr val="EA636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302471823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7959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370175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392050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748550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11901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12C2E8DC-6B92-4D62-BC02-EB1D91F8F19D}" type="datetimeFigureOut">
              <a:rPr lang="en-GB" smtClean="0"/>
              <a:t>05/04/2023</a:t>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B1E3E8F5-1AC4-4D74-854F-FACCE44034B5}" type="slidenum">
              <a:rPr lang="en-GB" smtClean="0"/>
              <a:t>‹#›</a:t>
            </a:fld>
            <a:endParaRPr lang="en-GB"/>
          </a:p>
        </p:txBody>
      </p:sp>
    </p:spTree>
    <p:extLst>
      <p:ext uri="{BB962C8B-B14F-4D97-AF65-F5344CB8AC3E}">
        <p14:creationId xmlns:p14="http://schemas.microsoft.com/office/powerpoint/2010/main" val="29945002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964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63456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61788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71065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xmlns:p14="http://schemas.microsoft.com/office/powerpoint/2010/main">
    <mc:Choice Requires="p14">
      <p:transition spd="med" p14:dur="700"/>
    </mc:Choice>
    <mc:Fallback xmlns="">
      <p:transition spd="med"/>
    </mc:Fallback>
  </mc:AlternateContent>
  <p:txStyles>
    <p:titleStyle>
      <a:lvl1pPr algn="l" defTabSz="914400" rtl="0" eaLnBrk="1" latinLnBrk="0" hangingPunct="1">
        <a:lnSpc>
          <a:spcPct val="90000"/>
        </a:lnSpc>
        <a:spcBef>
          <a:spcPct val="0"/>
        </a:spcBef>
        <a:buNone/>
        <a:defRPr sz="4400" kern="1200">
          <a:solidFill>
            <a:schemeClr val="tx1"/>
          </a:solidFill>
          <a:latin typeface="站酷快乐体2016修订版" panose="02010600030101010101" pitchFamily="2" charset="-122"/>
          <a:ea typeface="站酷快乐体2016修订版" panose="0201060003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1.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1.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0" y="0"/>
            <a:ext cx="1266523" cy="1253984"/>
          </a:xfrm>
          <a:prstGeom prst="rect">
            <a:avLst/>
          </a:prstGeom>
        </p:spPr>
      </p:pic>
      <p:pic>
        <p:nvPicPr>
          <p:cNvPr id="7" name="Picture 6">
            <a:extLst>
              <a:ext uri="{FF2B5EF4-FFF2-40B4-BE49-F238E27FC236}">
                <a16:creationId xmlns:a16="http://schemas.microsoft.com/office/drawing/2014/main" xmlns="" id="{12643916-DAF4-4120-BEBE-D65AA7E809FC}"/>
              </a:ext>
            </a:extLst>
          </p:cNvPr>
          <p:cNvPicPr>
            <a:picLocks noChangeAspect="1"/>
          </p:cNvPicPr>
          <p:nvPr/>
        </p:nvPicPr>
        <p:blipFill>
          <a:blip r:embed="rId5"/>
          <a:stretch>
            <a:fillRect/>
          </a:stretch>
        </p:blipFill>
        <p:spPr>
          <a:xfrm>
            <a:off x="1749989" y="2632678"/>
            <a:ext cx="8254699" cy="3023878"/>
          </a:xfrm>
          <a:prstGeom prst="rect">
            <a:avLst/>
          </a:prstGeom>
        </p:spPr>
      </p:pic>
    </p:spTree>
    <p:extLst>
      <p:ext uri="{BB962C8B-B14F-4D97-AF65-F5344CB8AC3E}">
        <p14:creationId xmlns:p14="http://schemas.microsoft.com/office/powerpoint/2010/main" val="66136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xmlns="" id="{A8648E8C-4877-4E32-A629-855C823D7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751" y="431197"/>
            <a:ext cx="11015802" cy="7345161"/>
          </a:xfrm>
          <a:prstGeom prst="rect">
            <a:avLst/>
          </a:prstGeom>
        </p:spPr>
      </p:pic>
      <p:grpSp>
        <p:nvGrpSpPr>
          <p:cNvPr id="16" name="Group 15">
            <a:extLst>
              <a:ext uri="{FF2B5EF4-FFF2-40B4-BE49-F238E27FC236}">
                <a16:creationId xmlns:a16="http://schemas.microsoft.com/office/drawing/2014/main" xmlns="" id="{70789FA0-B54D-432D-9D52-6DDBD8C6AFA5}"/>
              </a:ext>
            </a:extLst>
          </p:cNvPr>
          <p:cNvGrpSpPr/>
          <p:nvPr/>
        </p:nvGrpSpPr>
        <p:grpSpPr>
          <a:xfrm>
            <a:off x="5067300" y="452067"/>
            <a:ext cx="1890470" cy="596839"/>
            <a:chOff x="2017400" y="56977"/>
            <a:chExt cx="7659318" cy="887486"/>
          </a:xfrm>
          <a:solidFill>
            <a:schemeClr val="accent1"/>
          </a:solidFill>
        </p:grpSpPr>
        <p:sp>
          <p:nvSpPr>
            <p:cNvPr id="17" name="Rectangle: Rounded Corners 16">
              <a:extLst>
                <a:ext uri="{FF2B5EF4-FFF2-40B4-BE49-F238E27FC236}">
                  <a16:creationId xmlns:a16="http://schemas.microsoft.com/office/drawing/2014/main" xmlns="" id="{2435D160-B987-45FD-AAC8-6FB628AAA186}"/>
                </a:ext>
              </a:extLst>
            </p:cNvPr>
            <p:cNvSpPr/>
            <p:nvPr/>
          </p:nvSpPr>
          <p:spPr>
            <a:xfrm>
              <a:off x="2017400" y="206244"/>
              <a:ext cx="7659318" cy="738219"/>
            </a:xfrm>
            <a:prstGeom prst="roundRect">
              <a:avLst/>
            </a:prstGeom>
            <a:solidFill>
              <a:schemeClr val="accent4">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xmlns="" id="{40F0B044-9653-4D75-99ED-A82E9C60BE22}"/>
                </a:ext>
              </a:extLst>
            </p:cNvPr>
            <p:cNvSpPr txBox="1"/>
            <p:nvPr/>
          </p:nvSpPr>
          <p:spPr>
            <a:xfrm>
              <a:off x="2200840" y="56977"/>
              <a:ext cx="7456139" cy="869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Gợi</a:t>
              </a:r>
              <a:r>
                <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rPr>
                <a:t> ý:</a:t>
              </a:r>
            </a:p>
          </p:txBody>
        </p:sp>
      </p:grpSp>
      <p:sp>
        <p:nvSpPr>
          <p:cNvPr id="19" name="TextBox 18">
            <a:extLst>
              <a:ext uri="{FF2B5EF4-FFF2-40B4-BE49-F238E27FC236}">
                <a16:creationId xmlns:a16="http://schemas.microsoft.com/office/drawing/2014/main" xmlns="" id="{CB312FED-7401-4F34-84FB-271EEF5C9676}"/>
              </a:ext>
            </a:extLst>
          </p:cNvPr>
          <p:cNvSpPr txBox="1"/>
          <p:nvPr/>
        </p:nvSpPr>
        <p:spPr>
          <a:xfrm>
            <a:off x="3853639" y="2468349"/>
            <a:ext cx="5602602" cy="584775"/>
          </a:xfrm>
          <a:prstGeom prst="rect">
            <a:avLst/>
          </a:prstGeom>
          <a:noFill/>
        </p:spPr>
        <p:txBody>
          <a:bodyPr wrap="square" rtlCol="0">
            <a:spAutoFit/>
          </a:bodyPr>
          <a:lstStyle/>
          <a:p>
            <a:pPr lvl="0"/>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đã</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học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là</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0" name="TextBox 19">
            <a:extLst>
              <a:ext uri="{FF2B5EF4-FFF2-40B4-BE49-F238E27FC236}">
                <a16:creationId xmlns:a16="http://schemas.microsoft.com/office/drawing/2014/main" xmlns="" id="{1C5CFDF3-4FA7-4FF1-8477-F7DEE921E1FA}"/>
              </a:ext>
            </a:extLst>
          </p:cNvPr>
          <p:cNvSpPr txBox="1"/>
          <p:nvPr/>
        </p:nvSpPr>
        <p:spPr>
          <a:xfrm>
            <a:off x="3815779" y="3090458"/>
            <a:ext cx="6442646"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nhớ</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gì</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1" name="TextBox 20">
            <a:extLst>
              <a:ext uri="{FF2B5EF4-FFF2-40B4-BE49-F238E27FC236}">
                <a16:creationId xmlns:a16="http://schemas.microsoft.com/office/drawing/2014/main" xmlns="" id="{4537A558-47D3-4A7D-8BFF-FF8430299C05}"/>
              </a:ext>
            </a:extLst>
          </p:cNvPr>
          <p:cNvSpPr txBox="1"/>
          <p:nvPr/>
        </p:nvSpPr>
        <p:spPr>
          <a:xfrm>
            <a:off x="3962859" y="5099154"/>
            <a:ext cx="5314315"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Cảm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xúc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của</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về</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đó</a:t>
            </a:r>
            <a:r>
              <a:rPr lang="en-US" sz="3200" b="1" dirty="0">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descr="A picture containing lamp&#10;&#10;Description automatically generated">
            <a:extLst>
              <a:ext uri="{FF2B5EF4-FFF2-40B4-BE49-F238E27FC236}">
                <a16:creationId xmlns:a16="http://schemas.microsoft.com/office/drawing/2014/main" xmlns="" id="{5B6EB867-85EE-488D-A1B2-1D34F093A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231" y="2465937"/>
            <a:ext cx="634799" cy="634799"/>
          </a:xfrm>
          <a:prstGeom prst="rect">
            <a:avLst/>
          </a:prstGeom>
        </p:spPr>
      </p:pic>
      <p:pic>
        <p:nvPicPr>
          <p:cNvPr id="23" name="Picture 22" descr="A picture containing lamp&#10;&#10;Description automatically generated">
            <a:extLst>
              <a:ext uri="{FF2B5EF4-FFF2-40B4-BE49-F238E27FC236}">
                <a16:creationId xmlns:a16="http://schemas.microsoft.com/office/drawing/2014/main" xmlns="" id="{85B75CB4-C5A9-488C-AA33-23D4246983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6314" y="3135776"/>
            <a:ext cx="634799" cy="634799"/>
          </a:xfrm>
          <a:prstGeom prst="rect">
            <a:avLst/>
          </a:prstGeom>
        </p:spPr>
      </p:pic>
      <p:pic>
        <p:nvPicPr>
          <p:cNvPr id="24" name="Picture 23" descr="A picture containing lamp&#10;&#10;Description automatically generated">
            <a:extLst>
              <a:ext uri="{FF2B5EF4-FFF2-40B4-BE49-F238E27FC236}">
                <a16:creationId xmlns:a16="http://schemas.microsoft.com/office/drawing/2014/main" xmlns="" id="{F32B35FA-0E9F-4B60-A7E2-61FA15CD1C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06202" y="5071034"/>
            <a:ext cx="634799" cy="634799"/>
          </a:xfrm>
          <a:prstGeom prst="rect">
            <a:avLst/>
          </a:prstGeom>
        </p:spPr>
      </p:pic>
      <p:pic>
        <p:nvPicPr>
          <p:cNvPr id="25" name="图片 2">
            <a:extLst>
              <a:ext uri="{FF2B5EF4-FFF2-40B4-BE49-F238E27FC236}">
                <a16:creationId xmlns:a16="http://schemas.microsoft.com/office/drawing/2014/main" xmlns="" id="{7D2F7E66-FE36-4388-BF4C-29C5FC441C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456" y="4149188"/>
            <a:ext cx="1351246" cy="2480646"/>
          </a:xfrm>
          <a:prstGeom prst="rect">
            <a:avLst/>
          </a:prstGeom>
        </p:spPr>
      </p:pic>
      <p:sp>
        <p:nvSpPr>
          <p:cNvPr id="26" name="TextBox 405">
            <a:extLst>
              <a:ext uri="{FF2B5EF4-FFF2-40B4-BE49-F238E27FC236}">
                <a16:creationId xmlns:a16="http://schemas.microsoft.com/office/drawing/2014/main" xmlns="" id="{AF1B7703-89AC-476A-A566-278414A65146}"/>
              </a:ext>
            </a:extLst>
          </p:cNvPr>
          <p:cNvSpPr txBox="1"/>
          <p:nvPr/>
        </p:nvSpPr>
        <p:spPr>
          <a:xfrm>
            <a:off x="3953334" y="4107995"/>
            <a:ext cx="4922798" cy="1077218"/>
          </a:xfrm>
          <a:prstGeom prst="rect">
            <a:avLst/>
          </a:prstGeom>
          <a:noFill/>
        </p:spPr>
        <p:txBody>
          <a:bodyPr wrap="square" rtlCol="0">
            <a:spAutoFit/>
          </a:bodyPr>
          <a:lstStyle/>
          <a:p>
            <a:pPr lvl="0" algn="just"/>
            <a:r>
              <a:rPr lang="en-US" sz="3200" b="1" dirty="0" err="1">
                <a:latin typeface="Cambria" panose="02040503050406030204" pitchFamily="18" charset="0"/>
                <a:ea typeface="Cambria" panose="02040503050406030204" pitchFamily="18" charset="0"/>
              </a:rPr>
              <a:t>Em</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thích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những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cảnh</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vật</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trong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bài</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đọc</a:t>
            </a:r>
            <a:r>
              <a:rPr lang="en-US" sz="3200" b="1" dirty="0">
                <a:latin typeface="Cambria" panose="02040503050406030204" pitchFamily="18" charset="0"/>
                <a:ea typeface="Cambria" panose="02040503050406030204" pitchFamily="18" charset="0"/>
              </a:rPr>
              <a:t>? </a:t>
            </a:r>
            <a:endParaRPr kumimoji="0" lang="en-US" sz="3200" b="1" i="0" u="none" strike="noStrike" kern="1200" cap="none" spc="0" normalizeH="0" baseline="0" noProof="0" dirty="0">
              <a:ln>
                <a:noFill/>
              </a:ln>
              <a:solidFill>
                <a:srgbClr val="4472C4">
                  <a:lumMod val="10000"/>
                </a:srgbClr>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7" name="Picture 26" descr="A picture containing lamp&#10;&#10;Description automatically generated">
            <a:extLst>
              <a:ext uri="{FF2B5EF4-FFF2-40B4-BE49-F238E27FC236}">
                <a16:creationId xmlns:a16="http://schemas.microsoft.com/office/drawing/2014/main" xmlns="" id="{87B1139F-A596-4A22-BE8E-E5E0F27600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8484" y="4163764"/>
            <a:ext cx="634799" cy="634799"/>
          </a:xfrm>
          <a:prstGeom prst="rect">
            <a:avLst/>
          </a:prstGeom>
        </p:spPr>
      </p:pic>
    </p:spTree>
    <p:extLst>
      <p:ext uri="{BB962C8B-B14F-4D97-AF65-F5344CB8AC3E}">
        <p14:creationId xmlns:p14="http://schemas.microsoft.com/office/powerpoint/2010/main" val="130646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randombar(horizontal)">
                                      <p:cBhvr>
                                        <p:cTn id="11" dur="500"/>
                                        <p:tgtEl>
                                          <p:spTgt spid="2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par>
                                <p:cTn id="27" presetID="22" presetClass="entr" presetSubtype="8"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left)">
                                      <p:cBhvr>
                                        <p:cTn id="29" dur="500"/>
                                        <p:tgtEl>
                                          <p:spTgt spid="23"/>
                                        </p:tgtEl>
                                      </p:cBhvr>
                                    </p:animEffect>
                                  </p:childTnLst>
                                </p:cTn>
                              </p:par>
                              <p:par>
                                <p:cTn id="30" presetID="22" presetClass="entr" presetSubtype="8"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left)">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80793" y="492097"/>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1028700" y="1357804"/>
            <a:ext cx="10056643" cy="44012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Trong tất cả các bài em đã được học em thích nhất là bài “Mưa” tác giả Trần Tâm. Bài thơ tả cảnh bầu trời trước cơn mưa và khi mưa bắt đầu đổ xuống. Khi bắt đầu chuyển mưa mây đen lũ lượt kéo về như dấu hiệu báo cơn mưa sắp tới. Mặt trời vội vã chui vào trong mây làm cả bầu trời bắt đầu tối sầm lại, sấm chớp kéo về và những hạt mưa bắt đầu nặng hạt. Cây lá đua nhau hứng làn nước mát, reo hò nhộn nhịp. Bác gió vui mừng reo ca lúc trầm lúc bổng du dương từng nốt nhạc. Mọi cảnh vật trong thiên nhiên lúc này thật vui nhộn. Qua những hình ảnh đó cũng làm cho em thấy yêu cảnh vật thiên nhiên xung quanh mình hơn.</a:t>
            </a:r>
          </a:p>
        </p:txBody>
      </p:sp>
    </p:spTree>
    <p:extLst>
      <p:ext uri="{BB962C8B-B14F-4D97-AF65-F5344CB8AC3E}">
        <p14:creationId xmlns:p14="http://schemas.microsoft.com/office/powerpoint/2010/main" val="104561876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E495554-0167-415C-BF0A-1C82F7CFB006}"/>
              </a:ext>
            </a:extLst>
          </p:cNvPr>
          <p:cNvPicPr>
            <a:picLocks noChangeAspect="1"/>
          </p:cNvPicPr>
          <p:nvPr/>
        </p:nvPicPr>
        <p:blipFill>
          <a:blip r:embed="rId2"/>
          <a:stretch>
            <a:fillRect/>
          </a:stretch>
        </p:blipFill>
        <p:spPr>
          <a:xfrm>
            <a:off x="4678888" y="390496"/>
            <a:ext cx="5334462" cy="865707"/>
          </a:xfrm>
          <a:prstGeom prst="rect">
            <a:avLst/>
          </a:prstGeom>
        </p:spPr>
      </p:pic>
      <p:sp>
        <p:nvSpPr>
          <p:cNvPr id="5" name="TextBox 4">
            <a:extLst>
              <a:ext uri="{FF2B5EF4-FFF2-40B4-BE49-F238E27FC236}">
                <a16:creationId xmlns:a16="http://schemas.microsoft.com/office/drawing/2014/main" xmlns="" id="{CB27F371-B9F9-4B9A-87DE-3706CA1BD3C4}"/>
              </a:ext>
            </a:extLst>
          </p:cNvPr>
          <p:cNvSpPr txBox="1"/>
          <p:nvPr/>
        </p:nvSpPr>
        <p:spPr>
          <a:xfrm>
            <a:off x="762146" y="1122610"/>
            <a:ext cx="10686904" cy="5170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Một bài đọc em em vô cùng yêu thích là bài “Bầu trời”. Bài đọc miêu tả rất chi tiết về bầu trời và tác dụng của bầu trời. Em thích nhất là màu sắc của bầu trời được miêu tả trong bài. Bầu trời thường có màu xanh lơ vào ban ngày, màu đen vào ban đêm. Tùy vào thời tiết mà bầu trời có những màu sắc khác nhau. Khi mặt trời chiếu vào bầu không khí chứa nhiều hơi nước sau cơn mưa thì chúng ta sẽ nhìn thấy bảy sắc cầu vồng rất rực rỡ. Bài đọc còn giúp em thấy được tầm quan trọng của bầu trời đối với con người. Nhờ có bầu trời bao quanh Trái Đất nên cung cấp không khí được cho con người, cho muôn loài và cây cối. Nếu giữ được bầu trời trong lành là góp phần suy trì sự sống cho con người.</a:t>
            </a:r>
          </a:p>
        </p:txBody>
      </p:sp>
    </p:spTree>
    <p:extLst>
      <p:ext uri="{BB962C8B-B14F-4D97-AF65-F5344CB8AC3E}">
        <p14:creationId xmlns:p14="http://schemas.microsoft.com/office/powerpoint/2010/main" val="1520039928"/>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2201270" y="3459442"/>
            <a:ext cx="7905750"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Xem</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lại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nội</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dung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ôn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tập</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trong</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học</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Chuẩn</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bị</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tiết</a:t>
            </a:r>
            <a:r>
              <a:rPr kumimoji="0" lang="en-GB" sz="4000" b="1"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336753"/>
                </a:solidFill>
                <a:effectLst/>
                <a:uLnTx/>
                <a:uFillTx/>
                <a:latin typeface="Cambria" panose="02040503050406030204" pitchFamily="18" charset="0"/>
                <a:ea typeface="Cambria" panose="02040503050406030204" pitchFamily="18" charset="0"/>
                <a:cs typeface="+mn-cs"/>
              </a:rPr>
              <a:t>sau</a:t>
            </a:r>
            <a:endParaRPr kumimoji="0" lang="en-GB" sz="4000" b="0" i="0" u="none" strike="noStrike" kern="1200" cap="none" spc="0" normalizeH="0" baseline="0" noProof="0" dirty="0">
              <a:ln>
                <a:noFill/>
              </a:ln>
              <a:solidFill>
                <a:srgbClr val="336753"/>
              </a:solidFill>
              <a:effectLst/>
              <a:uLnTx/>
              <a:uFillTx/>
              <a:latin typeface="Cambria" panose="02040503050406030204" pitchFamily="18" charset="0"/>
              <a:ea typeface="Cambria" panose="02040503050406030204" pitchFamily="18" charset="0"/>
              <a:cs typeface="+mn-cs"/>
            </a:endParaRPr>
          </a:p>
        </p:txBody>
      </p:sp>
      <p:pic>
        <p:nvPicPr>
          <p:cNvPr id="4" name="Picture 3"/>
          <p:cNvPicPr>
            <a:picLocks noChangeAspect="1"/>
          </p:cNvPicPr>
          <p:nvPr/>
        </p:nvPicPr>
        <p:blipFill>
          <a:blip r:embed="rId4"/>
          <a:stretch>
            <a:fillRect/>
          </a:stretch>
        </p:blipFill>
        <p:spPr>
          <a:xfrm>
            <a:off x="1863694" y="2042185"/>
            <a:ext cx="7826217" cy="1417257"/>
          </a:xfrm>
          <a:prstGeom prst="rect">
            <a:avLst/>
          </a:prstGeom>
        </p:spPr>
      </p:pic>
    </p:spTree>
    <p:extLst>
      <p:ext uri="{BB962C8B-B14F-4D97-AF65-F5344CB8AC3E}">
        <p14:creationId xmlns:p14="http://schemas.microsoft.com/office/powerpoint/2010/main" val="1291719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1">
            <a:extLst>
              <a:ext uri="{FF2B5EF4-FFF2-40B4-BE49-F238E27FC236}">
                <a16:creationId xmlns:a16="http://schemas.microsoft.com/office/drawing/2014/main" xmlns="" id="{8D2927FC-25D4-4ED1-8C2B-CC4A09159DD1}"/>
              </a:ext>
            </a:extLst>
          </p:cNvPr>
          <p:cNvGrpSpPr/>
          <p:nvPr/>
        </p:nvGrpSpPr>
        <p:grpSpPr>
          <a:xfrm rot="939091">
            <a:off x="5519722" y="67951"/>
            <a:ext cx="1653006" cy="2096362"/>
            <a:chOff x="6889751" y="6794500"/>
            <a:chExt cx="479425" cy="608013"/>
          </a:xfrm>
        </p:grpSpPr>
        <p:sp>
          <p:nvSpPr>
            <p:cNvPr id="5" name="Freeform 1928">
              <a:extLst>
                <a:ext uri="{FF2B5EF4-FFF2-40B4-BE49-F238E27FC236}">
                  <a16:creationId xmlns:a16="http://schemas.microsoft.com/office/drawing/2014/main" xmlns="" id="{38104019-5470-4472-AADE-0444C27C2463}"/>
                </a:ext>
              </a:extLst>
            </p:cNvPr>
            <p:cNvSpPr>
              <a:spLocks/>
            </p:cNvSpPr>
            <p:nvPr/>
          </p:nvSpPr>
          <p:spPr bwMode="auto">
            <a:xfrm>
              <a:off x="6926263"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 name="Freeform 1929">
              <a:extLst>
                <a:ext uri="{FF2B5EF4-FFF2-40B4-BE49-F238E27FC236}">
                  <a16:creationId xmlns:a16="http://schemas.microsoft.com/office/drawing/2014/main" xmlns="" id="{418184C5-F9C1-46E1-976E-5BA21865BE52}"/>
                </a:ext>
              </a:extLst>
            </p:cNvPr>
            <p:cNvSpPr>
              <a:spLocks/>
            </p:cNvSpPr>
            <p:nvPr/>
          </p:nvSpPr>
          <p:spPr bwMode="auto">
            <a:xfrm>
              <a:off x="6889751" y="7310438"/>
              <a:ext cx="93663" cy="92075"/>
            </a:xfrm>
            <a:custGeom>
              <a:avLst/>
              <a:gdLst>
                <a:gd name="T0" fmla="*/ 44 w 61"/>
                <a:gd name="T1" fmla="*/ 30 h 60"/>
                <a:gd name="T2" fmla="*/ 40 w 61"/>
                <a:gd name="T3" fmla="*/ 40 h 60"/>
                <a:gd name="T4" fmla="*/ 30 w 61"/>
                <a:gd name="T5" fmla="*/ 44 h 60"/>
                <a:gd name="T6" fmla="*/ 21 w 61"/>
                <a:gd name="T7" fmla="*/ 40 h 60"/>
                <a:gd name="T8" fmla="*/ 16 w 61"/>
                <a:gd name="T9" fmla="*/ 30 h 60"/>
                <a:gd name="T10" fmla="*/ 21 w 61"/>
                <a:gd name="T11" fmla="*/ 20 h 60"/>
                <a:gd name="T12" fmla="*/ 30 w 61"/>
                <a:gd name="T13" fmla="*/ 16 h 60"/>
                <a:gd name="T14" fmla="*/ 40 w 61"/>
                <a:gd name="T15" fmla="*/ 20 h 60"/>
                <a:gd name="T16" fmla="*/ 44 w 61"/>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60">
                  <a:moveTo>
                    <a:pt x="44" y="30"/>
                  </a:moveTo>
                  <a:cubicBezTo>
                    <a:pt x="61" y="38"/>
                    <a:pt x="57" y="46"/>
                    <a:pt x="40" y="40"/>
                  </a:cubicBezTo>
                  <a:cubicBezTo>
                    <a:pt x="46" y="57"/>
                    <a:pt x="39" y="60"/>
                    <a:pt x="30" y="44"/>
                  </a:cubicBezTo>
                  <a:cubicBezTo>
                    <a:pt x="22" y="60"/>
                    <a:pt x="14" y="57"/>
                    <a:pt x="21" y="40"/>
                  </a:cubicBezTo>
                  <a:cubicBezTo>
                    <a:pt x="3" y="46"/>
                    <a:pt x="0" y="38"/>
                    <a:pt x="16" y="30"/>
                  </a:cubicBezTo>
                  <a:cubicBezTo>
                    <a:pt x="0" y="22"/>
                    <a:pt x="3" y="14"/>
                    <a:pt x="21" y="20"/>
                  </a:cubicBezTo>
                  <a:cubicBezTo>
                    <a:pt x="14" y="3"/>
                    <a:pt x="22" y="0"/>
                    <a:pt x="30" y="16"/>
                  </a:cubicBezTo>
                  <a:cubicBezTo>
                    <a:pt x="39" y="0"/>
                    <a:pt x="46" y="3"/>
                    <a:pt x="40" y="20"/>
                  </a:cubicBezTo>
                  <a:cubicBezTo>
                    <a:pt x="57" y="14"/>
                    <a:pt x="61"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7" name="Freeform 1930">
              <a:extLst>
                <a:ext uri="{FF2B5EF4-FFF2-40B4-BE49-F238E27FC236}">
                  <a16:creationId xmlns:a16="http://schemas.microsoft.com/office/drawing/2014/main" xmlns="" id="{1817F599-ACC1-470F-980D-2E6F616E7CE5}"/>
                </a:ext>
              </a:extLst>
            </p:cNvPr>
            <p:cNvSpPr>
              <a:spLocks/>
            </p:cNvSpPr>
            <p:nvPr/>
          </p:nvSpPr>
          <p:spPr bwMode="auto">
            <a:xfrm>
              <a:off x="7310438" y="7237413"/>
              <a:ext cx="20638" cy="100013"/>
            </a:xfrm>
            <a:custGeom>
              <a:avLst/>
              <a:gdLst>
                <a:gd name="T0" fmla="*/ 7 w 14"/>
                <a:gd name="T1" fmla="*/ 66 h 66"/>
                <a:gd name="T2" fmla="*/ 7 w 14"/>
                <a:gd name="T3" fmla="*/ 66 h 66"/>
                <a:gd name="T4" fmla="*/ 0 w 14"/>
                <a:gd name="T5" fmla="*/ 59 h 66"/>
                <a:gd name="T6" fmla="*/ 0 w 14"/>
                <a:gd name="T7" fmla="*/ 7 h 66"/>
                <a:gd name="T8" fmla="*/ 7 w 14"/>
                <a:gd name="T9" fmla="*/ 0 h 66"/>
                <a:gd name="T10" fmla="*/ 14 w 14"/>
                <a:gd name="T11" fmla="*/ 7 h 66"/>
                <a:gd name="T12" fmla="*/ 14 w 14"/>
                <a:gd name="T13" fmla="*/ 59 h 66"/>
                <a:gd name="T14" fmla="*/ 7 w 14"/>
                <a:gd name="T15" fmla="*/ 66 h 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66">
                  <a:moveTo>
                    <a:pt x="7" y="66"/>
                  </a:moveTo>
                  <a:cubicBezTo>
                    <a:pt x="7" y="66"/>
                    <a:pt x="7" y="66"/>
                    <a:pt x="7" y="66"/>
                  </a:cubicBezTo>
                  <a:cubicBezTo>
                    <a:pt x="3" y="66"/>
                    <a:pt x="0" y="63"/>
                    <a:pt x="0" y="59"/>
                  </a:cubicBezTo>
                  <a:cubicBezTo>
                    <a:pt x="0" y="7"/>
                    <a:pt x="0" y="7"/>
                    <a:pt x="0" y="7"/>
                  </a:cubicBezTo>
                  <a:cubicBezTo>
                    <a:pt x="0" y="3"/>
                    <a:pt x="3" y="0"/>
                    <a:pt x="7" y="0"/>
                  </a:cubicBezTo>
                  <a:cubicBezTo>
                    <a:pt x="11" y="0"/>
                    <a:pt x="14" y="3"/>
                    <a:pt x="14" y="7"/>
                  </a:cubicBezTo>
                  <a:cubicBezTo>
                    <a:pt x="14" y="59"/>
                    <a:pt x="14" y="59"/>
                    <a:pt x="14" y="59"/>
                  </a:cubicBezTo>
                  <a:cubicBezTo>
                    <a:pt x="14" y="63"/>
                    <a:pt x="11" y="66"/>
                    <a:pt x="7" y="66"/>
                  </a:cubicBez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8" name="Freeform 1931">
              <a:extLst>
                <a:ext uri="{FF2B5EF4-FFF2-40B4-BE49-F238E27FC236}">
                  <a16:creationId xmlns:a16="http://schemas.microsoft.com/office/drawing/2014/main" xmlns="" id="{A1C22902-8378-46C1-925A-1294751B8AF5}"/>
                </a:ext>
              </a:extLst>
            </p:cNvPr>
            <p:cNvSpPr>
              <a:spLocks/>
            </p:cNvSpPr>
            <p:nvPr/>
          </p:nvSpPr>
          <p:spPr bwMode="auto">
            <a:xfrm>
              <a:off x="7277101" y="7310438"/>
              <a:ext cx="92075" cy="92075"/>
            </a:xfrm>
            <a:custGeom>
              <a:avLst/>
              <a:gdLst>
                <a:gd name="T0" fmla="*/ 44 w 60"/>
                <a:gd name="T1" fmla="*/ 30 h 60"/>
                <a:gd name="T2" fmla="*/ 40 w 60"/>
                <a:gd name="T3" fmla="*/ 40 h 60"/>
                <a:gd name="T4" fmla="*/ 30 w 60"/>
                <a:gd name="T5" fmla="*/ 44 h 60"/>
                <a:gd name="T6" fmla="*/ 20 w 60"/>
                <a:gd name="T7" fmla="*/ 40 h 60"/>
                <a:gd name="T8" fmla="*/ 16 w 60"/>
                <a:gd name="T9" fmla="*/ 30 h 60"/>
                <a:gd name="T10" fmla="*/ 20 w 60"/>
                <a:gd name="T11" fmla="*/ 20 h 60"/>
                <a:gd name="T12" fmla="*/ 30 w 60"/>
                <a:gd name="T13" fmla="*/ 16 h 60"/>
                <a:gd name="T14" fmla="*/ 40 w 60"/>
                <a:gd name="T15" fmla="*/ 20 h 60"/>
                <a:gd name="T16" fmla="*/ 44 w 60"/>
                <a:gd name="T17"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60">
                  <a:moveTo>
                    <a:pt x="44" y="30"/>
                  </a:moveTo>
                  <a:cubicBezTo>
                    <a:pt x="60" y="38"/>
                    <a:pt x="57" y="46"/>
                    <a:pt x="40" y="40"/>
                  </a:cubicBezTo>
                  <a:cubicBezTo>
                    <a:pt x="46" y="57"/>
                    <a:pt x="38" y="60"/>
                    <a:pt x="30" y="44"/>
                  </a:cubicBezTo>
                  <a:cubicBezTo>
                    <a:pt x="21" y="60"/>
                    <a:pt x="14" y="57"/>
                    <a:pt x="20" y="40"/>
                  </a:cubicBezTo>
                  <a:cubicBezTo>
                    <a:pt x="3" y="46"/>
                    <a:pt x="0" y="38"/>
                    <a:pt x="16" y="30"/>
                  </a:cubicBezTo>
                  <a:cubicBezTo>
                    <a:pt x="0" y="22"/>
                    <a:pt x="3" y="14"/>
                    <a:pt x="20" y="20"/>
                  </a:cubicBezTo>
                  <a:cubicBezTo>
                    <a:pt x="14" y="3"/>
                    <a:pt x="21" y="0"/>
                    <a:pt x="30" y="16"/>
                  </a:cubicBezTo>
                  <a:cubicBezTo>
                    <a:pt x="38" y="0"/>
                    <a:pt x="46" y="3"/>
                    <a:pt x="40" y="20"/>
                  </a:cubicBezTo>
                  <a:cubicBezTo>
                    <a:pt x="57" y="14"/>
                    <a:pt x="60" y="22"/>
                    <a:pt x="44" y="30"/>
                  </a:cubicBezTo>
                  <a:close/>
                </a:path>
              </a:pathLst>
            </a:custGeom>
            <a:solidFill>
              <a:srgbClr val="C449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9" name="Oval 1932">
              <a:extLst>
                <a:ext uri="{FF2B5EF4-FFF2-40B4-BE49-F238E27FC236}">
                  <a16:creationId xmlns:a16="http://schemas.microsoft.com/office/drawing/2014/main" xmlns="" id="{773F2D9E-DDDF-483E-9F01-77AA52B3F7EA}"/>
                </a:ext>
              </a:extLst>
            </p:cNvPr>
            <p:cNvSpPr>
              <a:spLocks noChangeArrowheads="1"/>
            </p:cNvSpPr>
            <p:nvPr/>
          </p:nvSpPr>
          <p:spPr bwMode="auto">
            <a:xfrm>
              <a:off x="7065963" y="6794500"/>
              <a:ext cx="112713" cy="100013"/>
            </a:xfrm>
            <a:prstGeom prst="ellipse">
              <a:avLst/>
            </a:pr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0" name="Freeform 1933">
              <a:extLst>
                <a:ext uri="{FF2B5EF4-FFF2-40B4-BE49-F238E27FC236}">
                  <a16:creationId xmlns:a16="http://schemas.microsoft.com/office/drawing/2014/main" xmlns="" id="{2E8E568D-00F4-47BB-899A-94972D9867F2}"/>
                </a:ext>
              </a:extLst>
            </p:cNvPr>
            <p:cNvSpPr>
              <a:spLocks/>
            </p:cNvSpPr>
            <p:nvPr/>
          </p:nvSpPr>
          <p:spPr bwMode="auto">
            <a:xfrm>
              <a:off x="6889751" y="6867525"/>
              <a:ext cx="477838" cy="446088"/>
            </a:xfrm>
            <a:custGeom>
              <a:avLst/>
              <a:gdLst>
                <a:gd name="T0" fmla="*/ 155 w 311"/>
                <a:gd name="T1" fmla="*/ 207 h 291"/>
                <a:gd name="T2" fmla="*/ 155 w 311"/>
                <a:gd name="T3" fmla="*/ 200 h 291"/>
                <a:gd name="T4" fmla="*/ 0 w 311"/>
                <a:gd name="T5" fmla="*/ 206 h 291"/>
                <a:gd name="T6" fmla="*/ 0 w 311"/>
                <a:gd name="T7" fmla="*/ 155 h 291"/>
                <a:gd name="T8" fmla="*/ 155 w 311"/>
                <a:gd name="T9" fmla="*/ 0 h 291"/>
                <a:gd name="T10" fmla="*/ 311 w 311"/>
                <a:gd name="T11" fmla="*/ 155 h 291"/>
                <a:gd name="T12" fmla="*/ 311 w 311"/>
                <a:gd name="T13" fmla="*/ 206 h 291"/>
                <a:gd name="T14" fmla="*/ 155 w 311"/>
                <a:gd name="T15" fmla="*/ 207 h 29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1" h="291">
                  <a:moveTo>
                    <a:pt x="155" y="207"/>
                  </a:moveTo>
                  <a:cubicBezTo>
                    <a:pt x="155" y="200"/>
                    <a:pt x="155" y="200"/>
                    <a:pt x="155" y="200"/>
                  </a:cubicBezTo>
                  <a:cubicBezTo>
                    <a:pt x="81" y="281"/>
                    <a:pt x="0" y="291"/>
                    <a:pt x="0" y="206"/>
                  </a:cubicBezTo>
                  <a:cubicBezTo>
                    <a:pt x="0" y="155"/>
                    <a:pt x="0" y="155"/>
                    <a:pt x="0" y="155"/>
                  </a:cubicBezTo>
                  <a:cubicBezTo>
                    <a:pt x="0" y="70"/>
                    <a:pt x="70" y="0"/>
                    <a:pt x="155" y="0"/>
                  </a:cubicBezTo>
                  <a:cubicBezTo>
                    <a:pt x="241" y="0"/>
                    <a:pt x="311" y="70"/>
                    <a:pt x="311" y="155"/>
                  </a:cubicBezTo>
                  <a:cubicBezTo>
                    <a:pt x="311" y="206"/>
                    <a:pt x="311" y="206"/>
                    <a:pt x="311" y="206"/>
                  </a:cubicBezTo>
                  <a:cubicBezTo>
                    <a:pt x="311" y="291"/>
                    <a:pt x="234" y="277"/>
                    <a:pt x="155" y="207"/>
                  </a:cubicBezTo>
                </a:path>
              </a:pathLst>
            </a:custGeom>
            <a:solidFill>
              <a:srgbClr val="C24A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1" name="Freeform 1934">
              <a:extLst>
                <a:ext uri="{FF2B5EF4-FFF2-40B4-BE49-F238E27FC236}">
                  <a16:creationId xmlns:a16="http://schemas.microsoft.com/office/drawing/2014/main" xmlns="" id="{BC164826-A5B0-46D6-8F91-3F27867F0F54}"/>
                </a:ext>
              </a:extLst>
            </p:cNvPr>
            <p:cNvSpPr>
              <a:spLocks/>
            </p:cNvSpPr>
            <p:nvPr/>
          </p:nvSpPr>
          <p:spPr bwMode="auto">
            <a:xfrm>
              <a:off x="6889751" y="7170738"/>
              <a:ext cx="477838" cy="20638"/>
            </a:xfrm>
            <a:custGeom>
              <a:avLst/>
              <a:gdLst>
                <a:gd name="T0" fmla="*/ 0 w 311"/>
                <a:gd name="T1" fmla="*/ 0 h 13"/>
                <a:gd name="T2" fmla="*/ 0 w 311"/>
                <a:gd name="T3" fmla="*/ 8 h 13"/>
                <a:gd name="T4" fmla="*/ 1 w 311"/>
                <a:gd name="T5" fmla="*/ 13 h 13"/>
                <a:gd name="T6" fmla="*/ 145 w 311"/>
                <a:gd name="T7" fmla="*/ 13 h 13"/>
                <a:gd name="T8" fmla="*/ 155 w 311"/>
                <a:gd name="T9" fmla="*/ 2 h 13"/>
                <a:gd name="T10" fmla="*/ 155 w 311"/>
                <a:gd name="T11" fmla="*/ 9 h 13"/>
                <a:gd name="T12" fmla="*/ 160 w 311"/>
                <a:gd name="T13" fmla="*/ 13 h 13"/>
                <a:gd name="T14" fmla="*/ 310 w 311"/>
                <a:gd name="T15" fmla="*/ 13 h 13"/>
                <a:gd name="T16" fmla="*/ 311 w 311"/>
                <a:gd name="T17" fmla="*/ 8 h 13"/>
                <a:gd name="T18" fmla="*/ 311 w 311"/>
                <a:gd name="T19" fmla="*/ 0 h 13"/>
                <a:gd name="T20" fmla="*/ 0 w 311"/>
                <a:gd name="T21"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1" h="13">
                  <a:moveTo>
                    <a:pt x="0" y="0"/>
                  </a:moveTo>
                  <a:cubicBezTo>
                    <a:pt x="0" y="8"/>
                    <a:pt x="0" y="8"/>
                    <a:pt x="0" y="8"/>
                  </a:cubicBezTo>
                  <a:cubicBezTo>
                    <a:pt x="0" y="9"/>
                    <a:pt x="1" y="11"/>
                    <a:pt x="1" y="13"/>
                  </a:cubicBezTo>
                  <a:cubicBezTo>
                    <a:pt x="145" y="13"/>
                    <a:pt x="145" y="13"/>
                    <a:pt x="145" y="13"/>
                  </a:cubicBezTo>
                  <a:cubicBezTo>
                    <a:pt x="149" y="9"/>
                    <a:pt x="152" y="6"/>
                    <a:pt x="155" y="2"/>
                  </a:cubicBezTo>
                  <a:cubicBezTo>
                    <a:pt x="155" y="9"/>
                    <a:pt x="155" y="9"/>
                    <a:pt x="155" y="9"/>
                  </a:cubicBezTo>
                  <a:cubicBezTo>
                    <a:pt x="157" y="10"/>
                    <a:pt x="158" y="12"/>
                    <a:pt x="160" y="13"/>
                  </a:cubicBezTo>
                  <a:cubicBezTo>
                    <a:pt x="310" y="13"/>
                    <a:pt x="310" y="13"/>
                    <a:pt x="310" y="13"/>
                  </a:cubicBezTo>
                  <a:cubicBezTo>
                    <a:pt x="310" y="11"/>
                    <a:pt x="311" y="9"/>
                    <a:pt x="311" y="8"/>
                  </a:cubicBezTo>
                  <a:cubicBezTo>
                    <a:pt x="311" y="0"/>
                    <a:pt x="311" y="0"/>
                    <a:pt x="311" y="0"/>
                  </a:cubicBezTo>
                  <a:cubicBezTo>
                    <a:pt x="0" y="0"/>
                    <a:pt x="0" y="0"/>
                    <a:pt x="0" y="0"/>
                  </a:cubicBezTo>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2" name="Rectangle 1935">
              <a:extLst>
                <a:ext uri="{FF2B5EF4-FFF2-40B4-BE49-F238E27FC236}">
                  <a16:creationId xmlns:a16="http://schemas.microsoft.com/office/drawing/2014/main" xmlns="" id="{E527CFD8-C36F-4520-A971-1E3778F4F954}"/>
                </a:ext>
              </a:extLst>
            </p:cNvPr>
            <p:cNvSpPr>
              <a:spLocks noChangeArrowheads="1"/>
            </p:cNvSpPr>
            <p:nvPr/>
          </p:nvSpPr>
          <p:spPr bwMode="auto">
            <a:xfrm>
              <a:off x="6889751" y="7126288"/>
              <a:ext cx="477838" cy="20638"/>
            </a:xfrm>
            <a:prstGeom prst="rect">
              <a:avLst/>
            </a:prstGeom>
            <a:solidFill>
              <a:srgbClr val="B09F9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3" name="Freeform 1936">
              <a:extLst>
                <a:ext uri="{FF2B5EF4-FFF2-40B4-BE49-F238E27FC236}">
                  <a16:creationId xmlns:a16="http://schemas.microsoft.com/office/drawing/2014/main" xmlns="" id="{0DCFEA24-EAFB-40D5-A92B-CC0B4CD60EE9}"/>
                </a:ext>
              </a:extLst>
            </p:cNvPr>
            <p:cNvSpPr>
              <a:spLocks/>
            </p:cNvSpPr>
            <p:nvPr/>
          </p:nvSpPr>
          <p:spPr bwMode="auto">
            <a:xfrm>
              <a:off x="6931026" y="6969125"/>
              <a:ext cx="400050" cy="350838"/>
            </a:xfrm>
            <a:custGeom>
              <a:avLst/>
              <a:gdLst>
                <a:gd name="T0" fmla="*/ 114 w 262"/>
                <a:gd name="T1" fmla="*/ 229 h 229"/>
                <a:gd name="T2" fmla="*/ 0 w 262"/>
                <a:gd name="T3" fmla="*/ 115 h 229"/>
                <a:gd name="T4" fmla="*/ 114 w 262"/>
                <a:gd name="T5" fmla="*/ 0 h 229"/>
                <a:gd name="T6" fmla="*/ 147 w 262"/>
                <a:gd name="T7" fmla="*/ 0 h 229"/>
                <a:gd name="T8" fmla="*/ 262 w 262"/>
                <a:gd name="T9" fmla="*/ 115 h 229"/>
                <a:gd name="T10" fmla="*/ 147 w 262"/>
                <a:gd name="T11" fmla="*/ 229 h 229"/>
                <a:gd name="T12" fmla="*/ 114 w 262"/>
                <a:gd name="T13" fmla="*/ 229 h 229"/>
              </a:gdLst>
              <a:ahLst/>
              <a:cxnLst>
                <a:cxn ang="0">
                  <a:pos x="T0" y="T1"/>
                </a:cxn>
                <a:cxn ang="0">
                  <a:pos x="T2" y="T3"/>
                </a:cxn>
                <a:cxn ang="0">
                  <a:pos x="T4" y="T5"/>
                </a:cxn>
                <a:cxn ang="0">
                  <a:pos x="T6" y="T7"/>
                </a:cxn>
                <a:cxn ang="0">
                  <a:pos x="T8" y="T9"/>
                </a:cxn>
                <a:cxn ang="0">
                  <a:pos x="T10" y="T11"/>
                </a:cxn>
                <a:cxn ang="0">
                  <a:pos x="T12" y="T13"/>
                </a:cxn>
              </a:cxnLst>
              <a:rect l="0" t="0" r="r" b="b"/>
              <a:pathLst>
                <a:path w="262" h="229">
                  <a:moveTo>
                    <a:pt x="114" y="229"/>
                  </a:moveTo>
                  <a:cubicBezTo>
                    <a:pt x="51" y="229"/>
                    <a:pt x="0" y="178"/>
                    <a:pt x="0" y="115"/>
                  </a:cubicBezTo>
                  <a:cubicBezTo>
                    <a:pt x="0" y="52"/>
                    <a:pt x="51" y="0"/>
                    <a:pt x="114" y="0"/>
                  </a:cubicBezTo>
                  <a:cubicBezTo>
                    <a:pt x="147" y="0"/>
                    <a:pt x="147" y="0"/>
                    <a:pt x="147" y="0"/>
                  </a:cubicBezTo>
                  <a:cubicBezTo>
                    <a:pt x="211" y="0"/>
                    <a:pt x="262" y="52"/>
                    <a:pt x="262" y="115"/>
                  </a:cubicBezTo>
                  <a:cubicBezTo>
                    <a:pt x="262" y="178"/>
                    <a:pt x="211" y="229"/>
                    <a:pt x="147" y="229"/>
                  </a:cubicBezTo>
                  <a:cubicBezTo>
                    <a:pt x="114" y="229"/>
                    <a:pt x="114" y="229"/>
                    <a:pt x="114" y="229"/>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4" name="Freeform 1937">
              <a:extLst>
                <a:ext uri="{FF2B5EF4-FFF2-40B4-BE49-F238E27FC236}">
                  <a16:creationId xmlns:a16="http://schemas.microsoft.com/office/drawing/2014/main" xmlns="" id="{6DB4037E-DA16-4C06-8631-799CDBA9F4C3}"/>
                </a:ext>
              </a:extLst>
            </p:cNvPr>
            <p:cNvSpPr>
              <a:spLocks/>
            </p:cNvSpPr>
            <p:nvPr/>
          </p:nvSpPr>
          <p:spPr bwMode="auto">
            <a:xfrm>
              <a:off x="6940551" y="6983413"/>
              <a:ext cx="381000" cy="322263"/>
            </a:xfrm>
            <a:custGeom>
              <a:avLst/>
              <a:gdLst>
                <a:gd name="T0" fmla="*/ 142 w 248"/>
                <a:gd name="T1" fmla="*/ 211 h 211"/>
                <a:gd name="T2" fmla="*/ 106 w 248"/>
                <a:gd name="T3" fmla="*/ 211 h 211"/>
                <a:gd name="T4" fmla="*/ 0 w 248"/>
                <a:gd name="T5" fmla="*/ 106 h 211"/>
                <a:gd name="T6" fmla="*/ 106 w 248"/>
                <a:gd name="T7" fmla="*/ 0 h 211"/>
                <a:gd name="T8" fmla="*/ 142 w 248"/>
                <a:gd name="T9" fmla="*/ 0 h 211"/>
                <a:gd name="T10" fmla="*/ 248 w 248"/>
                <a:gd name="T11" fmla="*/ 106 h 211"/>
                <a:gd name="T12" fmla="*/ 142 w 248"/>
                <a:gd name="T13" fmla="*/ 211 h 211"/>
              </a:gdLst>
              <a:ahLst/>
              <a:cxnLst>
                <a:cxn ang="0">
                  <a:pos x="T0" y="T1"/>
                </a:cxn>
                <a:cxn ang="0">
                  <a:pos x="T2" y="T3"/>
                </a:cxn>
                <a:cxn ang="0">
                  <a:pos x="T4" y="T5"/>
                </a:cxn>
                <a:cxn ang="0">
                  <a:pos x="T6" y="T7"/>
                </a:cxn>
                <a:cxn ang="0">
                  <a:pos x="T8" y="T9"/>
                </a:cxn>
                <a:cxn ang="0">
                  <a:pos x="T10" y="T11"/>
                </a:cxn>
                <a:cxn ang="0">
                  <a:pos x="T12" y="T13"/>
                </a:cxn>
              </a:cxnLst>
              <a:rect l="0" t="0" r="r" b="b"/>
              <a:pathLst>
                <a:path w="248" h="211">
                  <a:moveTo>
                    <a:pt x="142" y="211"/>
                  </a:moveTo>
                  <a:cubicBezTo>
                    <a:pt x="106" y="211"/>
                    <a:pt x="106" y="211"/>
                    <a:pt x="106" y="211"/>
                  </a:cubicBezTo>
                  <a:cubicBezTo>
                    <a:pt x="48" y="211"/>
                    <a:pt x="0" y="164"/>
                    <a:pt x="0" y="106"/>
                  </a:cubicBezTo>
                  <a:cubicBezTo>
                    <a:pt x="0" y="48"/>
                    <a:pt x="48" y="0"/>
                    <a:pt x="106" y="0"/>
                  </a:cubicBezTo>
                  <a:cubicBezTo>
                    <a:pt x="142" y="0"/>
                    <a:pt x="142" y="0"/>
                    <a:pt x="142" y="0"/>
                  </a:cubicBezTo>
                  <a:cubicBezTo>
                    <a:pt x="200" y="0"/>
                    <a:pt x="248" y="48"/>
                    <a:pt x="248" y="106"/>
                  </a:cubicBezTo>
                  <a:cubicBezTo>
                    <a:pt x="248" y="164"/>
                    <a:pt x="200" y="211"/>
                    <a:pt x="142" y="211"/>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Freeform 1938">
              <a:extLst>
                <a:ext uri="{FF2B5EF4-FFF2-40B4-BE49-F238E27FC236}">
                  <a16:creationId xmlns:a16="http://schemas.microsoft.com/office/drawing/2014/main" xmlns="" id="{76BB7A38-6508-4370-A78F-3B8CFB83DCFF}"/>
                </a:ext>
              </a:extLst>
            </p:cNvPr>
            <p:cNvSpPr>
              <a:spLocks/>
            </p:cNvSpPr>
            <p:nvPr/>
          </p:nvSpPr>
          <p:spPr bwMode="auto">
            <a:xfrm>
              <a:off x="6953251" y="7040563"/>
              <a:ext cx="368300" cy="265113"/>
            </a:xfrm>
            <a:custGeom>
              <a:avLst/>
              <a:gdLst>
                <a:gd name="T0" fmla="*/ 214 w 240"/>
                <a:gd name="T1" fmla="*/ 0 h 173"/>
                <a:gd name="T2" fmla="*/ 223 w 240"/>
                <a:gd name="T3" fmla="*/ 40 h 173"/>
                <a:gd name="T4" fmla="*/ 117 w 240"/>
                <a:gd name="T5" fmla="*/ 146 h 173"/>
                <a:gd name="T6" fmla="*/ 81 w 240"/>
                <a:gd name="T7" fmla="*/ 146 h 173"/>
                <a:gd name="T8" fmla="*/ 0 w 240"/>
                <a:gd name="T9" fmla="*/ 109 h 173"/>
                <a:gd name="T10" fmla="*/ 98 w 240"/>
                <a:gd name="T11" fmla="*/ 173 h 173"/>
                <a:gd name="T12" fmla="*/ 134 w 240"/>
                <a:gd name="T13" fmla="*/ 173 h 173"/>
                <a:gd name="T14" fmla="*/ 240 w 240"/>
                <a:gd name="T15" fmla="*/ 68 h 173"/>
                <a:gd name="T16" fmla="*/ 214 w 240"/>
                <a:gd name="T17" fmla="*/ 0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173">
                  <a:moveTo>
                    <a:pt x="214" y="0"/>
                  </a:moveTo>
                  <a:cubicBezTo>
                    <a:pt x="220" y="12"/>
                    <a:pt x="223" y="26"/>
                    <a:pt x="223" y="40"/>
                  </a:cubicBezTo>
                  <a:cubicBezTo>
                    <a:pt x="223" y="99"/>
                    <a:pt x="175" y="146"/>
                    <a:pt x="117" y="146"/>
                  </a:cubicBezTo>
                  <a:cubicBezTo>
                    <a:pt x="81" y="146"/>
                    <a:pt x="81" y="146"/>
                    <a:pt x="81" y="146"/>
                  </a:cubicBezTo>
                  <a:cubicBezTo>
                    <a:pt x="49" y="146"/>
                    <a:pt x="20" y="131"/>
                    <a:pt x="0" y="109"/>
                  </a:cubicBezTo>
                  <a:cubicBezTo>
                    <a:pt x="16" y="147"/>
                    <a:pt x="54" y="173"/>
                    <a:pt x="98" y="173"/>
                  </a:cubicBezTo>
                  <a:cubicBezTo>
                    <a:pt x="134" y="173"/>
                    <a:pt x="134" y="173"/>
                    <a:pt x="134" y="173"/>
                  </a:cubicBezTo>
                  <a:cubicBezTo>
                    <a:pt x="192" y="173"/>
                    <a:pt x="240" y="126"/>
                    <a:pt x="240" y="68"/>
                  </a:cubicBezTo>
                  <a:cubicBezTo>
                    <a:pt x="240" y="42"/>
                    <a:pt x="230" y="18"/>
                    <a:pt x="214"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6" name="Freeform 1939">
              <a:extLst>
                <a:ext uri="{FF2B5EF4-FFF2-40B4-BE49-F238E27FC236}">
                  <a16:creationId xmlns:a16="http://schemas.microsoft.com/office/drawing/2014/main" xmlns="" id="{4ED11149-F976-486C-AE24-C2FBA6CEC36F}"/>
                </a:ext>
              </a:extLst>
            </p:cNvPr>
            <p:cNvSpPr>
              <a:spLocks/>
            </p:cNvSpPr>
            <p:nvPr/>
          </p:nvSpPr>
          <p:spPr bwMode="auto">
            <a:xfrm>
              <a:off x="7096126" y="7129463"/>
              <a:ext cx="34925" cy="68263"/>
            </a:xfrm>
            <a:custGeom>
              <a:avLst/>
              <a:gdLst>
                <a:gd name="T0" fmla="*/ 21 w 23"/>
                <a:gd name="T1" fmla="*/ 1 h 44"/>
                <a:gd name="T2" fmla="*/ 19 w 23"/>
                <a:gd name="T3" fmla="*/ 2 h 44"/>
                <a:gd name="T4" fmla="*/ 11 w 23"/>
                <a:gd name="T5" fmla="*/ 21 h 44"/>
                <a:gd name="T6" fmla="*/ 2 w 23"/>
                <a:gd name="T7" fmla="*/ 31 h 44"/>
                <a:gd name="T8" fmla="*/ 9 w 23"/>
                <a:gd name="T9" fmla="*/ 44 h 44"/>
                <a:gd name="T10" fmla="*/ 10 w 23"/>
                <a:gd name="T11" fmla="*/ 39 h 44"/>
                <a:gd name="T12" fmla="*/ 20 w 23"/>
                <a:gd name="T13" fmla="*/ 18 h 44"/>
                <a:gd name="T14" fmla="*/ 21 w 23"/>
                <a:gd name="T15" fmla="*/ 1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44">
                  <a:moveTo>
                    <a:pt x="21" y="1"/>
                  </a:moveTo>
                  <a:cubicBezTo>
                    <a:pt x="20" y="0"/>
                    <a:pt x="19" y="1"/>
                    <a:pt x="19" y="2"/>
                  </a:cubicBezTo>
                  <a:cubicBezTo>
                    <a:pt x="18" y="9"/>
                    <a:pt x="17" y="15"/>
                    <a:pt x="11" y="21"/>
                  </a:cubicBezTo>
                  <a:cubicBezTo>
                    <a:pt x="8" y="24"/>
                    <a:pt x="3" y="27"/>
                    <a:pt x="2" y="31"/>
                  </a:cubicBezTo>
                  <a:cubicBezTo>
                    <a:pt x="0" y="37"/>
                    <a:pt x="2" y="44"/>
                    <a:pt x="9" y="44"/>
                  </a:cubicBezTo>
                  <a:cubicBezTo>
                    <a:pt x="11" y="44"/>
                    <a:pt x="12" y="41"/>
                    <a:pt x="10" y="39"/>
                  </a:cubicBezTo>
                  <a:cubicBezTo>
                    <a:pt x="0" y="35"/>
                    <a:pt x="18" y="23"/>
                    <a:pt x="20" y="18"/>
                  </a:cubicBezTo>
                  <a:cubicBezTo>
                    <a:pt x="23" y="12"/>
                    <a:pt x="23" y="6"/>
                    <a:pt x="21"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7" name="Oval 1940">
              <a:extLst>
                <a:ext uri="{FF2B5EF4-FFF2-40B4-BE49-F238E27FC236}">
                  <a16:creationId xmlns:a16="http://schemas.microsoft.com/office/drawing/2014/main" xmlns="" id="{C0E141F8-E7A0-43C5-83B5-6CCF4AC792CA}"/>
                </a:ext>
              </a:extLst>
            </p:cNvPr>
            <p:cNvSpPr>
              <a:spLocks noChangeArrowheads="1"/>
            </p:cNvSpPr>
            <p:nvPr/>
          </p:nvSpPr>
          <p:spPr bwMode="auto">
            <a:xfrm>
              <a:off x="6981826" y="7165975"/>
              <a:ext cx="73025" cy="73025"/>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8" name="Freeform 1941">
              <a:extLst>
                <a:ext uri="{FF2B5EF4-FFF2-40B4-BE49-F238E27FC236}">
                  <a16:creationId xmlns:a16="http://schemas.microsoft.com/office/drawing/2014/main" xmlns="" id="{B47E6661-D9EC-48FE-87A8-44FD56F69C61}"/>
                </a:ext>
              </a:extLst>
            </p:cNvPr>
            <p:cNvSpPr>
              <a:spLocks/>
            </p:cNvSpPr>
            <p:nvPr/>
          </p:nvSpPr>
          <p:spPr bwMode="auto">
            <a:xfrm>
              <a:off x="7194551" y="7165975"/>
              <a:ext cx="69850" cy="73025"/>
            </a:xfrm>
            <a:custGeom>
              <a:avLst/>
              <a:gdLst>
                <a:gd name="T0" fmla="*/ 23 w 46"/>
                <a:gd name="T1" fmla="*/ 0 h 47"/>
                <a:gd name="T2" fmla="*/ 0 w 46"/>
                <a:gd name="T3" fmla="*/ 24 h 47"/>
                <a:gd name="T4" fmla="*/ 18 w 46"/>
                <a:gd name="T5" fmla="*/ 47 h 47"/>
                <a:gd name="T6" fmla="*/ 46 w 46"/>
                <a:gd name="T7" fmla="*/ 19 h 47"/>
                <a:gd name="T8" fmla="*/ 23 w 46"/>
                <a:gd name="T9" fmla="*/ 0 h 47"/>
              </a:gdLst>
              <a:ahLst/>
              <a:cxnLst>
                <a:cxn ang="0">
                  <a:pos x="T0" y="T1"/>
                </a:cxn>
                <a:cxn ang="0">
                  <a:pos x="T2" y="T3"/>
                </a:cxn>
                <a:cxn ang="0">
                  <a:pos x="T4" y="T5"/>
                </a:cxn>
                <a:cxn ang="0">
                  <a:pos x="T6" y="T7"/>
                </a:cxn>
                <a:cxn ang="0">
                  <a:pos x="T8" y="T9"/>
                </a:cxn>
              </a:cxnLst>
              <a:rect l="0" t="0" r="r" b="b"/>
              <a:pathLst>
                <a:path w="46" h="47">
                  <a:moveTo>
                    <a:pt x="23" y="0"/>
                  </a:moveTo>
                  <a:cubicBezTo>
                    <a:pt x="10" y="0"/>
                    <a:pt x="0" y="11"/>
                    <a:pt x="0" y="24"/>
                  </a:cubicBezTo>
                  <a:cubicBezTo>
                    <a:pt x="0" y="35"/>
                    <a:pt x="8" y="44"/>
                    <a:pt x="18" y="47"/>
                  </a:cubicBezTo>
                  <a:cubicBezTo>
                    <a:pt x="29" y="39"/>
                    <a:pt x="39" y="30"/>
                    <a:pt x="46" y="19"/>
                  </a:cubicBezTo>
                  <a:cubicBezTo>
                    <a:pt x="44" y="8"/>
                    <a:pt x="35" y="0"/>
                    <a:pt x="23"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Freeform 1942">
              <a:extLst>
                <a:ext uri="{FF2B5EF4-FFF2-40B4-BE49-F238E27FC236}">
                  <a16:creationId xmlns:a16="http://schemas.microsoft.com/office/drawing/2014/main" xmlns="" id="{D01EB008-5761-4344-A8B0-E253497F0AD8}"/>
                </a:ext>
              </a:extLst>
            </p:cNvPr>
            <p:cNvSpPr>
              <a:spLocks/>
            </p:cNvSpPr>
            <p:nvPr/>
          </p:nvSpPr>
          <p:spPr bwMode="auto">
            <a:xfrm>
              <a:off x="7221538" y="7196138"/>
              <a:ext cx="44450" cy="42863"/>
            </a:xfrm>
            <a:custGeom>
              <a:avLst/>
              <a:gdLst>
                <a:gd name="T0" fmla="*/ 28 w 29"/>
                <a:gd name="T1" fmla="*/ 0 h 28"/>
                <a:gd name="T2" fmla="*/ 0 w 29"/>
                <a:gd name="T3" fmla="*/ 28 h 28"/>
                <a:gd name="T4" fmla="*/ 5 w 29"/>
                <a:gd name="T5" fmla="*/ 28 h 28"/>
                <a:gd name="T6" fmla="*/ 29 w 29"/>
                <a:gd name="T7" fmla="*/ 5 h 28"/>
                <a:gd name="T8" fmla="*/ 28 w 29"/>
                <a:gd name="T9" fmla="*/ 0 h 28"/>
              </a:gdLst>
              <a:ahLst/>
              <a:cxnLst>
                <a:cxn ang="0">
                  <a:pos x="T0" y="T1"/>
                </a:cxn>
                <a:cxn ang="0">
                  <a:pos x="T2" y="T3"/>
                </a:cxn>
                <a:cxn ang="0">
                  <a:pos x="T4" y="T5"/>
                </a:cxn>
                <a:cxn ang="0">
                  <a:pos x="T6" y="T7"/>
                </a:cxn>
                <a:cxn ang="0">
                  <a:pos x="T8" y="T9"/>
                </a:cxn>
              </a:cxnLst>
              <a:rect l="0" t="0" r="r" b="b"/>
              <a:pathLst>
                <a:path w="29" h="28">
                  <a:moveTo>
                    <a:pt x="28" y="0"/>
                  </a:moveTo>
                  <a:cubicBezTo>
                    <a:pt x="21" y="11"/>
                    <a:pt x="11" y="20"/>
                    <a:pt x="0" y="28"/>
                  </a:cubicBezTo>
                  <a:cubicBezTo>
                    <a:pt x="2" y="28"/>
                    <a:pt x="4" y="28"/>
                    <a:pt x="5" y="28"/>
                  </a:cubicBezTo>
                  <a:cubicBezTo>
                    <a:pt x="18" y="28"/>
                    <a:pt x="29" y="18"/>
                    <a:pt x="29" y="5"/>
                  </a:cubicBezTo>
                  <a:cubicBezTo>
                    <a:pt x="29" y="3"/>
                    <a:pt x="29" y="2"/>
                    <a:pt x="28"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0" name="Oval 1943">
              <a:extLst>
                <a:ext uri="{FF2B5EF4-FFF2-40B4-BE49-F238E27FC236}">
                  <a16:creationId xmlns:a16="http://schemas.microsoft.com/office/drawing/2014/main" xmlns="" id="{200B1F62-2DB4-4548-A8B5-B39DCFD490A3}"/>
                </a:ext>
              </a:extLst>
            </p:cNvPr>
            <p:cNvSpPr>
              <a:spLocks noChangeArrowheads="1"/>
            </p:cNvSpPr>
            <p:nvPr/>
          </p:nvSpPr>
          <p:spPr bwMode="auto">
            <a:xfrm>
              <a:off x="7018338" y="7108825"/>
              <a:ext cx="42863"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1" name="Oval 1944">
              <a:extLst>
                <a:ext uri="{FF2B5EF4-FFF2-40B4-BE49-F238E27FC236}">
                  <a16:creationId xmlns:a16="http://schemas.microsoft.com/office/drawing/2014/main" xmlns="" id="{2518A54A-CAF0-439B-9B52-6C6B4988101B}"/>
                </a:ext>
              </a:extLst>
            </p:cNvPr>
            <p:cNvSpPr>
              <a:spLocks noChangeArrowheads="1"/>
            </p:cNvSpPr>
            <p:nvPr/>
          </p:nvSpPr>
          <p:spPr bwMode="auto">
            <a:xfrm>
              <a:off x="7194551" y="7108825"/>
              <a:ext cx="44450" cy="74613"/>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2" name="Freeform 1945">
              <a:extLst>
                <a:ext uri="{FF2B5EF4-FFF2-40B4-BE49-F238E27FC236}">
                  <a16:creationId xmlns:a16="http://schemas.microsoft.com/office/drawing/2014/main" xmlns="" id="{4FE2AAFD-AA56-4982-A6A8-5CF98BEC73C2}"/>
                </a:ext>
              </a:extLst>
            </p:cNvPr>
            <p:cNvSpPr>
              <a:spLocks/>
            </p:cNvSpPr>
            <p:nvPr/>
          </p:nvSpPr>
          <p:spPr bwMode="auto">
            <a:xfrm>
              <a:off x="7072313" y="7196138"/>
              <a:ext cx="96838" cy="50800"/>
            </a:xfrm>
            <a:custGeom>
              <a:avLst/>
              <a:gdLst>
                <a:gd name="T0" fmla="*/ 31 w 63"/>
                <a:gd name="T1" fmla="*/ 33 h 33"/>
                <a:gd name="T2" fmla="*/ 1 w 63"/>
                <a:gd name="T3" fmla="*/ 12 h 33"/>
                <a:gd name="T4" fmla="*/ 3 w 63"/>
                <a:gd name="T5" fmla="*/ 7 h 33"/>
                <a:gd name="T6" fmla="*/ 8 w 63"/>
                <a:gd name="T7" fmla="*/ 9 h 33"/>
                <a:gd name="T8" fmla="*/ 31 w 63"/>
                <a:gd name="T9" fmla="*/ 25 h 33"/>
                <a:gd name="T10" fmla="*/ 55 w 63"/>
                <a:gd name="T11" fmla="*/ 4 h 33"/>
                <a:gd name="T12" fmla="*/ 60 w 63"/>
                <a:gd name="T13" fmla="*/ 1 h 33"/>
                <a:gd name="T14" fmla="*/ 63 w 63"/>
                <a:gd name="T15" fmla="*/ 6 h 33"/>
                <a:gd name="T16" fmla="*/ 31 w 63"/>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 h="33">
                  <a:moveTo>
                    <a:pt x="31" y="33"/>
                  </a:moveTo>
                  <a:cubicBezTo>
                    <a:pt x="18" y="33"/>
                    <a:pt x="7" y="25"/>
                    <a:pt x="1" y="12"/>
                  </a:cubicBezTo>
                  <a:cubicBezTo>
                    <a:pt x="0" y="10"/>
                    <a:pt x="1" y="8"/>
                    <a:pt x="3" y="7"/>
                  </a:cubicBezTo>
                  <a:cubicBezTo>
                    <a:pt x="5" y="6"/>
                    <a:pt x="7" y="7"/>
                    <a:pt x="8" y="9"/>
                  </a:cubicBezTo>
                  <a:cubicBezTo>
                    <a:pt x="13" y="19"/>
                    <a:pt x="22" y="25"/>
                    <a:pt x="31" y="25"/>
                  </a:cubicBezTo>
                  <a:cubicBezTo>
                    <a:pt x="41" y="25"/>
                    <a:pt x="51" y="17"/>
                    <a:pt x="55" y="4"/>
                  </a:cubicBezTo>
                  <a:cubicBezTo>
                    <a:pt x="56" y="1"/>
                    <a:pt x="58" y="0"/>
                    <a:pt x="60" y="1"/>
                  </a:cubicBezTo>
                  <a:cubicBezTo>
                    <a:pt x="62" y="2"/>
                    <a:pt x="63" y="4"/>
                    <a:pt x="63" y="6"/>
                  </a:cubicBezTo>
                  <a:cubicBezTo>
                    <a:pt x="57" y="23"/>
                    <a:pt x="45" y="33"/>
                    <a:pt x="31" y="33"/>
                  </a:cubicBezTo>
                  <a:close/>
                </a:path>
              </a:pathLst>
            </a:cu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3" name="Freeform 1946">
              <a:extLst>
                <a:ext uri="{FF2B5EF4-FFF2-40B4-BE49-F238E27FC236}">
                  <a16:creationId xmlns:a16="http://schemas.microsoft.com/office/drawing/2014/main" xmlns="" id="{90D26A80-E4F0-4B2E-9525-0A5F1619E525}"/>
                </a:ext>
              </a:extLst>
            </p:cNvPr>
            <p:cNvSpPr>
              <a:spLocks/>
            </p:cNvSpPr>
            <p:nvPr/>
          </p:nvSpPr>
          <p:spPr bwMode="auto">
            <a:xfrm>
              <a:off x="6934201" y="6888163"/>
              <a:ext cx="411163" cy="176213"/>
            </a:xfrm>
            <a:custGeom>
              <a:avLst/>
              <a:gdLst>
                <a:gd name="T0" fmla="*/ 250 w 259"/>
                <a:gd name="T1" fmla="*/ 111 h 111"/>
                <a:gd name="T2" fmla="*/ 248 w 259"/>
                <a:gd name="T3" fmla="*/ 110 h 111"/>
                <a:gd name="T4" fmla="*/ 254 w 259"/>
                <a:gd name="T5" fmla="*/ 90 h 111"/>
                <a:gd name="T6" fmla="*/ 234 w 259"/>
                <a:gd name="T7" fmla="*/ 90 h 111"/>
                <a:gd name="T8" fmla="*/ 236 w 259"/>
                <a:gd name="T9" fmla="*/ 59 h 111"/>
                <a:gd name="T10" fmla="*/ 203 w 259"/>
                <a:gd name="T11" fmla="*/ 64 h 111"/>
                <a:gd name="T12" fmla="*/ 202 w 259"/>
                <a:gd name="T13" fmla="*/ 31 h 111"/>
                <a:gd name="T14" fmla="*/ 174 w 259"/>
                <a:gd name="T15" fmla="*/ 46 h 111"/>
                <a:gd name="T16" fmla="*/ 160 w 259"/>
                <a:gd name="T17" fmla="*/ 11 h 111"/>
                <a:gd name="T18" fmla="*/ 132 w 259"/>
                <a:gd name="T19" fmla="*/ 38 h 111"/>
                <a:gd name="T20" fmla="*/ 101 w 259"/>
                <a:gd name="T21" fmla="*/ 7 h 111"/>
                <a:gd name="T22" fmla="*/ 83 w 259"/>
                <a:gd name="T23" fmla="*/ 42 h 111"/>
                <a:gd name="T24" fmla="*/ 53 w 259"/>
                <a:gd name="T25" fmla="*/ 27 h 111"/>
                <a:gd name="T26" fmla="*/ 48 w 259"/>
                <a:gd name="T27" fmla="*/ 61 h 111"/>
                <a:gd name="T28" fmla="*/ 22 w 259"/>
                <a:gd name="T29" fmla="*/ 45 h 111"/>
                <a:gd name="T30" fmla="*/ 21 w 259"/>
                <a:gd name="T31" fmla="*/ 84 h 111"/>
                <a:gd name="T32" fmla="*/ 4 w 259"/>
                <a:gd name="T33" fmla="*/ 73 h 111"/>
                <a:gd name="T34" fmla="*/ 4 w 259"/>
                <a:gd name="T35" fmla="*/ 97 h 111"/>
                <a:gd name="T36" fmla="*/ 0 w 259"/>
                <a:gd name="T37" fmla="*/ 97 h 111"/>
                <a:gd name="T38" fmla="*/ 0 w 259"/>
                <a:gd name="T39" fmla="*/ 66 h 111"/>
                <a:gd name="T40" fmla="*/ 17 w 259"/>
                <a:gd name="T41" fmla="*/ 77 h 111"/>
                <a:gd name="T42" fmla="*/ 18 w 259"/>
                <a:gd name="T43" fmla="*/ 39 h 111"/>
                <a:gd name="T44" fmla="*/ 45 w 259"/>
                <a:gd name="T45" fmla="*/ 55 h 111"/>
                <a:gd name="T46" fmla="*/ 50 w 259"/>
                <a:gd name="T47" fmla="*/ 21 h 111"/>
                <a:gd name="T48" fmla="*/ 83 w 259"/>
                <a:gd name="T49" fmla="*/ 37 h 111"/>
                <a:gd name="T50" fmla="*/ 100 w 259"/>
                <a:gd name="T51" fmla="*/ 0 h 111"/>
                <a:gd name="T52" fmla="*/ 132 w 259"/>
                <a:gd name="T53" fmla="*/ 34 h 111"/>
                <a:gd name="T54" fmla="*/ 162 w 259"/>
                <a:gd name="T55" fmla="*/ 5 h 111"/>
                <a:gd name="T56" fmla="*/ 176 w 259"/>
                <a:gd name="T57" fmla="*/ 41 h 111"/>
                <a:gd name="T58" fmla="*/ 205 w 259"/>
                <a:gd name="T59" fmla="*/ 24 h 111"/>
                <a:gd name="T60" fmla="*/ 207 w 259"/>
                <a:gd name="T61" fmla="*/ 61 h 111"/>
                <a:gd name="T62" fmla="*/ 240 w 259"/>
                <a:gd name="T63" fmla="*/ 54 h 111"/>
                <a:gd name="T64" fmla="*/ 238 w 259"/>
                <a:gd name="T65" fmla="*/ 86 h 111"/>
                <a:gd name="T66" fmla="*/ 259 w 259"/>
                <a:gd name="T67" fmla="*/ 87 h 111"/>
                <a:gd name="T68" fmla="*/ 250 w 259"/>
                <a:gd name="T69"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9" h="111">
                  <a:moveTo>
                    <a:pt x="250" y="111"/>
                  </a:moveTo>
                  <a:lnTo>
                    <a:pt x="248" y="110"/>
                  </a:lnTo>
                  <a:lnTo>
                    <a:pt x="254" y="90"/>
                  </a:lnTo>
                  <a:lnTo>
                    <a:pt x="234" y="90"/>
                  </a:lnTo>
                  <a:lnTo>
                    <a:pt x="236" y="59"/>
                  </a:lnTo>
                  <a:lnTo>
                    <a:pt x="203" y="64"/>
                  </a:lnTo>
                  <a:lnTo>
                    <a:pt x="202" y="31"/>
                  </a:lnTo>
                  <a:lnTo>
                    <a:pt x="174" y="46"/>
                  </a:lnTo>
                  <a:lnTo>
                    <a:pt x="160" y="11"/>
                  </a:lnTo>
                  <a:lnTo>
                    <a:pt x="132" y="38"/>
                  </a:lnTo>
                  <a:lnTo>
                    <a:pt x="101" y="7"/>
                  </a:lnTo>
                  <a:lnTo>
                    <a:pt x="83" y="42"/>
                  </a:lnTo>
                  <a:lnTo>
                    <a:pt x="53" y="27"/>
                  </a:lnTo>
                  <a:lnTo>
                    <a:pt x="48" y="61"/>
                  </a:lnTo>
                  <a:lnTo>
                    <a:pt x="22" y="45"/>
                  </a:lnTo>
                  <a:lnTo>
                    <a:pt x="21" y="84"/>
                  </a:lnTo>
                  <a:lnTo>
                    <a:pt x="4" y="73"/>
                  </a:lnTo>
                  <a:lnTo>
                    <a:pt x="4" y="97"/>
                  </a:lnTo>
                  <a:lnTo>
                    <a:pt x="0" y="97"/>
                  </a:lnTo>
                  <a:lnTo>
                    <a:pt x="0" y="66"/>
                  </a:lnTo>
                  <a:lnTo>
                    <a:pt x="17" y="77"/>
                  </a:lnTo>
                  <a:lnTo>
                    <a:pt x="18" y="39"/>
                  </a:lnTo>
                  <a:lnTo>
                    <a:pt x="45" y="55"/>
                  </a:lnTo>
                  <a:lnTo>
                    <a:pt x="50" y="21"/>
                  </a:lnTo>
                  <a:lnTo>
                    <a:pt x="83" y="37"/>
                  </a:lnTo>
                  <a:lnTo>
                    <a:pt x="100" y="0"/>
                  </a:lnTo>
                  <a:lnTo>
                    <a:pt x="132" y="34"/>
                  </a:lnTo>
                  <a:lnTo>
                    <a:pt x="162" y="5"/>
                  </a:lnTo>
                  <a:lnTo>
                    <a:pt x="176" y="41"/>
                  </a:lnTo>
                  <a:lnTo>
                    <a:pt x="205" y="24"/>
                  </a:lnTo>
                  <a:lnTo>
                    <a:pt x="207" y="61"/>
                  </a:lnTo>
                  <a:lnTo>
                    <a:pt x="240" y="54"/>
                  </a:lnTo>
                  <a:lnTo>
                    <a:pt x="238" y="86"/>
                  </a:lnTo>
                  <a:lnTo>
                    <a:pt x="259" y="87"/>
                  </a:lnTo>
                  <a:lnTo>
                    <a:pt x="250" y="111"/>
                  </a:lnTo>
                  <a:close/>
                </a:path>
              </a:pathLst>
            </a:custGeom>
            <a:solidFill>
              <a:srgbClr val="B09F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4" name="Freeform 1947">
              <a:extLst>
                <a:ext uri="{FF2B5EF4-FFF2-40B4-BE49-F238E27FC236}">
                  <a16:creationId xmlns:a16="http://schemas.microsoft.com/office/drawing/2014/main" xmlns="" id="{6633EE91-9698-4023-82AA-F66EF7B59D86}"/>
                </a:ext>
              </a:extLst>
            </p:cNvPr>
            <p:cNvSpPr>
              <a:spLocks/>
            </p:cNvSpPr>
            <p:nvPr/>
          </p:nvSpPr>
          <p:spPr bwMode="auto">
            <a:xfrm>
              <a:off x="6948488" y="6969125"/>
              <a:ext cx="368300" cy="112713"/>
            </a:xfrm>
            <a:custGeom>
              <a:avLst/>
              <a:gdLst>
                <a:gd name="T0" fmla="*/ 135 w 240"/>
                <a:gd name="T1" fmla="*/ 0 h 74"/>
                <a:gd name="T2" fmla="*/ 102 w 240"/>
                <a:gd name="T3" fmla="*/ 0 h 74"/>
                <a:gd name="T4" fmla="*/ 0 w 240"/>
                <a:gd name="T5" fmla="*/ 64 h 74"/>
                <a:gd name="T6" fmla="*/ 68 w 240"/>
                <a:gd name="T7" fmla="*/ 31 h 74"/>
                <a:gd name="T8" fmla="*/ 39 w 240"/>
                <a:gd name="T9" fmla="*/ 65 h 74"/>
                <a:gd name="T10" fmla="*/ 144 w 240"/>
                <a:gd name="T11" fmla="*/ 35 h 74"/>
                <a:gd name="T12" fmla="*/ 134 w 240"/>
                <a:gd name="T13" fmla="*/ 61 h 74"/>
                <a:gd name="T14" fmla="*/ 197 w 240"/>
                <a:gd name="T15" fmla="*/ 45 h 74"/>
                <a:gd name="T16" fmla="*/ 190 w 240"/>
                <a:gd name="T17" fmla="*/ 73 h 74"/>
                <a:gd name="T18" fmla="*/ 240 w 240"/>
                <a:gd name="T19" fmla="*/ 67 h 74"/>
                <a:gd name="T20" fmla="*/ 135 w 240"/>
                <a:gd name="T2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0" h="74">
                  <a:moveTo>
                    <a:pt x="135" y="0"/>
                  </a:moveTo>
                  <a:cubicBezTo>
                    <a:pt x="102" y="0"/>
                    <a:pt x="102" y="0"/>
                    <a:pt x="102" y="0"/>
                  </a:cubicBezTo>
                  <a:cubicBezTo>
                    <a:pt x="57" y="0"/>
                    <a:pt x="18" y="26"/>
                    <a:pt x="0" y="64"/>
                  </a:cubicBezTo>
                  <a:cubicBezTo>
                    <a:pt x="28" y="61"/>
                    <a:pt x="56" y="47"/>
                    <a:pt x="68" y="31"/>
                  </a:cubicBezTo>
                  <a:cubicBezTo>
                    <a:pt x="69" y="54"/>
                    <a:pt x="39" y="65"/>
                    <a:pt x="39" y="65"/>
                  </a:cubicBezTo>
                  <a:cubicBezTo>
                    <a:pt x="39" y="65"/>
                    <a:pt x="112" y="67"/>
                    <a:pt x="144" y="35"/>
                  </a:cubicBezTo>
                  <a:cubicBezTo>
                    <a:pt x="153" y="43"/>
                    <a:pt x="134" y="61"/>
                    <a:pt x="134" y="61"/>
                  </a:cubicBezTo>
                  <a:cubicBezTo>
                    <a:pt x="134" y="61"/>
                    <a:pt x="181" y="60"/>
                    <a:pt x="197" y="45"/>
                  </a:cubicBezTo>
                  <a:cubicBezTo>
                    <a:pt x="206" y="55"/>
                    <a:pt x="190" y="73"/>
                    <a:pt x="190" y="73"/>
                  </a:cubicBezTo>
                  <a:cubicBezTo>
                    <a:pt x="190" y="73"/>
                    <a:pt x="216" y="74"/>
                    <a:pt x="240" y="67"/>
                  </a:cubicBezTo>
                  <a:cubicBezTo>
                    <a:pt x="222" y="28"/>
                    <a:pt x="182" y="0"/>
                    <a:pt x="135" y="0"/>
                  </a:cubicBezTo>
                  <a:close/>
                </a:path>
              </a:pathLst>
            </a:custGeom>
            <a:solidFill>
              <a:srgbClr val="713C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grpSp>
        <p:nvGrpSpPr>
          <p:cNvPr id="25" name="组合 22">
            <a:extLst>
              <a:ext uri="{FF2B5EF4-FFF2-40B4-BE49-F238E27FC236}">
                <a16:creationId xmlns:a16="http://schemas.microsoft.com/office/drawing/2014/main" xmlns="" id="{8640B8BF-F6DC-40F4-B6DA-EBDE83E50F25}"/>
              </a:ext>
            </a:extLst>
          </p:cNvPr>
          <p:cNvGrpSpPr/>
          <p:nvPr/>
        </p:nvGrpSpPr>
        <p:grpSpPr>
          <a:xfrm rot="1137054">
            <a:off x="7213465" y="402545"/>
            <a:ext cx="1763760" cy="2088954"/>
            <a:chOff x="4813301" y="6792913"/>
            <a:chExt cx="508000" cy="601662"/>
          </a:xfrm>
        </p:grpSpPr>
        <p:sp>
          <p:nvSpPr>
            <p:cNvPr id="26" name="Freeform 1948">
              <a:extLst>
                <a:ext uri="{FF2B5EF4-FFF2-40B4-BE49-F238E27FC236}">
                  <a16:creationId xmlns:a16="http://schemas.microsoft.com/office/drawing/2014/main" xmlns="" id="{0542E791-8BE9-4300-BB42-BA3DAC00B284}"/>
                </a:ext>
              </a:extLst>
            </p:cNvPr>
            <p:cNvSpPr>
              <a:spLocks/>
            </p:cNvSpPr>
            <p:nvPr/>
          </p:nvSpPr>
          <p:spPr bwMode="auto">
            <a:xfrm>
              <a:off x="4973638" y="7321550"/>
              <a:ext cx="184150" cy="73025"/>
            </a:xfrm>
            <a:custGeom>
              <a:avLst/>
              <a:gdLst>
                <a:gd name="T0" fmla="*/ 96 w 120"/>
                <a:gd name="T1" fmla="*/ 48 h 48"/>
                <a:gd name="T2" fmla="*/ 24 w 120"/>
                <a:gd name="T3" fmla="*/ 48 h 48"/>
                <a:gd name="T4" fmla="*/ 0 w 120"/>
                <a:gd name="T5" fmla="*/ 24 h 48"/>
                <a:gd name="T6" fmla="*/ 24 w 120"/>
                <a:gd name="T7" fmla="*/ 0 h 48"/>
                <a:gd name="T8" fmla="*/ 96 w 120"/>
                <a:gd name="T9" fmla="*/ 0 h 48"/>
                <a:gd name="T10" fmla="*/ 120 w 120"/>
                <a:gd name="T11" fmla="*/ 24 h 48"/>
                <a:gd name="T12" fmla="*/ 96 w 120"/>
                <a:gd name="T13" fmla="*/ 48 h 48"/>
              </a:gdLst>
              <a:ahLst/>
              <a:cxnLst>
                <a:cxn ang="0">
                  <a:pos x="T0" y="T1"/>
                </a:cxn>
                <a:cxn ang="0">
                  <a:pos x="T2" y="T3"/>
                </a:cxn>
                <a:cxn ang="0">
                  <a:pos x="T4" y="T5"/>
                </a:cxn>
                <a:cxn ang="0">
                  <a:pos x="T6" y="T7"/>
                </a:cxn>
                <a:cxn ang="0">
                  <a:pos x="T8" y="T9"/>
                </a:cxn>
                <a:cxn ang="0">
                  <a:pos x="T10" y="T11"/>
                </a:cxn>
                <a:cxn ang="0">
                  <a:pos x="T12" y="T13"/>
                </a:cxn>
              </a:cxnLst>
              <a:rect l="0" t="0" r="r" b="b"/>
              <a:pathLst>
                <a:path w="120" h="48">
                  <a:moveTo>
                    <a:pt x="96" y="48"/>
                  </a:moveTo>
                  <a:cubicBezTo>
                    <a:pt x="24" y="48"/>
                    <a:pt x="24" y="48"/>
                    <a:pt x="24" y="48"/>
                  </a:cubicBezTo>
                  <a:cubicBezTo>
                    <a:pt x="11" y="48"/>
                    <a:pt x="0" y="37"/>
                    <a:pt x="0" y="24"/>
                  </a:cubicBezTo>
                  <a:cubicBezTo>
                    <a:pt x="0" y="11"/>
                    <a:pt x="11" y="0"/>
                    <a:pt x="24" y="0"/>
                  </a:cubicBezTo>
                  <a:cubicBezTo>
                    <a:pt x="96" y="0"/>
                    <a:pt x="96" y="0"/>
                    <a:pt x="96" y="0"/>
                  </a:cubicBezTo>
                  <a:cubicBezTo>
                    <a:pt x="109" y="0"/>
                    <a:pt x="120" y="11"/>
                    <a:pt x="120" y="24"/>
                  </a:cubicBezTo>
                  <a:cubicBezTo>
                    <a:pt x="120" y="37"/>
                    <a:pt x="109" y="48"/>
                    <a:pt x="96" y="48"/>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7" name="Oval 1949">
              <a:extLst>
                <a:ext uri="{FF2B5EF4-FFF2-40B4-BE49-F238E27FC236}">
                  <a16:creationId xmlns:a16="http://schemas.microsoft.com/office/drawing/2014/main" xmlns="" id="{03DE0B70-F3DA-40F1-8310-360D0AC5371E}"/>
                </a:ext>
              </a:extLst>
            </p:cNvPr>
            <p:cNvSpPr>
              <a:spLocks noChangeArrowheads="1"/>
            </p:cNvSpPr>
            <p:nvPr/>
          </p:nvSpPr>
          <p:spPr bwMode="auto">
            <a:xfrm>
              <a:off x="5006976" y="6804025"/>
              <a:ext cx="119063" cy="117475"/>
            </a:xfrm>
            <a:prstGeom prst="ellipse">
              <a:avLst/>
            </a:pr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8" name="Freeform 1950">
              <a:extLst>
                <a:ext uri="{FF2B5EF4-FFF2-40B4-BE49-F238E27FC236}">
                  <a16:creationId xmlns:a16="http://schemas.microsoft.com/office/drawing/2014/main" xmlns="" id="{02A1176E-5C39-4672-9B8F-847749B4C836}"/>
                </a:ext>
              </a:extLst>
            </p:cNvPr>
            <p:cNvSpPr>
              <a:spLocks/>
            </p:cNvSpPr>
            <p:nvPr/>
          </p:nvSpPr>
          <p:spPr bwMode="auto">
            <a:xfrm>
              <a:off x="4813301" y="7145338"/>
              <a:ext cx="80963" cy="98425"/>
            </a:xfrm>
            <a:custGeom>
              <a:avLst/>
              <a:gdLst>
                <a:gd name="T0" fmla="*/ 50 w 53"/>
                <a:gd name="T1" fmla="*/ 27 h 64"/>
                <a:gd name="T2" fmla="*/ 33 w 53"/>
                <a:gd name="T3" fmla="*/ 62 h 64"/>
                <a:gd name="T4" fmla="*/ 4 w 53"/>
                <a:gd name="T5" fmla="*/ 37 h 64"/>
                <a:gd name="T6" fmla="*/ 20 w 53"/>
                <a:gd name="T7" fmla="*/ 3 h 64"/>
                <a:gd name="T8" fmla="*/ 50 w 53"/>
                <a:gd name="T9" fmla="*/ 27 h 64"/>
              </a:gdLst>
              <a:ahLst/>
              <a:cxnLst>
                <a:cxn ang="0">
                  <a:pos x="T0" y="T1"/>
                </a:cxn>
                <a:cxn ang="0">
                  <a:pos x="T2" y="T3"/>
                </a:cxn>
                <a:cxn ang="0">
                  <a:pos x="T4" y="T5"/>
                </a:cxn>
                <a:cxn ang="0">
                  <a:pos x="T6" y="T7"/>
                </a:cxn>
                <a:cxn ang="0">
                  <a:pos x="T8" y="T9"/>
                </a:cxn>
              </a:cxnLst>
              <a:rect l="0" t="0" r="r" b="b"/>
              <a:pathLst>
                <a:path w="53" h="64">
                  <a:moveTo>
                    <a:pt x="50" y="27"/>
                  </a:moveTo>
                  <a:cubicBezTo>
                    <a:pt x="53" y="43"/>
                    <a:pt x="46" y="59"/>
                    <a:pt x="33" y="62"/>
                  </a:cubicBezTo>
                  <a:cubicBezTo>
                    <a:pt x="21" y="64"/>
                    <a:pt x="8" y="53"/>
                    <a:pt x="4" y="37"/>
                  </a:cubicBezTo>
                  <a:cubicBezTo>
                    <a:pt x="0" y="21"/>
                    <a:pt x="8" y="5"/>
                    <a:pt x="20" y="3"/>
                  </a:cubicBezTo>
                  <a:cubicBezTo>
                    <a:pt x="33" y="0"/>
                    <a:pt x="46" y="11"/>
                    <a:pt x="50"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29" name="Freeform 1951">
              <a:extLst>
                <a:ext uri="{FF2B5EF4-FFF2-40B4-BE49-F238E27FC236}">
                  <a16:creationId xmlns:a16="http://schemas.microsoft.com/office/drawing/2014/main" xmlns="" id="{8AA479DE-455B-4FE4-8760-29BA7D37E5FB}"/>
                </a:ext>
              </a:extLst>
            </p:cNvPr>
            <p:cNvSpPr>
              <a:spLocks/>
            </p:cNvSpPr>
            <p:nvPr/>
          </p:nvSpPr>
          <p:spPr bwMode="auto">
            <a:xfrm>
              <a:off x="4819651" y="7151688"/>
              <a:ext cx="74613" cy="92075"/>
            </a:xfrm>
            <a:custGeom>
              <a:avLst/>
              <a:gdLst>
                <a:gd name="T0" fmla="*/ 45 w 48"/>
                <a:gd name="T1" fmla="*/ 23 h 60"/>
                <a:gd name="T2" fmla="*/ 28 w 48"/>
                <a:gd name="T3" fmla="*/ 0 h 60"/>
                <a:gd name="T4" fmla="*/ 28 w 48"/>
                <a:gd name="T5" fmla="*/ 2 h 60"/>
                <a:gd name="T6" fmla="*/ 12 w 48"/>
                <a:gd name="T7" fmla="*/ 37 h 60"/>
                <a:gd name="T8" fmla="*/ 0 w 48"/>
                <a:gd name="T9" fmla="*/ 36 h 60"/>
                <a:gd name="T10" fmla="*/ 28 w 48"/>
                <a:gd name="T11" fmla="*/ 58 h 60"/>
                <a:gd name="T12" fmla="*/ 45 w 48"/>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8" h="60">
                  <a:moveTo>
                    <a:pt x="45" y="23"/>
                  </a:moveTo>
                  <a:cubicBezTo>
                    <a:pt x="42" y="12"/>
                    <a:pt x="36" y="4"/>
                    <a:pt x="28" y="0"/>
                  </a:cubicBezTo>
                  <a:cubicBezTo>
                    <a:pt x="28" y="1"/>
                    <a:pt x="28" y="2"/>
                    <a:pt x="28" y="2"/>
                  </a:cubicBezTo>
                  <a:cubicBezTo>
                    <a:pt x="32" y="19"/>
                    <a:pt x="24" y="34"/>
                    <a:pt x="12" y="37"/>
                  </a:cubicBezTo>
                  <a:cubicBezTo>
                    <a:pt x="8" y="38"/>
                    <a:pt x="4" y="37"/>
                    <a:pt x="0" y="36"/>
                  </a:cubicBezTo>
                  <a:cubicBezTo>
                    <a:pt x="4" y="50"/>
                    <a:pt x="16" y="60"/>
                    <a:pt x="28" y="58"/>
                  </a:cubicBezTo>
                  <a:cubicBezTo>
                    <a:pt x="41" y="55"/>
                    <a:pt x="48" y="39"/>
                    <a:pt x="45"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0" name="Freeform 1952">
              <a:extLst>
                <a:ext uri="{FF2B5EF4-FFF2-40B4-BE49-F238E27FC236}">
                  <a16:creationId xmlns:a16="http://schemas.microsoft.com/office/drawing/2014/main" xmlns="" id="{21A1A992-29A8-4E5B-B634-FFD5462D743D}"/>
                </a:ext>
              </a:extLst>
            </p:cNvPr>
            <p:cNvSpPr>
              <a:spLocks/>
            </p:cNvSpPr>
            <p:nvPr/>
          </p:nvSpPr>
          <p:spPr bwMode="auto">
            <a:xfrm>
              <a:off x="5240338" y="7145338"/>
              <a:ext cx="80963" cy="98425"/>
            </a:xfrm>
            <a:custGeom>
              <a:avLst/>
              <a:gdLst>
                <a:gd name="T0" fmla="*/ 4 w 53"/>
                <a:gd name="T1" fmla="*/ 27 h 64"/>
                <a:gd name="T2" fmla="*/ 20 w 53"/>
                <a:gd name="T3" fmla="*/ 62 h 64"/>
                <a:gd name="T4" fmla="*/ 50 w 53"/>
                <a:gd name="T5" fmla="*/ 37 h 64"/>
                <a:gd name="T6" fmla="*/ 33 w 53"/>
                <a:gd name="T7" fmla="*/ 3 h 64"/>
                <a:gd name="T8" fmla="*/ 4 w 53"/>
                <a:gd name="T9" fmla="*/ 27 h 64"/>
              </a:gdLst>
              <a:ahLst/>
              <a:cxnLst>
                <a:cxn ang="0">
                  <a:pos x="T0" y="T1"/>
                </a:cxn>
                <a:cxn ang="0">
                  <a:pos x="T2" y="T3"/>
                </a:cxn>
                <a:cxn ang="0">
                  <a:pos x="T4" y="T5"/>
                </a:cxn>
                <a:cxn ang="0">
                  <a:pos x="T6" y="T7"/>
                </a:cxn>
                <a:cxn ang="0">
                  <a:pos x="T8" y="T9"/>
                </a:cxn>
              </a:cxnLst>
              <a:rect l="0" t="0" r="r" b="b"/>
              <a:pathLst>
                <a:path w="53" h="64">
                  <a:moveTo>
                    <a:pt x="4" y="27"/>
                  </a:moveTo>
                  <a:cubicBezTo>
                    <a:pt x="0" y="43"/>
                    <a:pt x="8" y="59"/>
                    <a:pt x="20" y="62"/>
                  </a:cubicBezTo>
                  <a:cubicBezTo>
                    <a:pt x="33" y="64"/>
                    <a:pt x="46" y="53"/>
                    <a:pt x="50" y="37"/>
                  </a:cubicBezTo>
                  <a:cubicBezTo>
                    <a:pt x="53" y="21"/>
                    <a:pt x="46" y="5"/>
                    <a:pt x="33" y="3"/>
                  </a:cubicBezTo>
                  <a:cubicBezTo>
                    <a:pt x="21" y="0"/>
                    <a:pt x="7" y="11"/>
                    <a:pt x="4" y="27"/>
                  </a:cubicBezTo>
                  <a:close/>
                </a:path>
              </a:pathLst>
            </a:custGeom>
            <a:solidFill>
              <a:srgbClr val="FDB78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1" name="Freeform 1953">
              <a:extLst>
                <a:ext uri="{FF2B5EF4-FFF2-40B4-BE49-F238E27FC236}">
                  <a16:creationId xmlns:a16="http://schemas.microsoft.com/office/drawing/2014/main" xmlns="" id="{52DD5B36-A8A0-47D1-BB99-7A001C94BBCD}"/>
                </a:ext>
              </a:extLst>
            </p:cNvPr>
            <p:cNvSpPr>
              <a:spLocks/>
            </p:cNvSpPr>
            <p:nvPr/>
          </p:nvSpPr>
          <p:spPr bwMode="auto">
            <a:xfrm>
              <a:off x="5240338" y="7151688"/>
              <a:ext cx="74613" cy="92075"/>
            </a:xfrm>
            <a:custGeom>
              <a:avLst/>
              <a:gdLst>
                <a:gd name="T0" fmla="*/ 4 w 49"/>
                <a:gd name="T1" fmla="*/ 23 h 60"/>
                <a:gd name="T2" fmla="*/ 21 w 49"/>
                <a:gd name="T3" fmla="*/ 0 h 60"/>
                <a:gd name="T4" fmla="*/ 20 w 49"/>
                <a:gd name="T5" fmla="*/ 2 h 60"/>
                <a:gd name="T6" fmla="*/ 37 w 49"/>
                <a:gd name="T7" fmla="*/ 37 h 60"/>
                <a:gd name="T8" fmla="*/ 49 w 49"/>
                <a:gd name="T9" fmla="*/ 36 h 60"/>
                <a:gd name="T10" fmla="*/ 20 w 49"/>
                <a:gd name="T11" fmla="*/ 58 h 60"/>
                <a:gd name="T12" fmla="*/ 4 w 49"/>
                <a:gd name="T13" fmla="*/ 23 h 60"/>
              </a:gdLst>
              <a:ahLst/>
              <a:cxnLst>
                <a:cxn ang="0">
                  <a:pos x="T0" y="T1"/>
                </a:cxn>
                <a:cxn ang="0">
                  <a:pos x="T2" y="T3"/>
                </a:cxn>
                <a:cxn ang="0">
                  <a:pos x="T4" y="T5"/>
                </a:cxn>
                <a:cxn ang="0">
                  <a:pos x="T6" y="T7"/>
                </a:cxn>
                <a:cxn ang="0">
                  <a:pos x="T8" y="T9"/>
                </a:cxn>
                <a:cxn ang="0">
                  <a:pos x="T10" y="T11"/>
                </a:cxn>
                <a:cxn ang="0">
                  <a:pos x="T12" y="T13"/>
                </a:cxn>
              </a:cxnLst>
              <a:rect l="0" t="0" r="r" b="b"/>
              <a:pathLst>
                <a:path w="49" h="60">
                  <a:moveTo>
                    <a:pt x="4" y="23"/>
                  </a:moveTo>
                  <a:cubicBezTo>
                    <a:pt x="6" y="12"/>
                    <a:pt x="13" y="4"/>
                    <a:pt x="21" y="0"/>
                  </a:cubicBezTo>
                  <a:cubicBezTo>
                    <a:pt x="21" y="1"/>
                    <a:pt x="21" y="2"/>
                    <a:pt x="20" y="2"/>
                  </a:cubicBezTo>
                  <a:cubicBezTo>
                    <a:pt x="17" y="19"/>
                    <a:pt x="24" y="34"/>
                    <a:pt x="37" y="37"/>
                  </a:cubicBezTo>
                  <a:cubicBezTo>
                    <a:pt x="41" y="38"/>
                    <a:pt x="45" y="37"/>
                    <a:pt x="49" y="36"/>
                  </a:cubicBezTo>
                  <a:cubicBezTo>
                    <a:pt x="45" y="50"/>
                    <a:pt x="32" y="60"/>
                    <a:pt x="20" y="58"/>
                  </a:cubicBezTo>
                  <a:cubicBezTo>
                    <a:pt x="8" y="55"/>
                    <a:pt x="0" y="39"/>
                    <a:pt x="4" y="23"/>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2" name="Freeform 1954">
              <a:extLst>
                <a:ext uri="{FF2B5EF4-FFF2-40B4-BE49-F238E27FC236}">
                  <a16:creationId xmlns:a16="http://schemas.microsoft.com/office/drawing/2014/main" xmlns="" id="{0B6F8E82-A199-4D9B-8520-42BD2F749B45}"/>
                </a:ext>
              </a:extLst>
            </p:cNvPr>
            <p:cNvSpPr>
              <a:spLocks/>
            </p:cNvSpPr>
            <p:nvPr/>
          </p:nvSpPr>
          <p:spPr bwMode="auto">
            <a:xfrm>
              <a:off x="4854576" y="6978650"/>
              <a:ext cx="423863" cy="368300"/>
            </a:xfrm>
            <a:custGeom>
              <a:avLst/>
              <a:gdLst>
                <a:gd name="T0" fmla="*/ 121 w 277"/>
                <a:gd name="T1" fmla="*/ 241 h 241"/>
                <a:gd name="T2" fmla="*/ 0 w 277"/>
                <a:gd name="T3" fmla="*/ 120 h 241"/>
                <a:gd name="T4" fmla="*/ 121 w 277"/>
                <a:gd name="T5" fmla="*/ 0 h 241"/>
                <a:gd name="T6" fmla="*/ 156 w 277"/>
                <a:gd name="T7" fmla="*/ 0 h 241"/>
                <a:gd name="T8" fmla="*/ 277 w 277"/>
                <a:gd name="T9" fmla="*/ 120 h 241"/>
                <a:gd name="T10" fmla="*/ 156 w 277"/>
                <a:gd name="T11" fmla="*/ 241 h 241"/>
                <a:gd name="T12" fmla="*/ 121 w 277"/>
                <a:gd name="T13" fmla="*/ 241 h 241"/>
              </a:gdLst>
              <a:ahLst/>
              <a:cxnLst>
                <a:cxn ang="0">
                  <a:pos x="T0" y="T1"/>
                </a:cxn>
                <a:cxn ang="0">
                  <a:pos x="T2" y="T3"/>
                </a:cxn>
                <a:cxn ang="0">
                  <a:pos x="T4" y="T5"/>
                </a:cxn>
                <a:cxn ang="0">
                  <a:pos x="T6" y="T7"/>
                </a:cxn>
                <a:cxn ang="0">
                  <a:pos x="T8" y="T9"/>
                </a:cxn>
                <a:cxn ang="0">
                  <a:pos x="T10" y="T11"/>
                </a:cxn>
                <a:cxn ang="0">
                  <a:pos x="T12" y="T13"/>
                </a:cxn>
              </a:cxnLst>
              <a:rect l="0" t="0" r="r" b="b"/>
              <a:pathLst>
                <a:path w="277" h="241">
                  <a:moveTo>
                    <a:pt x="121" y="241"/>
                  </a:moveTo>
                  <a:cubicBezTo>
                    <a:pt x="54" y="241"/>
                    <a:pt x="0" y="187"/>
                    <a:pt x="0" y="120"/>
                  </a:cubicBezTo>
                  <a:cubicBezTo>
                    <a:pt x="0" y="54"/>
                    <a:pt x="54" y="0"/>
                    <a:pt x="121" y="0"/>
                  </a:cubicBezTo>
                  <a:cubicBezTo>
                    <a:pt x="156" y="0"/>
                    <a:pt x="156" y="0"/>
                    <a:pt x="156" y="0"/>
                  </a:cubicBezTo>
                  <a:cubicBezTo>
                    <a:pt x="223" y="0"/>
                    <a:pt x="277" y="54"/>
                    <a:pt x="277" y="120"/>
                  </a:cubicBezTo>
                  <a:cubicBezTo>
                    <a:pt x="277" y="187"/>
                    <a:pt x="223" y="241"/>
                    <a:pt x="156" y="241"/>
                  </a:cubicBezTo>
                  <a:cubicBezTo>
                    <a:pt x="121" y="241"/>
                    <a:pt x="121" y="241"/>
                    <a:pt x="121" y="241"/>
                  </a:cubicBezTo>
                </a:path>
              </a:pathLst>
            </a:custGeom>
            <a:solidFill>
              <a:srgbClr val="FFBD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3" name="Freeform 1955">
              <a:extLst>
                <a:ext uri="{FF2B5EF4-FFF2-40B4-BE49-F238E27FC236}">
                  <a16:creationId xmlns:a16="http://schemas.microsoft.com/office/drawing/2014/main" xmlns="" id="{0D5C33B2-0782-4E1A-B779-E5FB3371FD88}"/>
                </a:ext>
              </a:extLst>
            </p:cNvPr>
            <p:cNvSpPr>
              <a:spLocks/>
            </p:cNvSpPr>
            <p:nvPr/>
          </p:nvSpPr>
          <p:spPr bwMode="auto">
            <a:xfrm>
              <a:off x="4865688" y="6991350"/>
              <a:ext cx="400050" cy="342900"/>
            </a:xfrm>
            <a:custGeom>
              <a:avLst/>
              <a:gdLst>
                <a:gd name="T0" fmla="*/ 150 w 261"/>
                <a:gd name="T1" fmla="*/ 223 h 223"/>
                <a:gd name="T2" fmla="*/ 111 w 261"/>
                <a:gd name="T3" fmla="*/ 223 h 223"/>
                <a:gd name="T4" fmla="*/ 0 w 261"/>
                <a:gd name="T5" fmla="*/ 111 h 223"/>
                <a:gd name="T6" fmla="*/ 111 w 261"/>
                <a:gd name="T7" fmla="*/ 0 h 223"/>
                <a:gd name="T8" fmla="*/ 150 w 261"/>
                <a:gd name="T9" fmla="*/ 0 h 223"/>
                <a:gd name="T10" fmla="*/ 261 w 261"/>
                <a:gd name="T11" fmla="*/ 111 h 223"/>
                <a:gd name="T12" fmla="*/ 150 w 261"/>
                <a:gd name="T13" fmla="*/ 223 h 223"/>
              </a:gdLst>
              <a:ahLst/>
              <a:cxnLst>
                <a:cxn ang="0">
                  <a:pos x="T0" y="T1"/>
                </a:cxn>
                <a:cxn ang="0">
                  <a:pos x="T2" y="T3"/>
                </a:cxn>
                <a:cxn ang="0">
                  <a:pos x="T4" y="T5"/>
                </a:cxn>
                <a:cxn ang="0">
                  <a:pos x="T6" y="T7"/>
                </a:cxn>
                <a:cxn ang="0">
                  <a:pos x="T8" y="T9"/>
                </a:cxn>
                <a:cxn ang="0">
                  <a:pos x="T10" y="T11"/>
                </a:cxn>
                <a:cxn ang="0">
                  <a:pos x="T12" y="T13"/>
                </a:cxn>
              </a:cxnLst>
              <a:rect l="0" t="0" r="r" b="b"/>
              <a:pathLst>
                <a:path w="261" h="223">
                  <a:moveTo>
                    <a:pt x="150" y="223"/>
                  </a:moveTo>
                  <a:cubicBezTo>
                    <a:pt x="111" y="223"/>
                    <a:pt x="111" y="223"/>
                    <a:pt x="111" y="223"/>
                  </a:cubicBezTo>
                  <a:cubicBezTo>
                    <a:pt x="50" y="223"/>
                    <a:pt x="0" y="173"/>
                    <a:pt x="0" y="111"/>
                  </a:cubicBezTo>
                  <a:cubicBezTo>
                    <a:pt x="0" y="50"/>
                    <a:pt x="50" y="0"/>
                    <a:pt x="111" y="0"/>
                  </a:cubicBezTo>
                  <a:cubicBezTo>
                    <a:pt x="150" y="0"/>
                    <a:pt x="150" y="0"/>
                    <a:pt x="150" y="0"/>
                  </a:cubicBezTo>
                  <a:cubicBezTo>
                    <a:pt x="211" y="0"/>
                    <a:pt x="261" y="50"/>
                    <a:pt x="261" y="111"/>
                  </a:cubicBezTo>
                  <a:cubicBezTo>
                    <a:pt x="261" y="173"/>
                    <a:pt x="211" y="223"/>
                    <a:pt x="150" y="223"/>
                  </a:cubicBezTo>
                </a:path>
              </a:pathLst>
            </a:custGeom>
            <a:solidFill>
              <a:srgbClr val="FFD1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4" name="Freeform 1956">
              <a:extLst>
                <a:ext uri="{FF2B5EF4-FFF2-40B4-BE49-F238E27FC236}">
                  <a16:creationId xmlns:a16="http://schemas.microsoft.com/office/drawing/2014/main" xmlns="" id="{42E04876-D670-4B22-83B9-71ED3B60FD81}"/>
                </a:ext>
              </a:extLst>
            </p:cNvPr>
            <p:cNvSpPr>
              <a:spLocks/>
            </p:cNvSpPr>
            <p:nvPr/>
          </p:nvSpPr>
          <p:spPr bwMode="auto">
            <a:xfrm>
              <a:off x="4879976" y="7053263"/>
              <a:ext cx="385763" cy="280988"/>
            </a:xfrm>
            <a:custGeom>
              <a:avLst/>
              <a:gdLst>
                <a:gd name="T0" fmla="*/ 225 w 252"/>
                <a:gd name="T1" fmla="*/ 0 h 183"/>
                <a:gd name="T2" fmla="*/ 234 w 252"/>
                <a:gd name="T3" fmla="*/ 43 h 183"/>
                <a:gd name="T4" fmla="*/ 123 w 252"/>
                <a:gd name="T5" fmla="*/ 154 h 183"/>
                <a:gd name="T6" fmla="*/ 85 w 252"/>
                <a:gd name="T7" fmla="*/ 154 h 183"/>
                <a:gd name="T8" fmla="*/ 0 w 252"/>
                <a:gd name="T9" fmla="*/ 115 h 183"/>
                <a:gd name="T10" fmla="*/ 102 w 252"/>
                <a:gd name="T11" fmla="*/ 183 h 183"/>
                <a:gd name="T12" fmla="*/ 141 w 252"/>
                <a:gd name="T13" fmla="*/ 183 h 183"/>
                <a:gd name="T14" fmla="*/ 252 w 252"/>
                <a:gd name="T15" fmla="*/ 71 h 183"/>
                <a:gd name="T16" fmla="*/ 225 w 252"/>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2" h="183">
                  <a:moveTo>
                    <a:pt x="225" y="0"/>
                  </a:moveTo>
                  <a:cubicBezTo>
                    <a:pt x="231" y="13"/>
                    <a:pt x="234" y="27"/>
                    <a:pt x="234" y="43"/>
                  </a:cubicBezTo>
                  <a:cubicBezTo>
                    <a:pt x="234" y="104"/>
                    <a:pt x="184" y="154"/>
                    <a:pt x="123" y="154"/>
                  </a:cubicBezTo>
                  <a:cubicBezTo>
                    <a:pt x="85" y="154"/>
                    <a:pt x="85" y="154"/>
                    <a:pt x="85" y="154"/>
                  </a:cubicBezTo>
                  <a:cubicBezTo>
                    <a:pt x="51" y="154"/>
                    <a:pt x="20" y="139"/>
                    <a:pt x="0" y="115"/>
                  </a:cubicBezTo>
                  <a:cubicBezTo>
                    <a:pt x="17" y="155"/>
                    <a:pt x="56" y="183"/>
                    <a:pt x="102" y="183"/>
                  </a:cubicBezTo>
                  <a:cubicBezTo>
                    <a:pt x="141" y="183"/>
                    <a:pt x="141" y="183"/>
                    <a:pt x="141" y="183"/>
                  </a:cubicBezTo>
                  <a:cubicBezTo>
                    <a:pt x="202" y="183"/>
                    <a:pt x="252" y="133"/>
                    <a:pt x="252" y="71"/>
                  </a:cubicBezTo>
                  <a:cubicBezTo>
                    <a:pt x="252" y="44"/>
                    <a:pt x="242" y="19"/>
                    <a:pt x="225" y="0"/>
                  </a:cubicBezTo>
                </a:path>
              </a:pathLst>
            </a:custGeom>
            <a:solidFill>
              <a:srgbClr val="FFBC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5" name="Freeform 1957">
              <a:extLst>
                <a:ext uri="{FF2B5EF4-FFF2-40B4-BE49-F238E27FC236}">
                  <a16:creationId xmlns:a16="http://schemas.microsoft.com/office/drawing/2014/main" xmlns="" id="{8C78D452-9240-455E-B988-CC483FA01E55}"/>
                </a:ext>
              </a:extLst>
            </p:cNvPr>
            <p:cNvSpPr>
              <a:spLocks/>
            </p:cNvSpPr>
            <p:nvPr/>
          </p:nvSpPr>
          <p:spPr bwMode="auto">
            <a:xfrm>
              <a:off x="5029201" y="7146925"/>
              <a:ext cx="38100" cy="71438"/>
            </a:xfrm>
            <a:custGeom>
              <a:avLst/>
              <a:gdLst>
                <a:gd name="T0" fmla="*/ 22 w 25"/>
                <a:gd name="T1" fmla="*/ 1 h 47"/>
                <a:gd name="T2" fmla="*/ 21 w 25"/>
                <a:gd name="T3" fmla="*/ 2 h 47"/>
                <a:gd name="T4" fmla="*/ 12 w 25"/>
                <a:gd name="T5" fmla="*/ 22 h 47"/>
                <a:gd name="T6" fmla="*/ 2 w 25"/>
                <a:gd name="T7" fmla="*/ 33 h 47"/>
                <a:gd name="T8" fmla="*/ 10 w 25"/>
                <a:gd name="T9" fmla="*/ 47 h 47"/>
                <a:gd name="T10" fmla="*/ 11 w 25"/>
                <a:gd name="T11" fmla="*/ 42 h 47"/>
                <a:gd name="T12" fmla="*/ 22 w 25"/>
                <a:gd name="T13" fmla="*/ 19 h 47"/>
                <a:gd name="T14" fmla="*/ 22 w 25"/>
                <a:gd name="T15" fmla="*/ 1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47">
                  <a:moveTo>
                    <a:pt x="22" y="1"/>
                  </a:moveTo>
                  <a:cubicBezTo>
                    <a:pt x="22" y="0"/>
                    <a:pt x="21" y="1"/>
                    <a:pt x="21" y="2"/>
                  </a:cubicBezTo>
                  <a:cubicBezTo>
                    <a:pt x="20" y="10"/>
                    <a:pt x="18" y="16"/>
                    <a:pt x="12" y="22"/>
                  </a:cubicBezTo>
                  <a:cubicBezTo>
                    <a:pt x="8" y="26"/>
                    <a:pt x="4" y="28"/>
                    <a:pt x="2" y="33"/>
                  </a:cubicBezTo>
                  <a:cubicBezTo>
                    <a:pt x="0" y="39"/>
                    <a:pt x="3" y="47"/>
                    <a:pt x="10" y="47"/>
                  </a:cubicBezTo>
                  <a:cubicBezTo>
                    <a:pt x="12" y="47"/>
                    <a:pt x="14" y="43"/>
                    <a:pt x="11" y="42"/>
                  </a:cubicBezTo>
                  <a:cubicBezTo>
                    <a:pt x="1" y="37"/>
                    <a:pt x="19" y="24"/>
                    <a:pt x="22" y="19"/>
                  </a:cubicBezTo>
                  <a:cubicBezTo>
                    <a:pt x="25" y="13"/>
                    <a:pt x="25" y="7"/>
                    <a:pt x="22" y="1"/>
                  </a:cubicBezTo>
                  <a:close/>
                </a:path>
              </a:pathLst>
            </a:custGeom>
            <a:solidFill>
              <a:srgbClr val="FF9A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6" name="Oval 1958">
              <a:extLst>
                <a:ext uri="{FF2B5EF4-FFF2-40B4-BE49-F238E27FC236}">
                  <a16:creationId xmlns:a16="http://schemas.microsoft.com/office/drawing/2014/main" xmlns="" id="{3548E2DB-018F-4119-8DF7-FA036792DA75}"/>
                </a:ext>
              </a:extLst>
            </p:cNvPr>
            <p:cNvSpPr>
              <a:spLocks noChangeArrowheads="1"/>
            </p:cNvSpPr>
            <p:nvPr/>
          </p:nvSpPr>
          <p:spPr bwMode="auto">
            <a:xfrm>
              <a:off x="4910138" y="7186613"/>
              <a:ext cx="76200" cy="74613"/>
            </a:xfrm>
            <a:prstGeom prst="ellipse">
              <a:avLst/>
            </a:pr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7" name="Freeform 1959">
              <a:extLst>
                <a:ext uri="{FF2B5EF4-FFF2-40B4-BE49-F238E27FC236}">
                  <a16:creationId xmlns:a16="http://schemas.microsoft.com/office/drawing/2014/main" xmlns="" id="{E7E3683E-FF3E-4697-B6E3-2E621E800F31}"/>
                </a:ext>
              </a:extLst>
            </p:cNvPr>
            <p:cNvSpPr>
              <a:spLocks/>
            </p:cNvSpPr>
            <p:nvPr/>
          </p:nvSpPr>
          <p:spPr bwMode="auto">
            <a:xfrm>
              <a:off x="5132388" y="7186613"/>
              <a:ext cx="76200" cy="73025"/>
            </a:xfrm>
            <a:custGeom>
              <a:avLst/>
              <a:gdLst>
                <a:gd name="T0" fmla="*/ 25 w 49"/>
                <a:gd name="T1" fmla="*/ 0 h 48"/>
                <a:gd name="T2" fmla="*/ 0 w 49"/>
                <a:gd name="T3" fmla="*/ 24 h 48"/>
                <a:gd name="T4" fmla="*/ 19 w 49"/>
                <a:gd name="T5" fmla="*/ 48 h 48"/>
                <a:gd name="T6" fmla="*/ 49 w 49"/>
                <a:gd name="T7" fmla="*/ 20 h 48"/>
                <a:gd name="T8" fmla="*/ 25 w 49"/>
                <a:gd name="T9" fmla="*/ 0 h 48"/>
              </a:gdLst>
              <a:ahLst/>
              <a:cxnLst>
                <a:cxn ang="0">
                  <a:pos x="T0" y="T1"/>
                </a:cxn>
                <a:cxn ang="0">
                  <a:pos x="T2" y="T3"/>
                </a:cxn>
                <a:cxn ang="0">
                  <a:pos x="T4" y="T5"/>
                </a:cxn>
                <a:cxn ang="0">
                  <a:pos x="T6" y="T7"/>
                </a:cxn>
                <a:cxn ang="0">
                  <a:pos x="T8" y="T9"/>
                </a:cxn>
              </a:cxnLst>
              <a:rect l="0" t="0" r="r" b="b"/>
              <a:pathLst>
                <a:path w="49" h="48">
                  <a:moveTo>
                    <a:pt x="25" y="0"/>
                  </a:moveTo>
                  <a:cubicBezTo>
                    <a:pt x="11" y="0"/>
                    <a:pt x="0" y="11"/>
                    <a:pt x="0" y="24"/>
                  </a:cubicBezTo>
                  <a:cubicBezTo>
                    <a:pt x="0" y="36"/>
                    <a:pt x="8" y="46"/>
                    <a:pt x="19" y="48"/>
                  </a:cubicBezTo>
                  <a:cubicBezTo>
                    <a:pt x="31" y="41"/>
                    <a:pt x="41" y="31"/>
                    <a:pt x="49" y="20"/>
                  </a:cubicBezTo>
                  <a:cubicBezTo>
                    <a:pt x="47" y="8"/>
                    <a:pt x="37" y="0"/>
                    <a:pt x="25" y="0"/>
                  </a:cubicBezTo>
                </a:path>
              </a:pathLst>
            </a:custGeom>
            <a:solidFill>
              <a:srgbClr val="FFA58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8" name="Freeform 1960">
              <a:extLst>
                <a:ext uri="{FF2B5EF4-FFF2-40B4-BE49-F238E27FC236}">
                  <a16:creationId xmlns:a16="http://schemas.microsoft.com/office/drawing/2014/main" xmlns="" id="{24701EE7-60F7-44B4-8172-B1278F57CBD7}"/>
                </a:ext>
              </a:extLst>
            </p:cNvPr>
            <p:cNvSpPr>
              <a:spLocks/>
            </p:cNvSpPr>
            <p:nvPr/>
          </p:nvSpPr>
          <p:spPr bwMode="auto">
            <a:xfrm>
              <a:off x="5162551" y="7216775"/>
              <a:ext cx="46038" cy="44450"/>
            </a:xfrm>
            <a:custGeom>
              <a:avLst/>
              <a:gdLst>
                <a:gd name="T0" fmla="*/ 30 w 30"/>
                <a:gd name="T1" fmla="*/ 0 h 29"/>
                <a:gd name="T2" fmla="*/ 0 w 30"/>
                <a:gd name="T3" fmla="*/ 28 h 29"/>
                <a:gd name="T4" fmla="*/ 6 w 30"/>
                <a:gd name="T5" fmla="*/ 29 h 29"/>
                <a:gd name="T6" fmla="*/ 30 w 30"/>
                <a:gd name="T7" fmla="*/ 4 h 29"/>
                <a:gd name="T8" fmla="*/ 30 w 30"/>
                <a:gd name="T9" fmla="*/ 0 h 29"/>
              </a:gdLst>
              <a:ahLst/>
              <a:cxnLst>
                <a:cxn ang="0">
                  <a:pos x="T0" y="T1"/>
                </a:cxn>
                <a:cxn ang="0">
                  <a:pos x="T2" y="T3"/>
                </a:cxn>
                <a:cxn ang="0">
                  <a:pos x="T4" y="T5"/>
                </a:cxn>
                <a:cxn ang="0">
                  <a:pos x="T6" y="T7"/>
                </a:cxn>
                <a:cxn ang="0">
                  <a:pos x="T8" y="T9"/>
                </a:cxn>
              </a:cxnLst>
              <a:rect l="0" t="0" r="r" b="b"/>
              <a:pathLst>
                <a:path w="30" h="29">
                  <a:moveTo>
                    <a:pt x="30" y="0"/>
                  </a:moveTo>
                  <a:cubicBezTo>
                    <a:pt x="22" y="11"/>
                    <a:pt x="12" y="21"/>
                    <a:pt x="0" y="28"/>
                  </a:cubicBezTo>
                  <a:cubicBezTo>
                    <a:pt x="2" y="29"/>
                    <a:pt x="4" y="29"/>
                    <a:pt x="6" y="29"/>
                  </a:cubicBezTo>
                  <a:cubicBezTo>
                    <a:pt x="19" y="29"/>
                    <a:pt x="30" y="18"/>
                    <a:pt x="30" y="4"/>
                  </a:cubicBezTo>
                  <a:cubicBezTo>
                    <a:pt x="30" y="3"/>
                    <a:pt x="30" y="1"/>
                    <a:pt x="30" y="0"/>
                  </a:cubicBezTo>
                </a:path>
              </a:pathLst>
            </a:custGeom>
            <a:solidFill>
              <a:srgbClr val="FF94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39" name="Oval 1961">
              <a:extLst>
                <a:ext uri="{FF2B5EF4-FFF2-40B4-BE49-F238E27FC236}">
                  <a16:creationId xmlns:a16="http://schemas.microsoft.com/office/drawing/2014/main" xmlns="" id="{326BD579-A157-4123-9AA3-AAE4315EA4FE}"/>
                </a:ext>
              </a:extLst>
            </p:cNvPr>
            <p:cNvSpPr>
              <a:spLocks noChangeArrowheads="1"/>
            </p:cNvSpPr>
            <p:nvPr/>
          </p:nvSpPr>
          <p:spPr bwMode="auto">
            <a:xfrm>
              <a:off x="4946651" y="7124700"/>
              <a:ext cx="47625"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0" name="Oval 1962">
              <a:extLst>
                <a:ext uri="{FF2B5EF4-FFF2-40B4-BE49-F238E27FC236}">
                  <a16:creationId xmlns:a16="http://schemas.microsoft.com/office/drawing/2014/main" xmlns="" id="{78041BAD-DB37-406D-B983-D5EBAE206615}"/>
                </a:ext>
              </a:extLst>
            </p:cNvPr>
            <p:cNvSpPr>
              <a:spLocks noChangeArrowheads="1"/>
            </p:cNvSpPr>
            <p:nvPr/>
          </p:nvSpPr>
          <p:spPr bwMode="auto">
            <a:xfrm>
              <a:off x="5127626" y="7124700"/>
              <a:ext cx="46038" cy="79375"/>
            </a:xfrm>
            <a:prstGeom prst="ellipse">
              <a:avLst/>
            </a:prstGeom>
            <a:solidFill>
              <a:srgbClr val="4E17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1" name="Freeform 1963">
              <a:extLst>
                <a:ext uri="{FF2B5EF4-FFF2-40B4-BE49-F238E27FC236}">
                  <a16:creationId xmlns:a16="http://schemas.microsoft.com/office/drawing/2014/main" xmlns="" id="{2FFA741E-41E2-487F-8340-86C4D29154FD}"/>
                </a:ext>
              </a:extLst>
            </p:cNvPr>
            <p:cNvSpPr>
              <a:spLocks/>
            </p:cNvSpPr>
            <p:nvPr/>
          </p:nvSpPr>
          <p:spPr bwMode="auto">
            <a:xfrm>
              <a:off x="4997451" y="7224713"/>
              <a:ext cx="111125" cy="66675"/>
            </a:xfrm>
            <a:custGeom>
              <a:avLst/>
              <a:gdLst>
                <a:gd name="T0" fmla="*/ 36 w 72"/>
                <a:gd name="T1" fmla="*/ 3 h 44"/>
                <a:gd name="T2" fmla="*/ 0 w 72"/>
                <a:gd name="T3" fmla="*/ 0 h 44"/>
                <a:gd name="T4" fmla="*/ 36 w 72"/>
                <a:gd name="T5" fmla="*/ 44 h 44"/>
                <a:gd name="T6" fmla="*/ 72 w 72"/>
                <a:gd name="T7" fmla="*/ 0 h 44"/>
                <a:gd name="T8" fmla="*/ 36 w 72"/>
                <a:gd name="T9" fmla="*/ 3 h 44"/>
              </a:gdLst>
              <a:ahLst/>
              <a:cxnLst>
                <a:cxn ang="0">
                  <a:pos x="T0" y="T1"/>
                </a:cxn>
                <a:cxn ang="0">
                  <a:pos x="T2" y="T3"/>
                </a:cxn>
                <a:cxn ang="0">
                  <a:pos x="T4" y="T5"/>
                </a:cxn>
                <a:cxn ang="0">
                  <a:pos x="T6" y="T7"/>
                </a:cxn>
                <a:cxn ang="0">
                  <a:pos x="T8" y="T9"/>
                </a:cxn>
              </a:cxnLst>
              <a:rect l="0" t="0" r="r" b="b"/>
              <a:pathLst>
                <a:path w="72" h="44">
                  <a:moveTo>
                    <a:pt x="36" y="3"/>
                  </a:moveTo>
                  <a:cubicBezTo>
                    <a:pt x="23" y="3"/>
                    <a:pt x="11" y="2"/>
                    <a:pt x="0" y="0"/>
                  </a:cubicBezTo>
                  <a:cubicBezTo>
                    <a:pt x="2" y="25"/>
                    <a:pt x="17" y="44"/>
                    <a:pt x="36" y="44"/>
                  </a:cubicBezTo>
                  <a:cubicBezTo>
                    <a:pt x="55" y="44"/>
                    <a:pt x="70" y="25"/>
                    <a:pt x="72" y="0"/>
                  </a:cubicBezTo>
                  <a:cubicBezTo>
                    <a:pt x="61" y="2"/>
                    <a:pt x="48" y="3"/>
                    <a:pt x="36" y="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2" name="Freeform 1964">
              <a:extLst>
                <a:ext uri="{FF2B5EF4-FFF2-40B4-BE49-F238E27FC236}">
                  <a16:creationId xmlns:a16="http://schemas.microsoft.com/office/drawing/2014/main" xmlns="" id="{057C361A-0B60-4D5E-B56F-C2B545E68A10}"/>
                </a:ext>
              </a:extLst>
            </p:cNvPr>
            <p:cNvSpPr>
              <a:spLocks/>
            </p:cNvSpPr>
            <p:nvPr/>
          </p:nvSpPr>
          <p:spPr bwMode="auto">
            <a:xfrm>
              <a:off x="4849813" y="6872288"/>
              <a:ext cx="433388" cy="250825"/>
            </a:xfrm>
            <a:custGeom>
              <a:avLst/>
              <a:gdLst>
                <a:gd name="T0" fmla="*/ 282 w 283"/>
                <a:gd name="T1" fmla="*/ 106 h 164"/>
                <a:gd name="T2" fmla="*/ 2 w 283"/>
                <a:gd name="T3" fmla="*/ 106 h 164"/>
                <a:gd name="T4" fmla="*/ 144 w 283"/>
                <a:gd name="T5" fmla="*/ 0 h 164"/>
                <a:gd name="T6" fmla="*/ 282 w 283"/>
                <a:gd name="T7" fmla="*/ 106 h 164"/>
              </a:gdLst>
              <a:ahLst/>
              <a:cxnLst>
                <a:cxn ang="0">
                  <a:pos x="T0" y="T1"/>
                </a:cxn>
                <a:cxn ang="0">
                  <a:pos x="T2" y="T3"/>
                </a:cxn>
                <a:cxn ang="0">
                  <a:pos x="T4" y="T5"/>
                </a:cxn>
                <a:cxn ang="0">
                  <a:pos x="T6" y="T7"/>
                </a:cxn>
              </a:cxnLst>
              <a:rect l="0" t="0" r="r" b="b"/>
              <a:pathLst>
                <a:path w="283" h="164">
                  <a:moveTo>
                    <a:pt x="282" y="106"/>
                  </a:moveTo>
                  <a:cubicBezTo>
                    <a:pt x="280" y="164"/>
                    <a:pt x="0" y="164"/>
                    <a:pt x="2" y="106"/>
                  </a:cubicBezTo>
                  <a:cubicBezTo>
                    <a:pt x="3" y="47"/>
                    <a:pt x="67" y="0"/>
                    <a:pt x="144" y="0"/>
                  </a:cubicBezTo>
                  <a:cubicBezTo>
                    <a:pt x="222" y="0"/>
                    <a:pt x="283" y="47"/>
                    <a:pt x="282" y="106"/>
                  </a:cubicBezTo>
                  <a:close/>
                </a:path>
              </a:pathLst>
            </a:custGeom>
            <a:solidFill>
              <a:srgbClr val="006C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3" name="Freeform 1965">
              <a:extLst>
                <a:ext uri="{FF2B5EF4-FFF2-40B4-BE49-F238E27FC236}">
                  <a16:creationId xmlns:a16="http://schemas.microsoft.com/office/drawing/2014/main" xmlns="" id="{4CF64E82-D751-4DC1-A0C8-85B9036B4760}"/>
                </a:ext>
              </a:extLst>
            </p:cNvPr>
            <p:cNvSpPr>
              <a:spLocks/>
            </p:cNvSpPr>
            <p:nvPr/>
          </p:nvSpPr>
          <p:spPr bwMode="auto">
            <a:xfrm>
              <a:off x="4840288" y="6986588"/>
              <a:ext cx="455613" cy="161925"/>
            </a:xfrm>
            <a:custGeom>
              <a:avLst/>
              <a:gdLst>
                <a:gd name="T0" fmla="*/ 288 w 297"/>
                <a:gd name="T1" fmla="*/ 106 h 106"/>
                <a:gd name="T2" fmla="*/ 11 w 297"/>
                <a:gd name="T3" fmla="*/ 106 h 106"/>
                <a:gd name="T4" fmla="*/ 5 w 297"/>
                <a:gd name="T5" fmla="*/ 33 h 106"/>
                <a:gd name="T6" fmla="*/ 287 w 297"/>
                <a:gd name="T7" fmla="*/ 33 h 106"/>
                <a:gd name="T8" fmla="*/ 288 w 297"/>
                <a:gd name="T9" fmla="*/ 106 h 106"/>
              </a:gdLst>
              <a:ahLst/>
              <a:cxnLst>
                <a:cxn ang="0">
                  <a:pos x="T0" y="T1"/>
                </a:cxn>
                <a:cxn ang="0">
                  <a:pos x="T2" y="T3"/>
                </a:cxn>
                <a:cxn ang="0">
                  <a:pos x="T4" y="T5"/>
                </a:cxn>
                <a:cxn ang="0">
                  <a:pos x="T6" y="T7"/>
                </a:cxn>
                <a:cxn ang="0">
                  <a:pos x="T8" y="T9"/>
                </a:cxn>
              </a:cxnLst>
              <a:rect l="0" t="0" r="r" b="b"/>
              <a:pathLst>
                <a:path w="297" h="106">
                  <a:moveTo>
                    <a:pt x="288" y="106"/>
                  </a:moveTo>
                  <a:cubicBezTo>
                    <a:pt x="197" y="73"/>
                    <a:pt x="102" y="73"/>
                    <a:pt x="11" y="106"/>
                  </a:cubicBezTo>
                  <a:cubicBezTo>
                    <a:pt x="4" y="85"/>
                    <a:pt x="0" y="57"/>
                    <a:pt x="5" y="33"/>
                  </a:cubicBezTo>
                  <a:cubicBezTo>
                    <a:pt x="96" y="0"/>
                    <a:pt x="196" y="0"/>
                    <a:pt x="287" y="33"/>
                  </a:cubicBezTo>
                  <a:cubicBezTo>
                    <a:pt x="295" y="58"/>
                    <a:pt x="297" y="85"/>
                    <a:pt x="288" y="10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4" name="Freeform 1966">
              <a:extLst>
                <a:ext uri="{FF2B5EF4-FFF2-40B4-BE49-F238E27FC236}">
                  <a16:creationId xmlns:a16="http://schemas.microsoft.com/office/drawing/2014/main" xmlns="" id="{7C535D6C-C38A-49FB-8D93-6BBD08B8FF3E}"/>
                </a:ext>
              </a:extLst>
            </p:cNvPr>
            <p:cNvSpPr>
              <a:spLocks/>
            </p:cNvSpPr>
            <p:nvPr/>
          </p:nvSpPr>
          <p:spPr bwMode="auto">
            <a:xfrm>
              <a:off x="4883151" y="6900863"/>
              <a:ext cx="125413" cy="95250"/>
            </a:xfrm>
            <a:custGeom>
              <a:avLst/>
              <a:gdLst>
                <a:gd name="T0" fmla="*/ 80 w 82"/>
                <a:gd name="T1" fmla="*/ 0 h 62"/>
                <a:gd name="T2" fmla="*/ 1 w 82"/>
                <a:gd name="T3" fmla="*/ 59 h 62"/>
                <a:gd name="T4" fmla="*/ 3 w 82"/>
                <a:gd name="T5" fmla="*/ 61 h 62"/>
                <a:gd name="T6" fmla="*/ 36 w 82"/>
                <a:gd name="T7" fmla="*/ 26 h 62"/>
                <a:gd name="T8" fmla="*/ 80 w 82"/>
                <a:gd name="T9" fmla="*/ 3 h 62"/>
                <a:gd name="T10" fmla="*/ 80 w 82"/>
                <a:gd name="T11" fmla="*/ 0 h 62"/>
              </a:gdLst>
              <a:ahLst/>
              <a:cxnLst>
                <a:cxn ang="0">
                  <a:pos x="T0" y="T1"/>
                </a:cxn>
                <a:cxn ang="0">
                  <a:pos x="T2" y="T3"/>
                </a:cxn>
                <a:cxn ang="0">
                  <a:pos x="T4" y="T5"/>
                </a:cxn>
                <a:cxn ang="0">
                  <a:pos x="T6" y="T7"/>
                </a:cxn>
                <a:cxn ang="0">
                  <a:pos x="T8" y="T9"/>
                </a:cxn>
                <a:cxn ang="0">
                  <a:pos x="T10" y="T11"/>
                </a:cxn>
              </a:cxnLst>
              <a:rect l="0" t="0" r="r" b="b"/>
              <a:pathLst>
                <a:path w="82" h="62">
                  <a:moveTo>
                    <a:pt x="80" y="0"/>
                  </a:moveTo>
                  <a:cubicBezTo>
                    <a:pt x="49" y="8"/>
                    <a:pt x="14" y="29"/>
                    <a:pt x="1" y="59"/>
                  </a:cubicBezTo>
                  <a:cubicBezTo>
                    <a:pt x="0" y="60"/>
                    <a:pt x="2" y="62"/>
                    <a:pt x="3" y="61"/>
                  </a:cubicBezTo>
                  <a:cubicBezTo>
                    <a:pt x="14" y="48"/>
                    <a:pt x="23" y="36"/>
                    <a:pt x="36" y="26"/>
                  </a:cubicBezTo>
                  <a:cubicBezTo>
                    <a:pt x="49" y="15"/>
                    <a:pt x="64" y="8"/>
                    <a:pt x="80" y="3"/>
                  </a:cubicBezTo>
                  <a:cubicBezTo>
                    <a:pt x="82" y="2"/>
                    <a:pt x="81" y="0"/>
                    <a:pt x="80"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5" name="Freeform 1967">
              <a:extLst>
                <a:ext uri="{FF2B5EF4-FFF2-40B4-BE49-F238E27FC236}">
                  <a16:creationId xmlns:a16="http://schemas.microsoft.com/office/drawing/2014/main" xmlns="" id="{1FD6FC91-C391-4B86-B5BE-1AB247730A46}"/>
                </a:ext>
              </a:extLst>
            </p:cNvPr>
            <p:cNvSpPr>
              <a:spLocks/>
            </p:cNvSpPr>
            <p:nvPr/>
          </p:nvSpPr>
          <p:spPr bwMode="auto">
            <a:xfrm>
              <a:off x="4994276" y="6900863"/>
              <a:ext cx="49213" cy="84138"/>
            </a:xfrm>
            <a:custGeom>
              <a:avLst/>
              <a:gdLst>
                <a:gd name="T0" fmla="*/ 32 w 33"/>
                <a:gd name="T1" fmla="*/ 0 h 54"/>
                <a:gd name="T2" fmla="*/ 0 w 33"/>
                <a:gd name="T3" fmla="*/ 52 h 54"/>
                <a:gd name="T4" fmla="*/ 3 w 33"/>
                <a:gd name="T5" fmla="*/ 53 h 54"/>
                <a:gd name="T6" fmla="*/ 33 w 33"/>
                <a:gd name="T7" fmla="*/ 1 h 54"/>
                <a:gd name="T8" fmla="*/ 32 w 33"/>
                <a:gd name="T9" fmla="*/ 0 h 54"/>
              </a:gdLst>
              <a:ahLst/>
              <a:cxnLst>
                <a:cxn ang="0">
                  <a:pos x="T0" y="T1"/>
                </a:cxn>
                <a:cxn ang="0">
                  <a:pos x="T2" y="T3"/>
                </a:cxn>
                <a:cxn ang="0">
                  <a:pos x="T4" y="T5"/>
                </a:cxn>
                <a:cxn ang="0">
                  <a:pos x="T6" y="T7"/>
                </a:cxn>
                <a:cxn ang="0">
                  <a:pos x="T8" y="T9"/>
                </a:cxn>
              </a:cxnLst>
              <a:rect l="0" t="0" r="r" b="b"/>
              <a:pathLst>
                <a:path w="33" h="54">
                  <a:moveTo>
                    <a:pt x="32" y="0"/>
                  </a:moveTo>
                  <a:cubicBezTo>
                    <a:pt x="18" y="14"/>
                    <a:pt x="5" y="32"/>
                    <a:pt x="0" y="52"/>
                  </a:cubicBezTo>
                  <a:cubicBezTo>
                    <a:pt x="0" y="53"/>
                    <a:pt x="2" y="54"/>
                    <a:pt x="3" y="53"/>
                  </a:cubicBezTo>
                  <a:cubicBezTo>
                    <a:pt x="11" y="34"/>
                    <a:pt x="20" y="17"/>
                    <a:pt x="33" y="1"/>
                  </a:cubicBezTo>
                  <a:cubicBezTo>
                    <a:pt x="33" y="1"/>
                    <a:pt x="33" y="0"/>
                    <a:pt x="32" y="0"/>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6" name="Freeform 1968">
              <a:extLst>
                <a:ext uri="{FF2B5EF4-FFF2-40B4-BE49-F238E27FC236}">
                  <a16:creationId xmlns:a16="http://schemas.microsoft.com/office/drawing/2014/main" xmlns="" id="{52D7871D-7DF6-4433-90E2-DFA5DB71C00B}"/>
                </a:ext>
              </a:extLst>
            </p:cNvPr>
            <p:cNvSpPr>
              <a:spLocks/>
            </p:cNvSpPr>
            <p:nvPr/>
          </p:nvSpPr>
          <p:spPr bwMode="auto">
            <a:xfrm>
              <a:off x="5072063" y="6902450"/>
              <a:ext cx="14288" cy="84138"/>
            </a:xfrm>
            <a:custGeom>
              <a:avLst/>
              <a:gdLst>
                <a:gd name="T0" fmla="*/ 3 w 10"/>
                <a:gd name="T1" fmla="*/ 1 h 54"/>
                <a:gd name="T2" fmla="*/ 0 w 10"/>
                <a:gd name="T3" fmla="*/ 1 h 54"/>
                <a:gd name="T4" fmla="*/ 6 w 10"/>
                <a:gd name="T5" fmla="*/ 53 h 54"/>
                <a:gd name="T6" fmla="*/ 8 w 10"/>
                <a:gd name="T7" fmla="*/ 52 h 54"/>
                <a:gd name="T8" fmla="*/ 3 w 10"/>
                <a:gd name="T9" fmla="*/ 1 h 54"/>
              </a:gdLst>
              <a:ahLst/>
              <a:cxnLst>
                <a:cxn ang="0">
                  <a:pos x="T0" y="T1"/>
                </a:cxn>
                <a:cxn ang="0">
                  <a:pos x="T2" y="T3"/>
                </a:cxn>
                <a:cxn ang="0">
                  <a:pos x="T4" y="T5"/>
                </a:cxn>
                <a:cxn ang="0">
                  <a:pos x="T6" y="T7"/>
                </a:cxn>
                <a:cxn ang="0">
                  <a:pos x="T8" y="T9"/>
                </a:cxn>
              </a:cxnLst>
              <a:rect l="0" t="0" r="r" b="b"/>
              <a:pathLst>
                <a:path w="10" h="54">
                  <a:moveTo>
                    <a:pt x="3" y="1"/>
                  </a:moveTo>
                  <a:cubicBezTo>
                    <a:pt x="3" y="0"/>
                    <a:pt x="0" y="0"/>
                    <a:pt x="0" y="1"/>
                  </a:cubicBezTo>
                  <a:cubicBezTo>
                    <a:pt x="2" y="18"/>
                    <a:pt x="2" y="36"/>
                    <a:pt x="6" y="53"/>
                  </a:cubicBezTo>
                  <a:cubicBezTo>
                    <a:pt x="6" y="54"/>
                    <a:pt x="8" y="54"/>
                    <a:pt x="8" y="52"/>
                  </a:cubicBezTo>
                  <a:cubicBezTo>
                    <a:pt x="10" y="36"/>
                    <a:pt x="5" y="17"/>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7" name="Freeform 1969">
              <a:extLst>
                <a:ext uri="{FF2B5EF4-FFF2-40B4-BE49-F238E27FC236}">
                  <a16:creationId xmlns:a16="http://schemas.microsoft.com/office/drawing/2014/main" xmlns="" id="{2B85E1A3-1C71-42DF-BBD2-61DC4579790E}"/>
                </a:ext>
              </a:extLst>
            </p:cNvPr>
            <p:cNvSpPr>
              <a:spLocks/>
            </p:cNvSpPr>
            <p:nvPr/>
          </p:nvSpPr>
          <p:spPr bwMode="auto">
            <a:xfrm>
              <a:off x="5105401" y="6899275"/>
              <a:ext cx="52388" cy="87313"/>
            </a:xfrm>
            <a:custGeom>
              <a:avLst/>
              <a:gdLst>
                <a:gd name="T0" fmla="*/ 3 w 34"/>
                <a:gd name="T1" fmla="*/ 1 h 58"/>
                <a:gd name="T2" fmla="*/ 1 w 34"/>
                <a:gd name="T3" fmla="*/ 3 h 58"/>
                <a:gd name="T4" fmla="*/ 21 w 34"/>
                <a:gd name="T5" fmla="*/ 29 h 58"/>
                <a:gd name="T6" fmla="*/ 32 w 34"/>
                <a:gd name="T7" fmla="*/ 57 h 58"/>
                <a:gd name="T8" fmla="*/ 34 w 34"/>
                <a:gd name="T9" fmla="*/ 56 h 58"/>
                <a:gd name="T10" fmla="*/ 3 w 34"/>
                <a:gd name="T11" fmla="*/ 1 h 58"/>
              </a:gdLst>
              <a:ahLst/>
              <a:cxnLst>
                <a:cxn ang="0">
                  <a:pos x="T0" y="T1"/>
                </a:cxn>
                <a:cxn ang="0">
                  <a:pos x="T2" y="T3"/>
                </a:cxn>
                <a:cxn ang="0">
                  <a:pos x="T4" y="T5"/>
                </a:cxn>
                <a:cxn ang="0">
                  <a:pos x="T6" y="T7"/>
                </a:cxn>
                <a:cxn ang="0">
                  <a:pos x="T8" y="T9"/>
                </a:cxn>
                <a:cxn ang="0">
                  <a:pos x="T10" y="T11"/>
                </a:cxn>
              </a:cxnLst>
              <a:rect l="0" t="0" r="r" b="b"/>
              <a:pathLst>
                <a:path w="34" h="58">
                  <a:moveTo>
                    <a:pt x="3" y="1"/>
                  </a:moveTo>
                  <a:cubicBezTo>
                    <a:pt x="2" y="0"/>
                    <a:pt x="0" y="2"/>
                    <a:pt x="1" y="3"/>
                  </a:cubicBezTo>
                  <a:cubicBezTo>
                    <a:pt x="9" y="11"/>
                    <a:pt x="16" y="19"/>
                    <a:pt x="21" y="29"/>
                  </a:cubicBezTo>
                  <a:cubicBezTo>
                    <a:pt x="26" y="38"/>
                    <a:pt x="28" y="48"/>
                    <a:pt x="32" y="57"/>
                  </a:cubicBezTo>
                  <a:cubicBezTo>
                    <a:pt x="33" y="58"/>
                    <a:pt x="34" y="57"/>
                    <a:pt x="34" y="56"/>
                  </a:cubicBezTo>
                  <a:cubicBezTo>
                    <a:pt x="34" y="36"/>
                    <a:pt x="17" y="14"/>
                    <a:pt x="3" y="1"/>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8" name="Freeform 1970">
              <a:extLst>
                <a:ext uri="{FF2B5EF4-FFF2-40B4-BE49-F238E27FC236}">
                  <a16:creationId xmlns:a16="http://schemas.microsoft.com/office/drawing/2014/main" xmlns="" id="{12B27D23-66CC-4945-BCBB-41D4FBF3B918}"/>
                </a:ext>
              </a:extLst>
            </p:cNvPr>
            <p:cNvSpPr>
              <a:spLocks/>
            </p:cNvSpPr>
            <p:nvPr/>
          </p:nvSpPr>
          <p:spPr bwMode="auto">
            <a:xfrm>
              <a:off x="5151438" y="6899275"/>
              <a:ext cx="100013" cy="106363"/>
            </a:xfrm>
            <a:custGeom>
              <a:avLst/>
              <a:gdLst>
                <a:gd name="T0" fmla="*/ 64 w 65"/>
                <a:gd name="T1" fmla="*/ 66 h 69"/>
                <a:gd name="T2" fmla="*/ 3 w 65"/>
                <a:gd name="T3" fmla="*/ 1 h 69"/>
                <a:gd name="T4" fmla="*/ 2 w 65"/>
                <a:gd name="T5" fmla="*/ 3 h 69"/>
                <a:gd name="T6" fmla="*/ 62 w 65"/>
                <a:gd name="T7" fmla="*/ 67 h 69"/>
                <a:gd name="T8" fmla="*/ 64 w 65"/>
                <a:gd name="T9" fmla="*/ 66 h 69"/>
              </a:gdLst>
              <a:ahLst/>
              <a:cxnLst>
                <a:cxn ang="0">
                  <a:pos x="T0" y="T1"/>
                </a:cxn>
                <a:cxn ang="0">
                  <a:pos x="T2" y="T3"/>
                </a:cxn>
                <a:cxn ang="0">
                  <a:pos x="T4" y="T5"/>
                </a:cxn>
                <a:cxn ang="0">
                  <a:pos x="T6" y="T7"/>
                </a:cxn>
                <a:cxn ang="0">
                  <a:pos x="T8" y="T9"/>
                </a:cxn>
              </a:cxnLst>
              <a:rect l="0" t="0" r="r" b="b"/>
              <a:pathLst>
                <a:path w="65" h="69">
                  <a:moveTo>
                    <a:pt x="64" y="66"/>
                  </a:moveTo>
                  <a:cubicBezTo>
                    <a:pt x="51" y="39"/>
                    <a:pt x="28" y="17"/>
                    <a:pt x="3" y="1"/>
                  </a:cubicBezTo>
                  <a:cubicBezTo>
                    <a:pt x="1" y="0"/>
                    <a:pt x="0" y="3"/>
                    <a:pt x="2" y="3"/>
                  </a:cubicBezTo>
                  <a:cubicBezTo>
                    <a:pt x="27" y="20"/>
                    <a:pt x="45" y="42"/>
                    <a:pt x="62" y="67"/>
                  </a:cubicBezTo>
                  <a:cubicBezTo>
                    <a:pt x="63" y="69"/>
                    <a:pt x="65" y="68"/>
                    <a:pt x="64" y="66"/>
                  </a:cubicBezTo>
                  <a:close/>
                </a:path>
              </a:pathLst>
            </a:custGeom>
            <a:solidFill>
              <a:srgbClr val="1582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49" name="Freeform 1971">
              <a:extLst>
                <a:ext uri="{FF2B5EF4-FFF2-40B4-BE49-F238E27FC236}">
                  <a16:creationId xmlns:a16="http://schemas.microsoft.com/office/drawing/2014/main" xmlns="" id="{418D7720-F220-49A2-9C91-A6BCDDA20F27}"/>
                </a:ext>
              </a:extLst>
            </p:cNvPr>
            <p:cNvSpPr>
              <a:spLocks/>
            </p:cNvSpPr>
            <p:nvPr/>
          </p:nvSpPr>
          <p:spPr bwMode="auto">
            <a:xfrm>
              <a:off x="4867276" y="7038975"/>
              <a:ext cx="12700" cy="80963"/>
            </a:xfrm>
            <a:custGeom>
              <a:avLst/>
              <a:gdLst>
                <a:gd name="T0" fmla="*/ 5 w 8"/>
                <a:gd name="T1" fmla="*/ 27 h 53"/>
                <a:gd name="T2" fmla="*/ 5 w 8"/>
                <a:gd name="T3" fmla="*/ 2 h 53"/>
                <a:gd name="T4" fmla="*/ 3 w 8"/>
                <a:gd name="T5" fmla="*/ 1 h 53"/>
                <a:gd name="T6" fmla="*/ 6 w 8"/>
                <a:gd name="T7" fmla="*/ 52 h 53"/>
                <a:gd name="T8" fmla="*/ 8 w 8"/>
                <a:gd name="T9" fmla="*/ 51 h 53"/>
                <a:gd name="T10" fmla="*/ 5 w 8"/>
                <a:gd name="T11" fmla="*/ 27 h 53"/>
              </a:gdLst>
              <a:ahLst/>
              <a:cxnLst>
                <a:cxn ang="0">
                  <a:pos x="T0" y="T1"/>
                </a:cxn>
                <a:cxn ang="0">
                  <a:pos x="T2" y="T3"/>
                </a:cxn>
                <a:cxn ang="0">
                  <a:pos x="T4" y="T5"/>
                </a:cxn>
                <a:cxn ang="0">
                  <a:pos x="T6" y="T7"/>
                </a:cxn>
                <a:cxn ang="0">
                  <a:pos x="T8" y="T9"/>
                </a:cxn>
                <a:cxn ang="0">
                  <a:pos x="T10" y="T11"/>
                </a:cxn>
              </a:cxnLst>
              <a:rect l="0" t="0" r="r" b="b"/>
              <a:pathLst>
                <a:path w="8" h="53">
                  <a:moveTo>
                    <a:pt x="5" y="27"/>
                  </a:moveTo>
                  <a:cubicBezTo>
                    <a:pt x="4" y="18"/>
                    <a:pt x="5" y="10"/>
                    <a:pt x="5" y="2"/>
                  </a:cubicBezTo>
                  <a:cubicBezTo>
                    <a:pt x="5" y="1"/>
                    <a:pt x="3" y="0"/>
                    <a:pt x="3" y="1"/>
                  </a:cubicBezTo>
                  <a:cubicBezTo>
                    <a:pt x="0" y="17"/>
                    <a:pt x="0" y="37"/>
                    <a:pt x="6" y="52"/>
                  </a:cubicBezTo>
                  <a:cubicBezTo>
                    <a:pt x="6" y="53"/>
                    <a:pt x="8" y="53"/>
                    <a:pt x="8" y="51"/>
                  </a:cubicBezTo>
                  <a:cubicBezTo>
                    <a:pt x="8" y="43"/>
                    <a:pt x="6" y="35"/>
                    <a:pt x="5"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0" name="Freeform 1972">
              <a:extLst>
                <a:ext uri="{FF2B5EF4-FFF2-40B4-BE49-F238E27FC236}">
                  <a16:creationId xmlns:a16="http://schemas.microsoft.com/office/drawing/2014/main" xmlns="" id="{6443A341-809B-4A8B-A592-76B3B778D9EB}"/>
                </a:ext>
              </a:extLst>
            </p:cNvPr>
            <p:cNvSpPr>
              <a:spLocks/>
            </p:cNvSpPr>
            <p:nvPr/>
          </p:nvSpPr>
          <p:spPr bwMode="auto">
            <a:xfrm>
              <a:off x="4905376" y="7031038"/>
              <a:ext cx="15875" cy="79375"/>
            </a:xfrm>
            <a:custGeom>
              <a:avLst/>
              <a:gdLst>
                <a:gd name="T0" fmla="*/ 6 w 11"/>
                <a:gd name="T1" fmla="*/ 27 h 51"/>
                <a:gd name="T2" fmla="*/ 3 w 11"/>
                <a:gd name="T3" fmla="*/ 1 h 51"/>
                <a:gd name="T4" fmla="*/ 2 w 11"/>
                <a:gd name="T5" fmla="*/ 1 h 51"/>
                <a:gd name="T6" fmla="*/ 9 w 11"/>
                <a:gd name="T7" fmla="*/ 50 h 51"/>
                <a:gd name="T8" fmla="*/ 11 w 11"/>
                <a:gd name="T9" fmla="*/ 49 h 51"/>
                <a:gd name="T10" fmla="*/ 6 w 11"/>
                <a:gd name="T11" fmla="*/ 27 h 51"/>
              </a:gdLst>
              <a:ahLst/>
              <a:cxnLst>
                <a:cxn ang="0">
                  <a:pos x="T0" y="T1"/>
                </a:cxn>
                <a:cxn ang="0">
                  <a:pos x="T2" y="T3"/>
                </a:cxn>
                <a:cxn ang="0">
                  <a:pos x="T4" y="T5"/>
                </a:cxn>
                <a:cxn ang="0">
                  <a:pos x="T6" y="T7"/>
                </a:cxn>
                <a:cxn ang="0">
                  <a:pos x="T8" y="T9"/>
                </a:cxn>
                <a:cxn ang="0">
                  <a:pos x="T10" y="T11"/>
                </a:cxn>
              </a:cxnLst>
              <a:rect l="0" t="0" r="r" b="b"/>
              <a:pathLst>
                <a:path w="11" h="51">
                  <a:moveTo>
                    <a:pt x="6" y="27"/>
                  </a:moveTo>
                  <a:cubicBezTo>
                    <a:pt x="4" y="18"/>
                    <a:pt x="4" y="10"/>
                    <a:pt x="3" y="1"/>
                  </a:cubicBezTo>
                  <a:cubicBezTo>
                    <a:pt x="3" y="0"/>
                    <a:pt x="2" y="0"/>
                    <a:pt x="2" y="1"/>
                  </a:cubicBezTo>
                  <a:cubicBezTo>
                    <a:pt x="0" y="17"/>
                    <a:pt x="1" y="36"/>
                    <a:pt x="9" y="50"/>
                  </a:cubicBezTo>
                  <a:cubicBezTo>
                    <a:pt x="9" y="51"/>
                    <a:pt x="11" y="50"/>
                    <a:pt x="11" y="49"/>
                  </a:cubicBezTo>
                  <a:cubicBezTo>
                    <a:pt x="10" y="42"/>
                    <a:pt x="7" y="34"/>
                    <a:pt x="6" y="27"/>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1" name="Freeform 1973">
              <a:extLst>
                <a:ext uri="{FF2B5EF4-FFF2-40B4-BE49-F238E27FC236}">
                  <a16:creationId xmlns:a16="http://schemas.microsoft.com/office/drawing/2014/main" xmlns="" id="{694A474F-2544-4E44-8A73-E65D52816B30}"/>
                </a:ext>
              </a:extLst>
            </p:cNvPr>
            <p:cNvSpPr>
              <a:spLocks/>
            </p:cNvSpPr>
            <p:nvPr/>
          </p:nvSpPr>
          <p:spPr bwMode="auto">
            <a:xfrm>
              <a:off x="4953001" y="7023100"/>
              <a:ext cx="14288" cy="69850"/>
            </a:xfrm>
            <a:custGeom>
              <a:avLst/>
              <a:gdLst>
                <a:gd name="T0" fmla="*/ 2 w 9"/>
                <a:gd name="T1" fmla="*/ 2 h 46"/>
                <a:gd name="T2" fmla="*/ 0 w 9"/>
                <a:gd name="T3" fmla="*/ 2 h 46"/>
                <a:gd name="T4" fmla="*/ 6 w 9"/>
                <a:gd name="T5" fmla="*/ 45 h 46"/>
                <a:gd name="T6" fmla="*/ 9 w 9"/>
                <a:gd name="T7" fmla="*/ 44 h 46"/>
                <a:gd name="T8" fmla="*/ 2 w 9"/>
                <a:gd name="T9" fmla="*/ 2 h 46"/>
              </a:gdLst>
              <a:ahLst/>
              <a:cxnLst>
                <a:cxn ang="0">
                  <a:pos x="T0" y="T1"/>
                </a:cxn>
                <a:cxn ang="0">
                  <a:pos x="T2" y="T3"/>
                </a:cxn>
                <a:cxn ang="0">
                  <a:pos x="T4" y="T5"/>
                </a:cxn>
                <a:cxn ang="0">
                  <a:pos x="T6" y="T7"/>
                </a:cxn>
                <a:cxn ang="0">
                  <a:pos x="T8" y="T9"/>
                </a:cxn>
              </a:cxnLst>
              <a:rect l="0" t="0" r="r" b="b"/>
              <a:pathLst>
                <a:path w="9" h="46">
                  <a:moveTo>
                    <a:pt x="2" y="2"/>
                  </a:moveTo>
                  <a:cubicBezTo>
                    <a:pt x="2" y="0"/>
                    <a:pt x="0" y="0"/>
                    <a:pt x="0" y="2"/>
                  </a:cubicBezTo>
                  <a:cubicBezTo>
                    <a:pt x="1" y="16"/>
                    <a:pt x="2" y="31"/>
                    <a:pt x="6" y="45"/>
                  </a:cubicBezTo>
                  <a:cubicBezTo>
                    <a:pt x="6" y="46"/>
                    <a:pt x="9" y="46"/>
                    <a:pt x="9" y="44"/>
                  </a:cubicBezTo>
                  <a:cubicBezTo>
                    <a:pt x="7" y="30"/>
                    <a:pt x="4" y="16"/>
                    <a:pt x="2"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2" name="Freeform 1974">
              <a:extLst>
                <a:ext uri="{FF2B5EF4-FFF2-40B4-BE49-F238E27FC236}">
                  <a16:creationId xmlns:a16="http://schemas.microsoft.com/office/drawing/2014/main" xmlns="" id="{437FCDE7-3A71-42EE-BBEA-D347F78F0393}"/>
                </a:ext>
              </a:extLst>
            </p:cNvPr>
            <p:cNvSpPr>
              <a:spLocks/>
            </p:cNvSpPr>
            <p:nvPr/>
          </p:nvSpPr>
          <p:spPr bwMode="auto">
            <a:xfrm>
              <a:off x="5002213" y="7016750"/>
              <a:ext cx="17463" cy="77788"/>
            </a:xfrm>
            <a:custGeom>
              <a:avLst/>
              <a:gdLst>
                <a:gd name="T0" fmla="*/ 3 w 11"/>
                <a:gd name="T1" fmla="*/ 1 h 51"/>
                <a:gd name="T2" fmla="*/ 1 w 11"/>
                <a:gd name="T3" fmla="*/ 2 h 51"/>
                <a:gd name="T4" fmla="*/ 7 w 11"/>
                <a:gd name="T5" fmla="*/ 49 h 51"/>
                <a:gd name="T6" fmla="*/ 11 w 11"/>
                <a:gd name="T7" fmla="*/ 48 h 51"/>
                <a:gd name="T8" fmla="*/ 3 w 11"/>
                <a:gd name="T9" fmla="*/ 1 h 51"/>
              </a:gdLst>
              <a:ahLst/>
              <a:cxnLst>
                <a:cxn ang="0">
                  <a:pos x="T0" y="T1"/>
                </a:cxn>
                <a:cxn ang="0">
                  <a:pos x="T2" y="T3"/>
                </a:cxn>
                <a:cxn ang="0">
                  <a:pos x="T4" y="T5"/>
                </a:cxn>
                <a:cxn ang="0">
                  <a:pos x="T6" y="T7"/>
                </a:cxn>
                <a:cxn ang="0">
                  <a:pos x="T8" y="T9"/>
                </a:cxn>
              </a:cxnLst>
              <a:rect l="0" t="0" r="r" b="b"/>
              <a:pathLst>
                <a:path w="11" h="51">
                  <a:moveTo>
                    <a:pt x="3" y="1"/>
                  </a:moveTo>
                  <a:cubicBezTo>
                    <a:pt x="3" y="0"/>
                    <a:pt x="0" y="0"/>
                    <a:pt x="1" y="2"/>
                  </a:cubicBezTo>
                  <a:cubicBezTo>
                    <a:pt x="3" y="17"/>
                    <a:pt x="4" y="33"/>
                    <a:pt x="7" y="49"/>
                  </a:cubicBezTo>
                  <a:cubicBezTo>
                    <a:pt x="8" y="51"/>
                    <a:pt x="11" y="50"/>
                    <a:pt x="11" y="48"/>
                  </a:cubicBezTo>
                  <a:cubicBezTo>
                    <a:pt x="9" y="33"/>
                    <a:pt x="6" y="17"/>
                    <a:pt x="3"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3" name="Freeform 1975">
              <a:extLst>
                <a:ext uri="{FF2B5EF4-FFF2-40B4-BE49-F238E27FC236}">
                  <a16:creationId xmlns:a16="http://schemas.microsoft.com/office/drawing/2014/main" xmlns="" id="{8ADFF2E5-6C56-4C87-BD1D-152647C04BFC}"/>
                </a:ext>
              </a:extLst>
            </p:cNvPr>
            <p:cNvSpPr>
              <a:spLocks/>
            </p:cNvSpPr>
            <p:nvPr/>
          </p:nvSpPr>
          <p:spPr bwMode="auto">
            <a:xfrm>
              <a:off x="5060951" y="7013575"/>
              <a:ext cx="9525" cy="79375"/>
            </a:xfrm>
            <a:custGeom>
              <a:avLst/>
              <a:gdLst>
                <a:gd name="T0" fmla="*/ 3 w 6"/>
                <a:gd name="T1" fmla="*/ 2 h 52"/>
                <a:gd name="T2" fmla="*/ 0 w 6"/>
                <a:gd name="T3" fmla="*/ 2 h 52"/>
                <a:gd name="T4" fmla="*/ 3 w 6"/>
                <a:gd name="T5" fmla="*/ 51 h 52"/>
                <a:gd name="T6" fmla="*/ 6 w 6"/>
                <a:gd name="T7" fmla="*/ 50 h 52"/>
                <a:gd name="T8" fmla="*/ 3 w 6"/>
                <a:gd name="T9" fmla="*/ 2 h 52"/>
              </a:gdLst>
              <a:ahLst/>
              <a:cxnLst>
                <a:cxn ang="0">
                  <a:pos x="T0" y="T1"/>
                </a:cxn>
                <a:cxn ang="0">
                  <a:pos x="T2" y="T3"/>
                </a:cxn>
                <a:cxn ang="0">
                  <a:pos x="T4" y="T5"/>
                </a:cxn>
                <a:cxn ang="0">
                  <a:pos x="T6" y="T7"/>
                </a:cxn>
                <a:cxn ang="0">
                  <a:pos x="T8" y="T9"/>
                </a:cxn>
              </a:cxnLst>
              <a:rect l="0" t="0" r="r" b="b"/>
              <a:pathLst>
                <a:path w="6" h="52">
                  <a:moveTo>
                    <a:pt x="3" y="2"/>
                  </a:moveTo>
                  <a:cubicBezTo>
                    <a:pt x="2" y="0"/>
                    <a:pt x="0" y="0"/>
                    <a:pt x="0" y="2"/>
                  </a:cubicBezTo>
                  <a:cubicBezTo>
                    <a:pt x="1" y="18"/>
                    <a:pt x="0" y="35"/>
                    <a:pt x="3" y="51"/>
                  </a:cubicBezTo>
                  <a:cubicBezTo>
                    <a:pt x="3" y="52"/>
                    <a:pt x="6" y="52"/>
                    <a:pt x="6" y="50"/>
                  </a:cubicBezTo>
                  <a:cubicBezTo>
                    <a:pt x="6" y="34"/>
                    <a:pt x="4" y="18"/>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4" name="Freeform 1976">
              <a:extLst>
                <a:ext uri="{FF2B5EF4-FFF2-40B4-BE49-F238E27FC236}">
                  <a16:creationId xmlns:a16="http://schemas.microsoft.com/office/drawing/2014/main" xmlns="" id="{65BE48E2-E7EF-4077-BAF0-6EA3C2C92FC4}"/>
                </a:ext>
              </a:extLst>
            </p:cNvPr>
            <p:cNvSpPr>
              <a:spLocks/>
            </p:cNvSpPr>
            <p:nvPr/>
          </p:nvSpPr>
          <p:spPr bwMode="auto">
            <a:xfrm>
              <a:off x="5122863" y="7024688"/>
              <a:ext cx="7938" cy="65088"/>
            </a:xfrm>
            <a:custGeom>
              <a:avLst/>
              <a:gdLst>
                <a:gd name="T0" fmla="*/ 3 w 6"/>
                <a:gd name="T1" fmla="*/ 2 h 43"/>
                <a:gd name="T2" fmla="*/ 1 w 6"/>
                <a:gd name="T3" fmla="*/ 2 h 43"/>
                <a:gd name="T4" fmla="*/ 1 w 6"/>
                <a:gd name="T5" fmla="*/ 24 h 43"/>
                <a:gd name="T6" fmla="*/ 1 w 6"/>
                <a:gd name="T7" fmla="*/ 42 h 43"/>
                <a:gd name="T8" fmla="*/ 3 w 6"/>
                <a:gd name="T9" fmla="*/ 42 h 43"/>
                <a:gd name="T10" fmla="*/ 3 w 6"/>
                <a:gd name="T11" fmla="*/ 2 h 43"/>
              </a:gdLst>
              <a:ahLst/>
              <a:cxnLst>
                <a:cxn ang="0">
                  <a:pos x="T0" y="T1"/>
                </a:cxn>
                <a:cxn ang="0">
                  <a:pos x="T2" y="T3"/>
                </a:cxn>
                <a:cxn ang="0">
                  <a:pos x="T4" y="T5"/>
                </a:cxn>
                <a:cxn ang="0">
                  <a:pos x="T6" y="T7"/>
                </a:cxn>
                <a:cxn ang="0">
                  <a:pos x="T8" y="T9"/>
                </a:cxn>
                <a:cxn ang="0">
                  <a:pos x="T10" y="T11"/>
                </a:cxn>
              </a:cxnLst>
              <a:rect l="0" t="0" r="r" b="b"/>
              <a:pathLst>
                <a:path w="6" h="43">
                  <a:moveTo>
                    <a:pt x="3" y="2"/>
                  </a:moveTo>
                  <a:cubicBezTo>
                    <a:pt x="3" y="0"/>
                    <a:pt x="1" y="0"/>
                    <a:pt x="1" y="2"/>
                  </a:cubicBezTo>
                  <a:cubicBezTo>
                    <a:pt x="1" y="9"/>
                    <a:pt x="1" y="16"/>
                    <a:pt x="1" y="24"/>
                  </a:cubicBezTo>
                  <a:cubicBezTo>
                    <a:pt x="1" y="30"/>
                    <a:pt x="0" y="36"/>
                    <a:pt x="1" y="42"/>
                  </a:cubicBezTo>
                  <a:cubicBezTo>
                    <a:pt x="1" y="43"/>
                    <a:pt x="2" y="43"/>
                    <a:pt x="3" y="42"/>
                  </a:cubicBezTo>
                  <a:cubicBezTo>
                    <a:pt x="6" y="30"/>
                    <a:pt x="4" y="15"/>
                    <a:pt x="3"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5" name="Freeform 1977">
              <a:extLst>
                <a:ext uri="{FF2B5EF4-FFF2-40B4-BE49-F238E27FC236}">
                  <a16:creationId xmlns:a16="http://schemas.microsoft.com/office/drawing/2014/main" xmlns="" id="{AC5CCF2B-A7C6-47EB-93AA-4A0224301CAF}"/>
                </a:ext>
              </a:extLst>
            </p:cNvPr>
            <p:cNvSpPr>
              <a:spLocks/>
            </p:cNvSpPr>
            <p:nvPr/>
          </p:nvSpPr>
          <p:spPr bwMode="auto">
            <a:xfrm>
              <a:off x="5176838" y="7024688"/>
              <a:ext cx="14288" cy="66675"/>
            </a:xfrm>
            <a:custGeom>
              <a:avLst/>
              <a:gdLst>
                <a:gd name="T0" fmla="*/ 6 w 9"/>
                <a:gd name="T1" fmla="*/ 2 h 44"/>
                <a:gd name="T2" fmla="*/ 0 w 9"/>
                <a:gd name="T3" fmla="*/ 42 h 44"/>
                <a:gd name="T4" fmla="*/ 3 w 9"/>
                <a:gd name="T5" fmla="*/ 42 h 44"/>
                <a:gd name="T6" fmla="*/ 9 w 9"/>
                <a:gd name="T7" fmla="*/ 2 h 44"/>
                <a:gd name="T8" fmla="*/ 6 w 9"/>
                <a:gd name="T9" fmla="*/ 2 h 44"/>
              </a:gdLst>
              <a:ahLst/>
              <a:cxnLst>
                <a:cxn ang="0">
                  <a:pos x="T0" y="T1"/>
                </a:cxn>
                <a:cxn ang="0">
                  <a:pos x="T2" y="T3"/>
                </a:cxn>
                <a:cxn ang="0">
                  <a:pos x="T4" y="T5"/>
                </a:cxn>
                <a:cxn ang="0">
                  <a:pos x="T6" y="T7"/>
                </a:cxn>
                <a:cxn ang="0">
                  <a:pos x="T8" y="T9"/>
                </a:cxn>
              </a:cxnLst>
              <a:rect l="0" t="0" r="r" b="b"/>
              <a:pathLst>
                <a:path w="9" h="44">
                  <a:moveTo>
                    <a:pt x="6" y="2"/>
                  </a:moveTo>
                  <a:cubicBezTo>
                    <a:pt x="4" y="15"/>
                    <a:pt x="1" y="28"/>
                    <a:pt x="0" y="42"/>
                  </a:cubicBezTo>
                  <a:cubicBezTo>
                    <a:pt x="0" y="44"/>
                    <a:pt x="3" y="44"/>
                    <a:pt x="3" y="42"/>
                  </a:cubicBezTo>
                  <a:cubicBezTo>
                    <a:pt x="6" y="29"/>
                    <a:pt x="7" y="16"/>
                    <a:pt x="9" y="2"/>
                  </a:cubicBezTo>
                  <a:cubicBezTo>
                    <a:pt x="9" y="1"/>
                    <a:pt x="6" y="0"/>
                    <a:pt x="6" y="2"/>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6" name="Freeform 1978">
              <a:extLst>
                <a:ext uri="{FF2B5EF4-FFF2-40B4-BE49-F238E27FC236}">
                  <a16:creationId xmlns:a16="http://schemas.microsoft.com/office/drawing/2014/main" xmlns="" id="{4402804B-8CA5-4FED-8C41-94F15D3C914A}"/>
                </a:ext>
              </a:extLst>
            </p:cNvPr>
            <p:cNvSpPr>
              <a:spLocks/>
            </p:cNvSpPr>
            <p:nvPr/>
          </p:nvSpPr>
          <p:spPr bwMode="auto">
            <a:xfrm>
              <a:off x="5226051" y="7035800"/>
              <a:ext cx="15875" cy="68263"/>
            </a:xfrm>
            <a:custGeom>
              <a:avLst/>
              <a:gdLst>
                <a:gd name="T0" fmla="*/ 10 w 10"/>
                <a:gd name="T1" fmla="*/ 1 h 44"/>
                <a:gd name="T2" fmla="*/ 8 w 10"/>
                <a:gd name="T3" fmla="*/ 1 h 44"/>
                <a:gd name="T4" fmla="*/ 0 w 10"/>
                <a:gd name="T5" fmla="*/ 42 h 44"/>
                <a:gd name="T6" fmla="*/ 2 w 10"/>
                <a:gd name="T7" fmla="*/ 43 h 44"/>
                <a:gd name="T8" fmla="*/ 10 w 10"/>
                <a:gd name="T9" fmla="*/ 1 h 44"/>
              </a:gdLst>
              <a:ahLst/>
              <a:cxnLst>
                <a:cxn ang="0">
                  <a:pos x="T0" y="T1"/>
                </a:cxn>
                <a:cxn ang="0">
                  <a:pos x="T2" y="T3"/>
                </a:cxn>
                <a:cxn ang="0">
                  <a:pos x="T4" y="T5"/>
                </a:cxn>
                <a:cxn ang="0">
                  <a:pos x="T6" y="T7"/>
                </a:cxn>
                <a:cxn ang="0">
                  <a:pos x="T8" y="T9"/>
                </a:cxn>
              </a:cxnLst>
              <a:rect l="0" t="0" r="r" b="b"/>
              <a:pathLst>
                <a:path w="10" h="44">
                  <a:moveTo>
                    <a:pt x="10" y="1"/>
                  </a:moveTo>
                  <a:cubicBezTo>
                    <a:pt x="9" y="0"/>
                    <a:pt x="8" y="0"/>
                    <a:pt x="8" y="1"/>
                  </a:cubicBezTo>
                  <a:cubicBezTo>
                    <a:pt x="7" y="15"/>
                    <a:pt x="3" y="28"/>
                    <a:pt x="0" y="42"/>
                  </a:cubicBezTo>
                  <a:cubicBezTo>
                    <a:pt x="0" y="43"/>
                    <a:pt x="2" y="44"/>
                    <a:pt x="2" y="43"/>
                  </a:cubicBezTo>
                  <a:cubicBezTo>
                    <a:pt x="9" y="30"/>
                    <a:pt x="10" y="15"/>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7" name="Freeform 1979">
              <a:extLst>
                <a:ext uri="{FF2B5EF4-FFF2-40B4-BE49-F238E27FC236}">
                  <a16:creationId xmlns:a16="http://schemas.microsoft.com/office/drawing/2014/main" xmlns="" id="{B0093131-070D-4C8B-ABBD-71E6E2058D7C}"/>
                </a:ext>
              </a:extLst>
            </p:cNvPr>
            <p:cNvSpPr>
              <a:spLocks/>
            </p:cNvSpPr>
            <p:nvPr/>
          </p:nvSpPr>
          <p:spPr bwMode="auto">
            <a:xfrm>
              <a:off x="5259388" y="7043738"/>
              <a:ext cx="15875" cy="66675"/>
            </a:xfrm>
            <a:custGeom>
              <a:avLst/>
              <a:gdLst>
                <a:gd name="T0" fmla="*/ 10 w 10"/>
                <a:gd name="T1" fmla="*/ 1 h 43"/>
                <a:gd name="T2" fmla="*/ 7 w 10"/>
                <a:gd name="T3" fmla="*/ 1 h 43"/>
                <a:gd name="T4" fmla="*/ 5 w 10"/>
                <a:gd name="T5" fmla="*/ 23 h 43"/>
                <a:gd name="T6" fmla="*/ 0 w 10"/>
                <a:gd name="T7" fmla="*/ 41 h 43"/>
                <a:gd name="T8" fmla="*/ 3 w 10"/>
                <a:gd name="T9" fmla="*/ 42 h 43"/>
                <a:gd name="T10" fmla="*/ 10 w 10"/>
                <a:gd name="T11" fmla="*/ 1 h 43"/>
              </a:gdLst>
              <a:ahLst/>
              <a:cxnLst>
                <a:cxn ang="0">
                  <a:pos x="T0" y="T1"/>
                </a:cxn>
                <a:cxn ang="0">
                  <a:pos x="T2" y="T3"/>
                </a:cxn>
                <a:cxn ang="0">
                  <a:pos x="T4" y="T5"/>
                </a:cxn>
                <a:cxn ang="0">
                  <a:pos x="T6" y="T7"/>
                </a:cxn>
                <a:cxn ang="0">
                  <a:pos x="T8" y="T9"/>
                </a:cxn>
                <a:cxn ang="0">
                  <a:pos x="T10" y="T11"/>
                </a:cxn>
              </a:cxnLst>
              <a:rect l="0" t="0" r="r" b="b"/>
              <a:pathLst>
                <a:path w="10" h="43">
                  <a:moveTo>
                    <a:pt x="10" y="1"/>
                  </a:moveTo>
                  <a:cubicBezTo>
                    <a:pt x="9" y="0"/>
                    <a:pt x="7" y="0"/>
                    <a:pt x="7" y="1"/>
                  </a:cubicBezTo>
                  <a:cubicBezTo>
                    <a:pt x="7" y="9"/>
                    <a:pt x="7" y="16"/>
                    <a:pt x="5" y="23"/>
                  </a:cubicBezTo>
                  <a:cubicBezTo>
                    <a:pt x="4" y="29"/>
                    <a:pt x="1" y="35"/>
                    <a:pt x="0" y="41"/>
                  </a:cubicBezTo>
                  <a:cubicBezTo>
                    <a:pt x="0" y="42"/>
                    <a:pt x="2" y="43"/>
                    <a:pt x="3" y="42"/>
                  </a:cubicBezTo>
                  <a:cubicBezTo>
                    <a:pt x="10" y="31"/>
                    <a:pt x="10" y="14"/>
                    <a:pt x="10" y="1"/>
                  </a:cubicBezTo>
                  <a:close/>
                </a:path>
              </a:pathLst>
            </a:custGeom>
            <a:solidFill>
              <a:srgbClr val="B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8" name="Freeform 1980">
              <a:extLst>
                <a:ext uri="{FF2B5EF4-FFF2-40B4-BE49-F238E27FC236}">
                  <a16:creationId xmlns:a16="http://schemas.microsoft.com/office/drawing/2014/main" xmlns="" id="{C6A2B656-F6E2-44DF-8272-2803ACC0329D}"/>
                </a:ext>
              </a:extLst>
            </p:cNvPr>
            <p:cNvSpPr>
              <a:spLocks/>
            </p:cNvSpPr>
            <p:nvPr/>
          </p:nvSpPr>
          <p:spPr bwMode="auto">
            <a:xfrm>
              <a:off x="4995863" y="6829425"/>
              <a:ext cx="33338" cy="20638"/>
            </a:xfrm>
            <a:custGeom>
              <a:avLst/>
              <a:gdLst>
                <a:gd name="T0" fmla="*/ 19 w 21"/>
                <a:gd name="T1" fmla="*/ 10 h 13"/>
                <a:gd name="T2" fmla="*/ 2 w 21"/>
                <a:gd name="T3" fmla="*/ 1 h 13"/>
                <a:gd name="T4" fmla="*/ 1 w 21"/>
                <a:gd name="T5" fmla="*/ 4 h 13"/>
                <a:gd name="T6" fmla="*/ 10 w 21"/>
                <a:gd name="T7" fmla="*/ 8 h 13"/>
                <a:gd name="T8" fmla="*/ 17 w 21"/>
                <a:gd name="T9" fmla="*/ 12 h 13"/>
                <a:gd name="T10" fmla="*/ 19 w 21"/>
                <a:gd name="T11" fmla="*/ 10 h 13"/>
              </a:gdLst>
              <a:ahLst/>
              <a:cxnLst>
                <a:cxn ang="0">
                  <a:pos x="T0" y="T1"/>
                </a:cxn>
                <a:cxn ang="0">
                  <a:pos x="T2" y="T3"/>
                </a:cxn>
                <a:cxn ang="0">
                  <a:pos x="T4" y="T5"/>
                </a:cxn>
                <a:cxn ang="0">
                  <a:pos x="T6" y="T7"/>
                </a:cxn>
                <a:cxn ang="0">
                  <a:pos x="T8" y="T9"/>
                </a:cxn>
                <a:cxn ang="0">
                  <a:pos x="T10" y="T11"/>
                </a:cxn>
              </a:cxnLst>
              <a:rect l="0" t="0" r="r" b="b"/>
              <a:pathLst>
                <a:path w="21" h="13">
                  <a:moveTo>
                    <a:pt x="19" y="10"/>
                  </a:moveTo>
                  <a:cubicBezTo>
                    <a:pt x="15" y="5"/>
                    <a:pt x="8" y="3"/>
                    <a:pt x="2" y="1"/>
                  </a:cubicBezTo>
                  <a:cubicBezTo>
                    <a:pt x="0" y="0"/>
                    <a:pt x="0" y="3"/>
                    <a:pt x="1" y="4"/>
                  </a:cubicBezTo>
                  <a:cubicBezTo>
                    <a:pt x="4" y="5"/>
                    <a:pt x="7" y="6"/>
                    <a:pt x="10" y="8"/>
                  </a:cubicBezTo>
                  <a:cubicBezTo>
                    <a:pt x="13" y="9"/>
                    <a:pt x="15" y="11"/>
                    <a:pt x="17" y="12"/>
                  </a:cubicBezTo>
                  <a:cubicBezTo>
                    <a:pt x="19" y="13"/>
                    <a:pt x="21" y="11"/>
                    <a:pt x="19" y="10"/>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9" name="Freeform 1981">
              <a:extLst>
                <a:ext uri="{FF2B5EF4-FFF2-40B4-BE49-F238E27FC236}">
                  <a16:creationId xmlns:a16="http://schemas.microsoft.com/office/drawing/2014/main" xmlns="" id="{F23C6B27-865B-43D6-B98E-6A68BFFD9A7B}"/>
                </a:ext>
              </a:extLst>
            </p:cNvPr>
            <p:cNvSpPr>
              <a:spLocks/>
            </p:cNvSpPr>
            <p:nvPr/>
          </p:nvSpPr>
          <p:spPr bwMode="auto">
            <a:xfrm>
              <a:off x="5019676" y="6804025"/>
              <a:ext cx="20638" cy="34925"/>
            </a:xfrm>
            <a:custGeom>
              <a:avLst/>
              <a:gdLst>
                <a:gd name="T0" fmla="*/ 14 w 14"/>
                <a:gd name="T1" fmla="*/ 21 h 23"/>
                <a:gd name="T2" fmla="*/ 9 w 14"/>
                <a:gd name="T3" fmla="*/ 12 h 23"/>
                <a:gd name="T4" fmla="*/ 3 w 14"/>
                <a:gd name="T5" fmla="*/ 1 h 23"/>
                <a:gd name="T6" fmla="*/ 0 w 14"/>
                <a:gd name="T7" fmla="*/ 2 h 23"/>
                <a:gd name="T8" fmla="*/ 5 w 14"/>
                <a:gd name="T9" fmla="*/ 13 h 23"/>
                <a:gd name="T10" fmla="*/ 12 w 14"/>
                <a:gd name="T11" fmla="*/ 22 h 23"/>
                <a:gd name="T12" fmla="*/ 14 w 14"/>
                <a:gd name="T13" fmla="*/ 21 h 23"/>
              </a:gdLst>
              <a:ahLst/>
              <a:cxnLst>
                <a:cxn ang="0">
                  <a:pos x="T0" y="T1"/>
                </a:cxn>
                <a:cxn ang="0">
                  <a:pos x="T2" y="T3"/>
                </a:cxn>
                <a:cxn ang="0">
                  <a:pos x="T4" y="T5"/>
                </a:cxn>
                <a:cxn ang="0">
                  <a:pos x="T6" y="T7"/>
                </a:cxn>
                <a:cxn ang="0">
                  <a:pos x="T8" y="T9"/>
                </a:cxn>
                <a:cxn ang="0">
                  <a:pos x="T10" y="T11"/>
                </a:cxn>
                <a:cxn ang="0">
                  <a:pos x="T12" y="T13"/>
                </a:cxn>
              </a:cxnLst>
              <a:rect l="0" t="0" r="r" b="b"/>
              <a:pathLst>
                <a:path w="14" h="23">
                  <a:moveTo>
                    <a:pt x="14" y="21"/>
                  </a:moveTo>
                  <a:cubicBezTo>
                    <a:pt x="13" y="18"/>
                    <a:pt x="10" y="15"/>
                    <a:pt x="9" y="12"/>
                  </a:cubicBezTo>
                  <a:cubicBezTo>
                    <a:pt x="7" y="9"/>
                    <a:pt x="5" y="5"/>
                    <a:pt x="3" y="1"/>
                  </a:cubicBezTo>
                  <a:cubicBezTo>
                    <a:pt x="3" y="0"/>
                    <a:pt x="0" y="0"/>
                    <a:pt x="0" y="2"/>
                  </a:cubicBezTo>
                  <a:cubicBezTo>
                    <a:pt x="2" y="6"/>
                    <a:pt x="3" y="10"/>
                    <a:pt x="5" y="13"/>
                  </a:cubicBezTo>
                  <a:cubicBezTo>
                    <a:pt x="7" y="16"/>
                    <a:pt x="9" y="20"/>
                    <a:pt x="12" y="22"/>
                  </a:cubicBezTo>
                  <a:cubicBezTo>
                    <a:pt x="13" y="23"/>
                    <a:pt x="14" y="22"/>
                    <a:pt x="14" y="2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0" name="Freeform 1982">
              <a:extLst>
                <a:ext uri="{FF2B5EF4-FFF2-40B4-BE49-F238E27FC236}">
                  <a16:creationId xmlns:a16="http://schemas.microsoft.com/office/drawing/2014/main" xmlns="" id="{47BEBF5C-6B1E-4375-B477-FDF906030102}"/>
                </a:ext>
              </a:extLst>
            </p:cNvPr>
            <p:cNvSpPr>
              <a:spLocks/>
            </p:cNvSpPr>
            <p:nvPr/>
          </p:nvSpPr>
          <p:spPr bwMode="auto">
            <a:xfrm>
              <a:off x="5067301" y="6804025"/>
              <a:ext cx="9525" cy="20638"/>
            </a:xfrm>
            <a:custGeom>
              <a:avLst/>
              <a:gdLst>
                <a:gd name="T0" fmla="*/ 2 w 6"/>
                <a:gd name="T1" fmla="*/ 1 h 14"/>
                <a:gd name="T2" fmla="*/ 0 w 6"/>
                <a:gd name="T3" fmla="*/ 13 h 14"/>
                <a:gd name="T4" fmla="*/ 2 w 6"/>
                <a:gd name="T5" fmla="*/ 13 h 14"/>
                <a:gd name="T6" fmla="*/ 5 w 6"/>
                <a:gd name="T7" fmla="*/ 2 h 14"/>
                <a:gd name="T8" fmla="*/ 2 w 6"/>
                <a:gd name="T9" fmla="*/ 1 h 14"/>
              </a:gdLst>
              <a:ahLst/>
              <a:cxnLst>
                <a:cxn ang="0">
                  <a:pos x="T0" y="T1"/>
                </a:cxn>
                <a:cxn ang="0">
                  <a:pos x="T2" y="T3"/>
                </a:cxn>
                <a:cxn ang="0">
                  <a:pos x="T4" y="T5"/>
                </a:cxn>
                <a:cxn ang="0">
                  <a:pos x="T6" y="T7"/>
                </a:cxn>
                <a:cxn ang="0">
                  <a:pos x="T8" y="T9"/>
                </a:cxn>
              </a:cxnLst>
              <a:rect l="0" t="0" r="r" b="b"/>
              <a:pathLst>
                <a:path w="6" h="14">
                  <a:moveTo>
                    <a:pt x="2" y="1"/>
                  </a:moveTo>
                  <a:cubicBezTo>
                    <a:pt x="2" y="5"/>
                    <a:pt x="1" y="9"/>
                    <a:pt x="0" y="13"/>
                  </a:cubicBezTo>
                  <a:cubicBezTo>
                    <a:pt x="0" y="14"/>
                    <a:pt x="2" y="14"/>
                    <a:pt x="2" y="13"/>
                  </a:cubicBezTo>
                  <a:cubicBezTo>
                    <a:pt x="4" y="10"/>
                    <a:pt x="4" y="6"/>
                    <a:pt x="5" y="2"/>
                  </a:cubicBezTo>
                  <a:cubicBezTo>
                    <a:pt x="6" y="0"/>
                    <a:pt x="3" y="0"/>
                    <a:pt x="2"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1" name="Freeform 1983">
              <a:extLst>
                <a:ext uri="{FF2B5EF4-FFF2-40B4-BE49-F238E27FC236}">
                  <a16:creationId xmlns:a16="http://schemas.microsoft.com/office/drawing/2014/main" xmlns="" id="{3E6A4170-A8D3-4662-BB46-9D3251C468EA}"/>
                </a:ext>
              </a:extLst>
            </p:cNvPr>
            <p:cNvSpPr>
              <a:spLocks/>
            </p:cNvSpPr>
            <p:nvPr/>
          </p:nvSpPr>
          <p:spPr bwMode="auto">
            <a:xfrm>
              <a:off x="5097463" y="6811963"/>
              <a:ext cx="28575" cy="28575"/>
            </a:xfrm>
            <a:custGeom>
              <a:avLst/>
              <a:gdLst>
                <a:gd name="T0" fmla="*/ 14 w 18"/>
                <a:gd name="T1" fmla="*/ 1 h 19"/>
                <a:gd name="T2" fmla="*/ 7 w 18"/>
                <a:gd name="T3" fmla="*/ 9 h 19"/>
                <a:gd name="T4" fmla="*/ 1 w 18"/>
                <a:gd name="T5" fmla="*/ 17 h 19"/>
                <a:gd name="T6" fmla="*/ 2 w 18"/>
                <a:gd name="T7" fmla="*/ 18 h 19"/>
                <a:gd name="T8" fmla="*/ 9 w 18"/>
                <a:gd name="T9" fmla="*/ 11 h 19"/>
                <a:gd name="T10" fmla="*/ 16 w 18"/>
                <a:gd name="T11" fmla="*/ 3 h 19"/>
                <a:gd name="T12" fmla="*/ 14 w 18"/>
                <a:gd name="T13" fmla="*/ 1 h 19"/>
              </a:gdLst>
              <a:ahLst/>
              <a:cxnLst>
                <a:cxn ang="0">
                  <a:pos x="T0" y="T1"/>
                </a:cxn>
                <a:cxn ang="0">
                  <a:pos x="T2" y="T3"/>
                </a:cxn>
                <a:cxn ang="0">
                  <a:pos x="T4" y="T5"/>
                </a:cxn>
                <a:cxn ang="0">
                  <a:pos x="T6" y="T7"/>
                </a:cxn>
                <a:cxn ang="0">
                  <a:pos x="T8" y="T9"/>
                </a:cxn>
                <a:cxn ang="0">
                  <a:pos x="T10" y="T11"/>
                </a:cxn>
                <a:cxn ang="0">
                  <a:pos x="T12" y="T13"/>
                </a:cxn>
              </a:cxnLst>
              <a:rect l="0" t="0" r="r" b="b"/>
              <a:pathLst>
                <a:path w="18" h="19">
                  <a:moveTo>
                    <a:pt x="14" y="1"/>
                  </a:moveTo>
                  <a:cubicBezTo>
                    <a:pt x="12" y="4"/>
                    <a:pt x="9" y="6"/>
                    <a:pt x="7" y="9"/>
                  </a:cubicBezTo>
                  <a:cubicBezTo>
                    <a:pt x="5" y="12"/>
                    <a:pt x="2" y="14"/>
                    <a:pt x="1" y="17"/>
                  </a:cubicBezTo>
                  <a:cubicBezTo>
                    <a:pt x="0" y="18"/>
                    <a:pt x="1" y="19"/>
                    <a:pt x="2" y="18"/>
                  </a:cubicBezTo>
                  <a:cubicBezTo>
                    <a:pt x="5" y="17"/>
                    <a:pt x="7" y="14"/>
                    <a:pt x="9" y="11"/>
                  </a:cubicBezTo>
                  <a:cubicBezTo>
                    <a:pt x="12" y="9"/>
                    <a:pt x="14" y="6"/>
                    <a:pt x="16" y="3"/>
                  </a:cubicBezTo>
                  <a:cubicBezTo>
                    <a:pt x="18" y="2"/>
                    <a:pt x="16" y="0"/>
                    <a:pt x="14"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2" name="Freeform 1984">
              <a:extLst>
                <a:ext uri="{FF2B5EF4-FFF2-40B4-BE49-F238E27FC236}">
                  <a16:creationId xmlns:a16="http://schemas.microsoft.com/office/drawing/2014/main" xmlns="" id="{D28CEAFC-1967-47CB-8BAD-2970BD3DCB15}"/>
                </a:ext>
              </a:extLst>
            </p:cNvPr>
            <p:cNvSpPr>
              <a:spLocks/>
            </p:cNvSpPr>
            <p:nvPr/>
          </p:nvSpPr>
          <p:spPr bwMode="auto">
            <a:xfrm>
              <a:off x="5099051" y="6845300"/>
              <a:ext cx="31750" cy="17463"/>
            </a:xfrm>
            <a:custGeom>
              <a:avLst/>
              <a:gdLst>
                <a:gd name="T0" fmla="*/ 18 w 21"/>
                <a:gd name="T1" fmla="*/ 1 h 12"/>
                <a:gd name="T2" fmla="*/ 9 w 21"/>
                <a:gd name="T3" fmla="*/ 4 h 12"/>
                <a:gd name="T4" fmla="*/ 1 w 21"/>
                <a:gd name="T5" fmla="*/ 10 h 12"/>
                <a:gd name="T6" fmla="*/ 2 w 21"/>
                <a:gd name="T7" fmla="*/ 12 h 12"/>
                <a:gd name="T8" fmla="*/ 10 w 21"/>
                <a:gd name="T9" fmla="*/ 7 h 12"/>
                <a:gd name="T10" fmla="*/ 19 w 21"/>
                <a:gd name="T11" fmla="*/ 4 h 12"/>
                <a:gd name="T12" fmla="*/ 18 w 21"/>
                <a:gd name="T13" fmla="*/ 1 h 12"/>
              </a:gdLst>
              <a:ahLst/>
              <a:cxnLst>
                <a:cxn ang="0">
                  <a:pos x="T0" y="T1"/>
                </a:cxn>
                <a:cxn ang="0">
                  <a:pos x="T2" y="T3"/>
                </a:cxn>
                <a:cxn ang="0">
                  <a:pos x="T4" y="T5"/>
                </a:cxn>
                <a:cxn ang="0">
                  <a:pos x="T6" y="T7"/>
                </a:cxn>
                <a:cxn ang="0">
                  <a:pos x="T8" y="T9"/>
                </a:cxn>
                <a:cxn ang="0">
                  <a:pos x="T10" y="T11"/>
                </a:cxn>
                <a:cxn ang="0">
                  <a:pos x="T12" y="T13"/>
                </a:cxn>
              </a:cxnLst>
              <a:rect l="0" t="0" r="r" b="b"/>
              <a:pathLst>
                <a:path w="21" h="12">
                  <a:moveTo>
                    <a:pt x="18" y="1"/>
                  </a:moveTo>
                  <a:cubicBezTo>
                    <a:pt x="15" y="2"/>
                    <a:pt x="12" y="3"/>
                    <a:pt x="9" y="4"/>
                  </a:cubicBezTo>
                  <a:cubicBezTo>
                    <a:pt x="6" y="6"/>
                    <a:pt x="2" y="7"/>
                    <a:pt x="1" y="10"/>
                  </a:cubicBezTo>
                  <a:cubicBezTo>
                    <a:pt x="0" y="11"/>
                    <a:pt x="1" y="12"/>
                    <a:pt x="2" y="12"/>
                  </a:cubicBezTo>
                  <a:cubicBezTo>
                    <a:pt x="5" y="11"/>
                    <a:pt x="7" y="9"/>
                    <a:pt x="10" y="7"/>
                  </a:cubicBezTo>
                  <a:cubicBezTo>
                    <a:pt x="13" y="6"/>
                    <a:pt x="16" y="5"/>
                    <a:pt x="19" y="4"/>
                  </a:cubicBezTo>
                  <a:cubicBezTo>
                    <a:pt x="21" y="3"/>
                    <a:pt x="20" y="0"/>
                    <a:pt x="1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3" name="Freeform 1985">
              <a:extLst>
                <a:ext uri="{FF2B5EF4-FFF2-40B4-BE49-F238E27FC236}">
                  <a16:creationId xmlns:a16="http://schemas.microsoft.com/office/drawing/2014/main" xmlns="" id="{B5BCBDC0-B133-4568-8FDC-D324F523C629}"/>
                </a:ext>
              </a:extLst>
            </p:cNvPr>
            <p:cNvSpPr>
              <a:spLocks/>
            </p:cNvSpPr>
            <p:nvPr/>
          </p:nvSpPr>
          <p:spPr bwMode="auto">
            <a:xfrm>
              <a:off x="5084763" y="6792913"/>
              <a:ext cx="20638" cy="36513"/>
            </a:xfrm>
            <a:custGeom>
              <a:avLst/>
              <a:gdLst>
                <a:gd name="T0" fmla="*/ 10 w 13"/>
                <a:gd name="T1" fmla="*/ 1 h 24"/>
                <a:gd name="T2" fmla="*/ 0 w 13"/>
                <a:gd name="T3" fmla="*/ 22 h 24"/>
                <a:gd name="T4" fmla="*/ 2 w 13"/>
                <a:gd name="T5" fmla="*/ 23 h 24"/>
                <a:gd name="T6" fmla="*/ 13 w 13"/>
                <a:gd name="T7" fmla="*/ 2 h 24"/>
                <a:gd name="T8" fmla="*/ 10 w 13"/>
                <a:gd name="T9" fmla="*/ 1 h 24"/>
              </a:gdLst>
              <a:ahLst/>
              <a:cxnLst>
                <a:cxn ang="0">
                  <a:pos x="T0" y="T1"/>
                </a:cxn>
                <a:cxn ang="0">
                  <a:pos x="T2" y="T3"/>
                </a:cxn>
                <a:cxn ang="0">
                  <a:pos x="T4" y="T5"/>
                </a:cxn>
                <a:cxn ang="0">
                  <a:pos x="T6" y="T7"/>
                </a:cxn>
                <a:cxn ang="0">
                  <a:pos x="T8" y="T9"/>
                </a:cxn>
              </a:cxnLst>
              <a:rect l="0" t="0" r="r" b="b"/>
              <a:pathLst>
                <a:path w="13" h="24">
                  <a:moveTo>
                    <a:pt x="10" y="1"/>
                  </a:moveTo>
                  <a:cubicBezTo>
                    <a:pt x="6" y="8"/>
                    <a:pt x="2" y="15"/>
                    <a:pt x="0" y="22"/>
                  </a:cubicBezTo>
                  <a:cubicBezTo>
                    <a:pt x="0" y="23"/>
                    <a:pt x="1" y="24"/>
                    <a:pt x="2" y="23"/>
                  </a:cubicBezTo>
                  <a:cubicBezTo>
                    <a:pt x="7" y="17"/>
                    <a:pt x="10" y="9"/>
                    <a:pt x="13" y="2"/>
                  </a:cubicBezTo>
                  <a:cubicBezTo>
                    <a:pt x="13" y="1"/>
                    <a:pt x="11" y="0"/>
                    <a:pt x="10"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4" name="Freeform 1986">
              <a:extLst>
                <a:ext uri="{FF2B5EF4-FFF2-40B4-BE49-F238E27FC236}">
                  <a16:creationId xmlns:a16="http://schemas.microsoft.com/office/drawing/2014/main" xmlns="" id="{E4C9E405-9557-4A4D-A723-EE2DFDA53D9A}"/>
                </a:ext>
              </a:extLst>
            </p:cNvPr>
            <p:cNvSpPr>
              <a:spLocks/>
            </p:cNvSpPr>
            <p:nvPr/>
          </p:nvSpPr>
          <p:spPr bwMode="auto">
            <a:xfrm>
              <a:off x="5040313" y="6797675"/>
              <a:ext cx="17463" cy="33338"/>
            </a:xfrm>
            <a:custGeom>
              <a:avLst/>
              <a:gdLst>
                <a:gd name="T0" fmla="*/ 11 w 11"/>
                <a:gd name="T1" fmla="*/ 19 h 22"/>
                <a:gd name="T2" fmla="*/ 6 w 11"/>
                <a:gd name="T3" fmla="*/ 12 h 22"/>
                <a:gd name="T4" fmla="*/ 3 w 11"/>
                <a:gd name="T5" fmla="*/ 2 h 22"/>
                <a:gd name="T6" fmla="*/ 1 w 11"/>
                <a:gd name="T7" fmla="*/ 2 h 22"/>
                <a:gd name="T8" fmla="*/ 9 w 11"/>
                <a:gd name="T9" fmla="*/ 21 h 22"/>
                <a:gd name="T10" fmla="*/ 11 w 11"/>
                <a:gd name="T11" fmla="*/ 19 h 22"/>
              </a:gdLst>
              <a:ahLst/>
              <a:cxnLst>
                <a:cxn ang="0">
                  <a:pos x="T0" y="T1"/>
                </a:cxn>
                <a:cxn ang="0">
                  <a:pos x="T2" y="T3"/>
                </a:cxn>
                <a:cxn ang="0">
                  <a:pos x="T4" y="T5"/>
                </a:cxn>
                <a:cxn ang="0">
                  <a:pos x="T6" y="T7"/>
                </a:cxn>
                <a:cxn ang="0">
                  <a:pos x="T8" y="T9"/>
                </a:cxn>
                <a:cxn ang="0">
                  <a:pos x="T10" y="T11"/>
                </a:cxn>
              </a:cxnLst>
              <a:rect l="0" t="0" r="r" b="b"/>
              <a:pathLst>
                <a:path w="11" h="22">
                  <a:moveTo>
                    <a:pt x="11" y="19"/>
                  </a:moveTo>
                  <a:cubicBezTo>
                    <a:pt x="9" y="17"/>
                    <a:pt x="7" y="15"/>
                    <a:pt x="6" y="12"/>
                  </a:cubicBezTo>
                  <a:cubicBezTo>
                    <a:pt x="4" y="9"/>
                    <a:pt x="3" y="5"/>
                    <a:pt x="3" y="2"/>
                  </a:cubicBezTo>
                  <a:cubicBezTo>
                    <a:pt x="3" y="0"/>
                    <a:pt x="1" y="0"/>
                    <a:pt x="1" y="2"/>
                  </a:cubicBezTo>
                  <a:cubicBezTo>
                    <a:pt x="0" y="8"/>
                    <a:pt x="2" y="18"/>
                    <a:pt x="9" y="21"/>
                  </a:cubicBezTo>
                  <a:cubicBezTo>
                    <a:pt x="10" y="22"/>
                    <a:pt x="11" y="20"/>
                    <a:pt x="11" y="19"/>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5" name="Freeform 1987">
              <a:extLst>
                <a:ext uri="{FF2B5EF4-FFF2-40B4-BE49-F238E27FC236}">
                  <a16:creationId xmlns:a16="http://schemas.microsoft.com/office/drawing/2014/main" xmlns="" id="{DA2F42A6-1F93-4C91-B5AF-D766220FA7A6}"/>
                </a:ext>
              </a:extLst>
            </p:cNvPr>
            <p:cNvSpPr>
              <a:spLocks/>
            </p:cNvSpPr>
            <p:nvPr/>
          </p:nvSpPr>
          <p:spPr bwMode="auto">
            <a:xfrm>
              <a:off x="4989513" y="6859588"/>
              <a:ext cx="39688" cy="7938"/>
            </a:xfrm>
            <a:custGeom>
              <a:avLst/>
              <a:gdLst>
                <a:gd name="T0" fmla="*/ 25 w 26"/>
                <a:gd name="T1" fmla="*/ 2 h 5"/>
                <a:gd name="T2" fmla="*/ 2 w 26"/>
                <a:gd name="T3" fmla="*/ 0 h 5"/>
                <a:gd name="T4" fmla="*/ 1 w 26"/>
                <a:gd name="T5" fmla="*/ 1 h 5"/>
                <a:gd name="T6" fmla="*/ 25 w 26"/>
                <a:gd name="T7" fmla="*/ 4 h 5"/>
                <a:gd name="T8" fmla="*/ 25 w 26"/>
                <a:gd name="T9" fmla="*/ 2 h 5"/>
              </a:gdLst>
              <a:ahLst/>
              <a:cxnLst>
                <a:cxn ang="0">
                  <a:pos x="T0" y="T1"/>
                </a:cxn>
                <a:cxn ang="0">
                  <a:pos x="T2" y="T3"/>
                </a:cxn>
                <a:cxn ang="0">
                  <a:pos x="T4" y="T5"/>
                </a:cxn>
                <a:cxn ang="0">
                  <a:pos x="T6" y="T7"/>
                </a:cxn>
                <a:cxn ang="0">
                  <a:pos x="T8" y="T9"/>
                </a:cxn>
              </a:cxnLst>
              <a:rect l="0" t="0" r="r" b="b"/>
              <a:pathLst>
                <a:path w="26" h="5">
                  <a:moveTo>
                    <a:pt x="25" y="2"/>
                  </a:moveTo>
                  <a:cubicBezTo>
                    <a:pt x="17" y="1"/>
                    <a:pt x="9" y="1"/>
                    <a:pt x="2" y="0"/>
                  </a:cubicBezTo>
                  <a:cubicBezTo>
                    <a:pt x="1" y="0"/>
                    <a:pt x="0" y="1"/>
                    <a:pt x="1" y="1"/>
                  </a:cubicBezTo>
                  <a:cubicBezTo>
                    <a:pt x="9" y="3"/>
                    <a:pt x="17" y="5"/>
                    <a:pt x="25" y="4"/>
                  </a:cubicBezTo>
                  <a:cubicBezTo>
                    <a:pt x="26" y="4"/>
                    <a:pt x="26" y="3"/>
                    <a:pt x="25" y="2"/>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6" name="Freeform 1988">
              <a:extLst>
                <a:ext uri="{FF2B5EF4-FFF2-40B4-BE49-F238E27FC236}">
                  <a16:creationId xmlns:a16="http://schemas.microsoft.com/office/drawing/2014/main" xmlns="" id="{03F07088-13C6-4E31-8D47-82FED94C9D9B}"/>
                </a:ext>
              </a:extLst>
            </p:cNvPr>
            <p:cNvSpPr>
              <a:spLocks/>
            </p:cNvSpPr>
            <p:nvPr/>
          </p:nvSpPr>
          <p:spPr bwMode="auto">
            <a:xfrm>
              <a:off x="5033963" y="6854825"/>
              <a:ext cx="22225" cy="7938"/>
            </a:xfrm>
            <a:custGeom>
              <a:avLst/>
              <a:gdLst>
                <a:gd name="T0" fmla="*/ 14 w 15"/>
                <a:gd name="T1" fmla="*/ 4 h 6"/>
                <a:gd name="T2" fmla="*/ 8 w 15"/>
                <a:gd name="T3" fmla="*/ 1 h 6"/>
                <a:gd name="T4" fmla="*/ 1 w 15"/>
                <a:gd name="T5" fmla="*/ 0 h 6"/>
                <a:gd name="T6" fmla="*/ 1 w 15"/>
                <a:gd name="T7" fmla="*/ 1 h 6"/>
                <a:gd name="T8" fmla="*/ 7 w 15"/>
                <a:gd name="T9" fmla="*/ 4 h 6"/>
                <a:gd name="T10" fmla="*/ 14 w 15"/>
                <a:gd name="T11" fmla="*/ 6 h 6"/>
                <a:gd name="T12" fmla="*/ 14 w 15"/>
                <a:gd name="T13" fmla="*/ 4 h 6"/>
              </a:gdLst>
              <a:ahLst/>
              <a:cxnLst>
                <a:cxn ang="0">
                  <a:pos x="T0" y="T1"/>
                </a:cxn>
                <a:cxn ang="0">
                  <a:pos x="T2" y="T3"/>
                </a:cxn>
                <a:cxn ang="0">
                  <a:pos x="T4" y="T5"/>
                </a:cxn>
                <a:cxn ang="0">
                  <a:pos x="T6" y="T7"/>
                </a:cxn>
                <a:cxn ang="0">
                  <a:pos x="T8" y="T9"/>
                </a:cxn>
                <a:cxn ang="0">
                  <a:pos x="T10" y="T11"/>
                </a:cxn>
                <a:cxn ang="0">
                  <a:pos x="T12" y="T13"/>
                </a:cxn>
              </a:cxnLst>
              <a:rect l="0" t="0" r="r" b="b"/>
              <a:pathLst>
                <a:path w="15" h="6">
                  <a:moveTo>
                    <a:pt x="14" y="4"/>
                  </a:moveTo>
                  <a:cubicBezTo>
                    <a:pt x="13" y="2"/>
                    <a:pt x="10" y="2"/>
                    <a:pt x="8" y="1"/>
                  </a:cubicBezTo>
                  <a:cubicBezTo>
                    <a:pt x="6" y="1"/>
                    <a:pt x="4" y="0"/>
                    <a:pt x="1" y="0"/>
                  </a:cubicBezTo>
                  <a:cubicBezTo>
                    <a:pt x="1" y="0"/>
                    <a:pt x="0" y="1"/>
                    <a:pt x="1" y="1"/>
                  </a:cubicBezTo>
                  <a:cubicBezTo>
                    <a:pt x="3" y="2"/>
                    <a:pt x="5" y="3"/>
                    <a:pt x="7" y="4"/>
                  </a:cubicBezTo>
                  <a:cubicBezTo>
                    <a:pt x="9" y="5"/>
                    <a:pt x="11" y="6"/>
                    <a:pt x="14" y="6"/>
                  </a:cubicBezTo>
                  <a:cubicBezTo>
                    <a:pt x="14" y="5"/>
                    <a:pt x="15" y="4"/>
                    <a:pt x="14" y="4"/>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7" name="Freeform 1989">
              <a:extLst>
                <a:ext uri="{FF2B5EF4-FFF2-40B4-BE49-F238E27FC236}">
                  <a16:creationId xmlns:a16="http://schemas.microsoft.com/office/drawing/2014/main" xmlns="" id="{48D27352-B0B5-462B-ABD5-578F05E69684}"/>
                </a:ext>
              </a:extLst>
            </p:cNvPr>
            <p:cNvSpPr>
              <a:spLocks/>
            </p:cNvSpPr>
            <p:nvPr/>
          </p:nvSpPr>
          <p:spPr bwMode="auto">
            <a:xfrm>
              <a:off x="5072063" y="6845300"/>
              <a:ext cx="15875" cy="15875"/>
            </a:xfrm>
            <a:custGeom>
              <a:avLst/>
              <a:gdLst>
                <a:gd name="T0" fmla="*/ 8 w 11"/>
                <a:gd name="T1" fmla="*/ 1 h 11"/>
                <a:gd name="T2" fmla="*/ 1 w 11"/>
                <a:gd name="T3" fmla="*/ 8 h 11"/>
                <a:gd name="T4" fmla="*/ 4 w 11"/>
                <a:gd name="T5" fmla="*/ 10 h 11"/>
                <a:gd name="T6" fmla="*/ 10 w 11"/>
                <a:gd name="T7" fmla="*/ 3 h 11"/>
                <a:gd name="T8" fmla="*/ 8 w 11"/>
                <a:gd name="T9" fmla="*/ 1 h 11"/>
              </a:gdLst>
              <a:ahLst/>
              <a:cxnLst>
                <a:cxn ang="0">
                  <a:pos x="T0" y="T1"/>
                </a:cxn>
                <a:cxn ang="0">
                  <a:pos x="T2" y="T3"/>
                </a:cxn>
                <a:cxn ang="0">
                  <a:pos x="T4" y="T5"/>
                </a:cxn>
                <a:cxn ang="0">
                  <a:pos x="T6" y="T7"/>
                </a:cxn>
                <a:cxn ang="0">
                  <a:pos x="T8" y="T9"/>
                </a:cxn>
              </a:cxnLst>
              <a:rect l="0" t="0" r="r" b="b"/>
              <a:pathLst>
                <a:path w="11" h="11">
                  <a:moveTo>
                    <a:pt x="8" y="1"/>
                  </a:moveTo>
                  <a:cubicBezTo>
                    <a:pt x="6" y="3"/>
                    <a:pt x="4" y="5"/>
                    <a:pt x="1" y="8"/>
                  </a:cubicBezTo>
                  <a:cubicBezTo>
                    <a:pt x="0" y="9"/>
                    <a:pt x="2" y="11"/>
                    <a:pt x="4" y="10"/>
                  </a:cubicBezTo>
                  <a:cubicBezTo>
                    <a:pt x="6" y="8"/>
                    <a:pt x="8" y="5"/>
                    <a:pt x="10" y="3"/>
                  </a:cubicBezTo>
                  <a:cubicBezTo>
                    <a:pt x="11" y="2"/>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68" name="Freeform 1990">
              <a:extLst>
                <a:ext uri="{FF2B5EF4-FFF2-40B4-BE49-F238E27FC236}">
                  <a16:creationId xmlns:a16="http://schemas.microsoft.com/office/drawing/2014/main" xmlns="" id="{C365F879-4391-4B59-894F-12A8B9BDE694}"/>
                </a:ext>
              </a:extLst>
            </p:cNvPr>
            <p:cNvSpPr>
              <a:spLocks/>
            </p:cNvSpPr>
            <p:nvPr/>
          </p:nvSpPr>
          <p:spPr bwMode="auto">
            <a:xfrm>
              <a:off x="5057776" y="6831013"/>
              <a:ext cx="15875" cy="19050"/>
            </a:xfrm>
            <a:custGeom>
              <a:avLst/>
              <a:gdLst>
                <a:gd name="T0" fmla="*/ 8 w 10"/>
                <a:gd name="T1" fmla="*/ 1 h 12"/>
                <a:gd name="T2" fmla="*/ 1 w 10"/>
                <a:gd name="T3" fmla="*/ 9 h 12"/>
                <a:gd name="T4" fmla="*/ 3 w 10"/>
                <a:gd name="T5" fmla="*/ 11 h 12"/>
                <a:gd name="T6" fmla="*/ 10 w 10"/>
                <a:gd name="T7" fmla="*/ 2 h 12"/>
                <a:gd name="T8" fmla="*/ 8 w 10"/>
                <a:gd name="T9" fmla="*/ 1 h 12"/>
              </a:gdLst>
              <a:ahLst/>
              <a:cxnLst>
                <a:cxn ang="0">
                  <a:pos x="T0" y="T1"/>
                </a:cxn>
                <a:cxn ang="0">
                  <a:pos x="T2" y="T3"/>
                </a:cxn>
                <a:cxn ang="0">
                  <a:pos x="T4" y="T5"/>
                </a:cxn>
                <a:cxn ang="0">
                  <a:pos x="T6" y="T7"/>
                </a:cxn>
                <a:cxn ang="0">
                  <a:pos x="T8" y="T9"/>
                </a:cxn>
              </a:cxnLst>
              <a:rect l="0" t="0" r="r" b="b"/>
              <a:pathLst>
                <a:path w="10" h="12">
                  <a:moveTo>
                    <a:pt x="8" y="1"/>
                  </a:moveTo>
                  <a:cubicBezTo>
                    <a:pt x="5" y="4"/>
                    <a:pt x="3" y="6"/>
                    <a:pt x="1" y="9"/>
                  </a:cubicBezTo>
                  <a:cubicBezTo>
                    <a:pt x="0" y="11"/>
                    <a:pt x="2" y="12"/>
                    <a:pt x="3" y="11"/>
                  </a:cubicBezTo>
                  <a:cubicBezTo>
                    <a:pt x="5" y="9"/>
                    <a:pt x="7" y="5"/>
                    <a:pt x="10" y="2"/>
                  </a:cubicBezTo>
                  <a:cubicBezTo>
                    <a:pt x="10" y="1"/>
                    <a:pt x="9" y="0"/>
                    <a:pt x="8" y="1"/>
                  </a:cubicBezTo>
                  <a:close/>
                </a:path>
              </a:pathLst>
            </a:custGeom>
            <a:solidFill>
              <a:srgbClr val="E2AA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grpSp>
      <p:pic>
        <p:nvPicPr>
          <p:cNvPr id="69" name="Picture 2" descr="F:\1-原创素材\1_mm1102\PPT\PPT_014\materaials\pageimg_g19.png">
            <a:extLst>
              <a:ext uri="{FF2B5EF4-FFF2-40B4-BE49-F238E27FC236}">
                <a16:creationId xmlns:a16="http://schemas.microsoft.com/office/drawing/2014/main" xmlns="" id="{FB495AF2-3390-4028-AF8F-519352EB62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599" y="435370"/>
            <a:ext cx="7129917" cy="64508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49C6F36-B4A3-4908-B871-2DA86CD31A87}"/>
              </a:ext>
            </a:extLst>
          </p:cNvPr>
          <p:cNvPicPr>
            <a:picLocks noChangeAspect="1"/>
          </p:cNvPicPr>
          <p:nvPr/>
        </p:nvPicPr>
        <p:blipFill>
          <a:blip r:embed="rId3"/>
          <a:stretch>
            <a:fillRect/>
          </a:stretch>
        </p:blipFill>
        <p:spPr>
          <a:xfrm>
            <a:off x="3605668" y="1527408"/>
            <a:ext cx="5322269" cy="4986960"/>
          </a:xfrm>
          <a:prstGeom prst="rect">
            <a:avLst/>
          </a:prstGeom>
        </p:spPr>
      </p:pic>
    </p:spTree>
    <p:extLst>
      <p:ext uri="{BB962C8B-B14F-4D97-AF65-F5344CB8AC3E}">
        <p14:creationId xmlns:p14="http://schemas.microsoft.com/office/powerpoint/2010/main" val="4231712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anim calcmode="lin" valueType="num">
                                      <p:cBhvr>
                                        <p:cTn id="7" dur="500" fill="hold"/>
                                        <p:tgtEl>
                                          <p:spTgt spid="69"/>
                                        </p:tgtEl>
                                        <p:attrNameLst>
                                          <p:attrName>ppt_w</p:attrName>
                                        </p:attrNameLst>
                                      </p:cBhvr>
                                      <p:tavLst>
                                        <p:tav tm="0">
                                          <p:val>
                                            <p:fltVal val="0"/>
                                          </p:val>
                                        </p:tav>
                                        <p:tav tm="100000">
                                          <p:val>
                                            <p:strVal val="#ppt_w"/>
                                          </p:val>
                                        </p:tav>
                                      </p:tavLst>
                                    </p:anim>
                                    <p:anim calcmode="lin" valueType="num">
                                      <p:cBhvr>
                                        <p:cTn id="8" dur="500" fill="hold"/>
                                        <p:tgtEl>
                                          <p:spTgt spid="69"/>
                                        </p:tgtEl>
                                        <p:attrNameLst>
                                          <p:attrName>ppt_h</p:attrName>
                                        </p:attrNameLst>
                                      </p:cBhvr>
                                      <p:tavLst>
                                        <p:tav tm="0">
                                          <p:val>
                                            <p:fltVal val="0"/>
                                          </p:val>
                                        </p:tav>
                                        <p:tav tm="100000">
                                          <p:val>
                                            <p:strVal val="#ppt_h"/>
                                          </p:val>
                                        </p:tav>
                                      </p:tavLst>
                                    </p:anim>
                                    <p:animEffect transition="in" filter="fade">
                                      <p:cBhvr>
                                        <p:cTn id="9" dur="500"/>
                                        <p:tgtEl>
                                          <p:spTgt spid="6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412652" y="715694"/>
            <a:ext cx="11366696" cy="5837506"/>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5" name="Group 4"/>
          <p:cNvGrpSpPr/>
          <p:nvPr/>
        </p:nvGrpSpPr>
        <p:grpSpPr>
          <a:xfrm>
            <a:off x="3372544" y="66862"/>
            <a:ext cx="5768523" cy="1067932"/>
            <a:chOff x="3364138" y="66862"/>
            <a:chExt cx="5597073" cy="1067932"/>
          </a:xfrm>
        </p:grpSpPr>
        <p:sp>
          <p:nvSpPr>
            <p:cNvPr id="24" name="矩形: 圆角 23">
              <a:extLst>
                <a:ext uri="{FF2B5EF4-FFF2-40B4-BE49-F238E27FC236}">
                  <a16:creationId xmlns:a16="http://schemas.microsoft.com/office/drawing/2014/main" xmlns="" id="{BFCA5F1C-F9DE-424A-95B6-EA7F8FF66616}"/>
                </a:ext>
              </a:extLst>
            </p:cNvPr>
            <p:cNvSpPr/>
            <p:nvPr/>
          </p:nvSpPr>
          <p:spPr>
            <a:xfrm>
              <a:off x="3638550" y="169579"/>
              <a:ext cx="5048250" cy="954371"/>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 name="Picture 2"/>
            <p:cNvPicPr>
              <a:picLocks noChangeAspect="1"/>
            </p:cNvPicPr>
            <p:nvPr/>
          </p:nvPicPr>
          <p:blipFill>
            <a:blip r:embed="rId4"/>
            <a:stretch>
              <a:fillRect/>
            </a:stretch>
          </p:blipFill>
          <p:spPr>
            <a:xfrm>
              <a:off x="3364138" y="66862"/>
              <a:ext cx="5597073" cy="1067932"/>
            </a:xfrm>
            <a:prstGeom prst="rect">
              <a:avLst/>
            </a:prstGeom>
          </p:spPr>
        </p:pic>
      </p:grpSp>
      <p:sp>
        <p:nvSpPr>
          <p:cNvPr id="6" name="Rectangle 5"/>
          <p:cNvSpPr/>
          <p:nvPr/>
        </p:nvSpPr>
        <p:spPr>
          <a:xfrm>
            <a:off x="616887" y="1601519"/>
            <a:ext cx="10917888" cy="2992614"/>
          </a:xfrm>
          <a:prstGeom prst="rect">
            <a:avLst/>
          </a:prstGeom>
        </p:spPr>
        <p:txBody>
          <a:bodyPr wrap="square">
            <a:spAutoFit/>
          </a:bodyPr>
          <a:lstStyle/>
          <a:p>
            <a:pPr lvl="0" indent="228600" algn="just">
              <a:lnSpc>
                <a:spcPct val="120000"/>
              </a:lnSpc>
            </a:pPr>
            <a:r>
              <a:rPr lang="en-US" sz="3200" b="1" dirty="0">
                <a:solidFill>
                  <a:srgbClr val="44546A">
                    <a:lumMod val="75000"/>
                  </a:srgbClr>
                </a:solidFill>
                <a:latin typeface="Cambria" panose="02040503050406030204" pitchFamily="18" charset="0"/>
                <a:ea typeface="Cambria" panose="02040503050406030204" pitchFamily="18" charset="0"/>
              </a:rPr>
              <a:t>- Đ</a:t>
            </a:r>
            <a:r>
              <a:rPr lang="vi-VN" sz="3200" b="1" dirty="0">
                <a:solidFill>
                  <a:srgbClr val="44546A">
                    <a:lumMod val="75000"/>
                  </a:srgbClr>
                </a:solidFill>
                <a:latin typeface="Cambria" panose="02040503050406030204" pitchFamily="18" charset="0"/>
                <a:ea typeface="Cambria" panose="02040503050406030204" pitchFamily="18" charset="0"/>
              </a:rPr>
              <a:t>ọc đúng các từ, câu, đọc to rõ ràng câu chuyện</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Biết đọc diễn cảm lời của nhân vật trong bài học; biết nghỉ hơi ở chỗ có dấu câu họặc chỗ ngắt nhịp thơ.</a:t>
            </a:r>
          </a:p>
          <a:p>
            <a:pPr lvl="0" indent="228600" algn="just">
              <a:lnSpc>
                <a:spcPct val="120000"/>
              </a:lnSpc>
            </a:pPr>
            <a:r>
              <a:rPr lang="vi-VN" sz="3200" b="1" dirty="0">
                <a:solidFill>
                  <a:srgbClr val="44546A">
                    <a:lumMod val="75000"/>
                  </a:srgbClr>
                </a:solidFill>
                <a:latin typeface="Cambria" panose="02040503050406030204" pitchFamily="18" charset="0"/>
                <a:ea typeface="Cambria" panose="02040503050406030204" pitchFamily="18" charset="0"/>
              </a:rPr>
              <a:t>- Hiểu nội dung bài đọc. Biết bày tỏ suy nghĩ, tình cảm về nhân vật trong tác phẩm.</a:t>
            </a:r>
          </a:p>
        </p:txBody>
      </p:sp>
    </p:spTree>
    <p:extLst>
      <p:ext uri="{BB962C8B-B14F-4D97-AF65-F5344CB8AC3E}">
        <p14:creationId xmlns:p14="http://schemas.microsoft.com/office/powerpoint/2010/main" val="28156236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018082" y="-17760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018082" y="2399996"/>
            <a:ext cx="10540898" cy="3340898"/>
          </a:xfrm>
          <a:prstGeom prst="rect">
            <a:avLst/>
          </a:prstGeom>
        </p:spPr>
      </p:pic>
    </p:spTree>
    <p:extLst>
      <p:ext uri="{BB962C8B-B14F-4D97-AF65-F5344CB8AC3E}">
        <p14:creationId xmlns:p14="http://schemas.microsoft.com/office/powerpoint/2010/main" val="938062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978146" y="-89428"/>
            <a:ext cx="10155837" cy="6947428"/>
          </a:xfrm>
          <a:prstGeom prst="rect">
            <a:avLst/>
          </a:prstGeom>
          <a:effectLst>
            <a:outerShdw blurRad="25400" dist="25400" dir="2700000" algn="tl" rotWithShape="0">
              <a:prstClr val="black">
                <a:alpha val="40000"/>
              </a:prstClr>
            </a:outerShdw>
          </a:effectLst>
        </p:spPr>
      </p:pic>
      <p:pic>
        <p:nvPicPr>
          <p:cNvPr id="2" name="Picture 1"/>
          <p:cNvPicPr>
            <a:picLocks noChangeAspect="1"/>
          </p:cNvPicPr>
          <p:nvPr/>
        </p:nvPicPr>
        <p:blipFill>
          <a:blip r:embed="rId4"/>
          <a:stretch>
            <a:fillRect/>
          </a:stretch>
        </p:blipFill>
        <p:spPr>
          <a:xfrm>
            <a:off x="1889087" y="2011260"/>
            <a:ext cx="8333954" cy="4846740"/>
          </a:xfrm>
          <a:prstGeom prst="rect">
            <a:avLst/>
          </a:prstGeom>
        </p:spPr>
      </p:pic>
    </p:spTree>
    <p:extLst>
      <p:ext uri="{BB962C8B-B14F-4D97-AF65-F5344CB8AC3E}">
        <p14:creationId xmlns:p14="http://schemas.microsoft.com/office/powerpoint/2010/main" val="16181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1"/>
          <p:cNvSpPr/>
          <p:nvPr/>
        </p:nvSpPr>
        <p:spPr>
          <a:xfrm>
            <a:off x="295276" y="1139671"/>
            <a:ext cx="11591924" cy="5093702"/>
          </a:xfrm>
          <a:prstGeom prst="rect">
            <a:avLst/>
          </a:prstGeom>
        </p:spPr>
        <p:txBody>
          <a:bodyPr wrap="square">
            <a:spAutoFit/>
          </a:bodyPr>
          <a:lstStyle/>
          <a:p>
            <a:pPr lvl="0" indent="361950" algn="just"/>
            <a:r>
              <a:rPr lang="vi-VN" sz="2500" dirty="0">
                <a:solidFill>
                  <a:srgbClr val="000000"/>
                </a:solidFill>
                <a:latin typeface="Cambria" panose="02040503050406030204" pitchFamily="18" charset="0"/>
                <a:ea typeface="Cambria" panose="02040503050406030204" pitchFamily="18" charset="0"/>
              </a:rPr>
              <a:t>Cậu bé cùng mẹ trở về ngôi nhà cũ. Non xanh đang chuyển mình. Những chiếc lá khiêm nhường suốt mùa đông hé mở dần dưới bầu trời. Một cây chuối rừng mọc nghiêng trên vách đá đã vội nở hoa, chẳng cần chờ mùa mới đến. Những bông hoa đỏ lập loè như những bó đuốc trong hơi sương mờ bao phủ khắp núi non.</a:t>
            </a:r>
          </a:p>
          <a:p>
            <a:pPr lvl="0" indent="361950" algn="just"/>
            <a:r>
              <a:rPr lang="vi-VN" sz="2500" dirty="0">
                <a:solidFill>
                  <a:srgbClr val="000000"/>
                </a:solidFill>
                <a:latin typeface="Cambria" panose="02040503050406030204" pitchFamily="18" charset="0"/>
                <a:ea typeface="Cambria" panose="02040503050406030204" pitchFamily="18" charset="0"/>
              </a:rPr>
              <a:t>Sườn núi phía trước có ngôi nhà của mẹ con cậu bé rộng mênh mông. Phía dưới là suối trong veo. Phía trên là rừng già và những dãy núi đó lởm chởm. Cả xóm chỉ có rải rác hơn hai chục nóc nhà. Có chuyện gì, người đứng bên này hú gọi, người đứng bên kia hú đáp trả.</a:t>
            </a:r>
          </a:p>
          <a:p>
            <a:pPr lvl="0" indent="361950" algn="just"/>
            <a:r>
              <a:rPr lang="vi-VN" sz="2500" dirty="0">
                <a:solidFill>
                  <a:srgbClr val="000000"/>
                </a:solidFill>
                <a:latin typeface="Cambria" panose="02040503050406030204" pitchFamily="18" charset="0"/>
                <a:ea typeface="Cambria" panose="02040503050406030204" pitchFamily="18" charset="0"/>
              </a:rPr>
              <a:t>Đêm đó, gian nhà bếp của hai mẹ con cậu bé sáng bừng ánh lửa. Những bó đuốc từ mọi ngả đổ về căn nhà nhỏ. Xóm núi đón họ trở về thân tình biết mấy! Cậu bé sẽ cùng mẹ ở lại trên non cao, nơi có những triền núi thoai thoải, những bông hồng rừng hồn hậu, những nếp nhà thưa thớt, lặng lẽ mà bình yên. </a:t>
            </a:r>
          </a:p>
          <a:p>
            <a:pPr lvl="0" indent="361950" algn="r"/>
            <a:r>
              <a:rPr lang="vi-VN" sz="2500" dirty="0">
                <a:solidFill>
                  <a:srgbClr val="000000"/>
                </a:solidFill>
                <a:latin typeface="Cambria" panose="02040503050406030204" pitchFamily="18" charset="0"/>
                <a:ea typeface="Cambria" panose="02040503050406030204" pitchFamily="18" charset="0"/>
              </a:rPr>
              <a:t>(Theo Võ Thị Xuân Hà)</a:t>
            </a:r>
          </a:p>
        </p:txBody>
      </p:sp>
      <p:pic>
        <p:nvPicPr>
          <p:cNvPr id="3" name="Picture 2">
            <a:extLst>
              <a:ext uri="{FF2B5EF4-FFF2-40B4-BE49-F238E27FC236}">
                <a16:creationId xmlns:a16="http://schemas.microsoft.com/office/drawing/2014/main" xmlns="" id="{3FA5FDD4-7C89-485D-9651-107363E65407}"/>
              </a:ext>
            </a:extLst>
          </p:cNvPr>
          <p:cNvPicPr>
            <a:picLocks noChangeAspect="1"/>
          </p:cNvPicPr>
          <p:nvPr/>
        </p:nvPicPr>
        <p:blipFill>
          <a:blip r:embed="rId4"/>
          <a:stretch>
            <a:fillRect/>
          </a:stretch>
        </p:blipFill>
        <p:spPr>
          <a:xfrm>
            <a:off x="4123793" y="0"/>
            <a:ext cx="3487214" cy="957155"/>
          </a:xfrm>
          <a:prstGeom prst="rect">
            <a:avLst/>
          </a:prstGeom>
        </p:spPr>
      </p:pic>
    </p:spTree>
    <p:extLst>
      <p:ext uri="{BB962C8B-B14F-4D97-AF65-F5344CB8AC3E}">
        <p14:creationId xmlns:p14="http://schemas.microsoft.com/office/powerpoint/2010/main" val="33770725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图片 3">
            <a:extLst>
              <a:ext uri="{FF2B5EF4-FFF2-40B4-BE49-F238E27FC236}">
                <a16:creationId xmlns:a16="http://schemas.microsoft.com/office/drawing/2014/main" xmlns="" id="{5C3E83F4-23AA-4148-A695-C9C88172E9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609" b="10876"/>
          <a:stretch/>
        </p:blipFill>
        <p:spPr>
          <a:xfrm>
            <a:off x="-344905" y="37088"/>
            <a:ext cx="12536905" cy="6572250"/>
          </a:xfrm>
          <a:prstGeom prst="rect">
            <a:avLst/>
          </a:prstGeom>
          <a:effectLst>
            <a:outerShdw blurRad="25400" algn="ctr" rotWithShape="0">
              <a:prstClr val="black">
                <a:alpha val="70000"/>
              </a:prstClr>
            </a:outerShdw>
          </a:effectLst>
        </p:spPr>
      </p:pic>
      <p:sp>
        <p:nvSpPr>
          <p:cNvPr id="2" name="TextBox 1"/>
          <p:cNvSpPr txBox="1"/>
          <p:nvPr/>
        </p:nvSpPr>
        <p:spPr>
          <a:xfrm>
            <a:off x="1971675" y="2483495"/>
            <a:ext cx="825817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Khiêm nhường: </a:t>
            </a:r>
            <a:r>
              <a:rPr lang="vi-VN" sz="3300" dirty="0">
                <a:solidFill>
                  <a:srgbClr val="336753"/>
                </a:solidFill>
                <a:latin typeface="Cambria" panose="02040503050406030204" pitchFamily="18" charset="0"/>
                <a:ea typeface="Cambria" panose="02040503050406030204" pitchFamily="18" charset="0"/>
              </a:rPr>
              <a:t>nhường nhịn, không khoe khoang, không tranh giành với người khác.</a:t>
            </a:r>
          </a:p>
        </p:txBody>
      </p:sp>
      <p:sp>
        <p:nvSpPr>
          <p:cNvPr id="5" name="TextBox 4">
            <a:extLst>
              <a:ext uri="{FF2B5EF4-FFF2-40B4-BE49-F238E27FC236}">
                <a16:creationId xmlns:a16="http://schemas.microsoft.com/office/drawing/2014/main" xmlns="" id="{3C75E521-2A4E-4775-8D90-C8BCA660820A}"/>
              </a:ext>
            </a:extLst>
          </p:cNvPr>
          <p:cNvSpPr txBox="1"/>
          <p:nvPr/>
        </p:nvSpPr>
        <p:spPr>
          <a:xfrm>
            <a:off x="2000250" y="3693170"/>
            <a:ext cx="8124826" cy="1107996"/>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(Đá) lởm chởm: </a:t>
            </a:r>
            <a:r>
              <a:rPr lang="vi-VN" sz="3300" dirty="0">
                <a:solidFill>
                  <a:srgbClr val="336753"/>
                </a:solidFill>
                <a:latin typeface="Cambria" panose="02040503050406030204" pitchFamily="18" charset="0"/>
                <a:ea typeface="Cambria" panose="02040503050406030204" pitchFamily="18" charset="0"/>
              </a:rPr>
              <a:t>có nhiều mũi nhọn nhô lên không đều. </a:t>
            </a:r>
          </a:p>
        </p:txBody>
      </p:sp>
      <p:sp>
        <p:nvSpPr>
          <p:cNvPr id="7" name="TextBox 6">
            <a:extLst>
              <a:ext uri="{FF2B5EF4-FFF2-40B4-BE49-F238E27FC236}">
                <a16:creationId xmlns:a16="http://schemas.microsoft.com/office/drawing/2014/main" xmlns="" id="{9A4BB4BA-16E0-4EBF-8695-CFA2C1E993E3}"/>
              </a:ext>
            </a:extLst>
          </p:cNvPr>
          <p:cNvSpPr txBox="1"/>
          <p:nvPr/>
        </p:nvSpPr>
        <p:spPr>
          <a:xfrm>
            <a:off x="1971675" y="5026670"/>
            <a:ext cx="8124826" cy="600164"/>
          </a:xfrm>
          <a:prstGeom prst="rect">
            <a:avLst/>
          </a:prstGeom>
          <a:noFill/>
        </p:spPr>
        <p:txBody>
          <a:bodyPr wrap="square" rtlCol="0">
            <a:spAutoFit/>
          </a:bodyPr>
          <a:lstStyle/>
          <a:p>
            <a:pPr lvl="0" algn="just"/>
            <a:r>
              <a:rPr lang="vi-VN" sz="3300" b="1" dirty="0">
                <a:solidFill>
                  <a:srgbClr val="336753"/>
                </a:solidFill>
                <a:latin typeface="Cambria" panose="02040503050406030204" pitchFamily="18" charset="0"/>
                <a:ea typeface="Cambria" panose="02040503050406030204" pitchFamily="18" charset="0"/>
              </a:rPr>
              <a:t>Hồn hậu: </a:t>
            </a:r>
            <a:r>
              <a:rPr lang="vi-VN" sz="3300" dirty="0">
                <a:solidFill>
                  <a:srgbClr val="336753"/>
                </a:solidFill>
                <a:latin typeface="Cambria" panose="02040503050406030204" pitchFamily="18" charset="0"/>
                <a:ea typeface="Cambria" panose="02040503050406030204" pitchFamily="18" charset="0"/>
              </a:rPr>
              <a:t>mộc mạc, hiền từ.</a:t>
            </a:r>
          </a:p>
        </p:txBody>
      </p:sp>
    </p:spTree>
    <p:extLst>
      <p:ext uri="{BB962C8B-B14F-4D97-AF65-F5344CB8AC3E}">
        <p14:creationId xmlns:p14="http://schemas.microsoft.com/office/powerpoint/2010/main" val="396369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1490998" y="1066443"/>
            <a:ext cx="8105104"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a. Tìm ý tương ứng với mỗi đoạn.</a:t>
            </a:r>
          </a:p>
        </p:txBody>
      </p:sp>
      <p:pic>
        <p:nvPicPr>
          <p:cNvPr id="3" name="Picture 2">
            <a:extLst>
              <a:ext uri="{FF2B5EF4-FFF2-40B4-BE49-F238E27FC236}">
                <a16:creationId xmlns:a16="http://schemas.microsoft.com/office/drawing/2014/main" xmlns="" id="{0FE23454-89D3-410D-903A-7FDE2F6B1219}"/>
              </a:ext>
            </a:extLst>
          </p:cNvPr>
          <p:cNvPicPr>
            <a:picLocks noChangeAspect="1"/>
          </p:cNvPicPr>
          <p:nvPr/>
        </p:nvPicPr>
        <p:blipFill>
          <a:blip r:embed="rId4"/>
          <a:stretch>
            <a:fillRect/>
          </a:stretch>
        </p:blipFill>
        <p:spPr>
          <a:xfrm>
            <a:off x="1885949" y="2190750"/>
            <a:ext cx="8505825" cy="3425164"/>
          </a:xfrm>
          <a:prstGeom prst="rect">
            <a:avLst/>
          </a:prstGeom>
        </p:spPr>
      </p:pic>
      <p:cxnSp>
        <p:nvCxnSpPr>
          <p:cNvPr id="8" name="Straight Arrow Connector 7">
            <a:extLst>
              <a:ext uri="{FF2B5EF4-FFF2-40B4-BE49-F238E27FC236}">
                <a16:creationId xmlns:a16="http://schemas.microsoft.com/office/drawing/2014/main" xmlns="" id="{3B75821F-BB57-4D2B-B617-D0EC234A4F57}"/>
              </a:ext>
            </a:extLst>
          </p:cNvPr>
          <p:cNvCxnSpPr/>
          <p:nvPr/>
        </p:nvCxnSpPr>
        <p:spPr>
          <a:xfrm>
            <a:off x="5219700" y="3762375"/>
            <a:ext cx="304800" cy="6381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F9A27459-F3FC-4831-A198-30BC3AA1F16C}"/>
              </a:ext>
            </a:extLst>
          </p:cNvPr>
          <p:cNvCxnSpPr>
            <a:cxnSpLocks/>
          </p:cNvCxnSpPr>
          <p:nvPr/>
        </p:nvCxnSpPr>
        <p:spPr>
          <a:xfrm>
            <a:off x="5267325" y="4400550"/>
            <a:ext cx="304800" cy="7620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4BB23396-9E5E-440C-B03D-BD53CB2D40F4}"/>
              </a:ext>
            </a:extLst>
          </p:cNvPr>
          <p:cNvCxnSpPr>
            <a:cxnSpLocks/>
          </p:cNvCxnSpPr>
          <p:nvPr/>
        </p:nvCxnSpPr>
        <p:spPr>
          <a:xfrm flipV="1">
            <a:off x="5229225" y="3648075"/>
            <a:ext cx="323850" cy="1428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285261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left)">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39EDB4C4-69D8-41F7-8934-A5F3292B59DD}"/>
              </a:ext>
            </a:extLst>
          </p:cNvPr>
          <p:cNvSpPr/>
          <p:nvPr/>
        </p:nvSpPr>
        <p:spPr>
          <a:xfrm>
            <a:off x="95250" y="552450"/>
            <a:ext cx="11963400" cy="6153150"/>
          </a:xfrm>
          <a:prstGeom prst="round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圆角 23">
            <a:extLst>
              <a:ext uri="{FF2B5EF4-FFF2-40B4-BE49-F238E27FC236}">
                <a16:creationId xmlns:a16="http://schemas.microsoft.com/office/drawing/2014/main" xmlns="" id="{BFCA5F1C-F9DE-424A-95B6-EA7F8FF66616}"/>
              </a:ext>
            </a:extLst>
          </p:cNvPr>
          <p:cNvSpPr/>
          <p:nvPr/>
        </p:nvSpPr>
        <p:spPr>
          <a:xfrm>
            <a:off x="3400425" y="128587"/>
            <a:ext cx="5353050" cy="847725"/>
          </a:xfrm>
          <a:prstGeom prst="roundRect">
            <a:avLst/>
          </a:prstGeom>
          <a:solidFill>
            <a:srgbClr val="A7D5C3"/>
          </a:solidFill>
          <a:ln>
            <a:noFill/>
          </a:ln>
          <a:effectLst>
            <a:outerShdw blurRad="127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Trả</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lời</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câu</a:t>
            </a:r>
            <a:r>
              <a:rPr kumimoji="0" lang="en-GB" altLang="zh-CN" sz="4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GB" altLang="zh-CN" sz="48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hỏi</a:t>
            </a:r>
            <a:endParaRPr kumimoji="0" lang="zh-CN" altLang="en-US" sz="4800" b="1" i="0" u="none" strike="noStrike" kern="1200" cap="none" spc="0" normalizeH="0" baseline="0" noProof="0" dirty="0">
              <a:ln>
                <a:noFill/>
              </a:ln>
              <a:solidFill>
                <a:srgbClr val="C00000"/>
              </a:solidFill>
              <a:effectLst/>
              <a:uLnTx/>
              <a:uFillTx/>
              <a:latin typeface="Cambria" panose="02040503050406030204" pitchFamily="18" charset="0"/>
              <a:ea typeface="等线" panose="02010600030101010101" pitchFamily="2" charset="-122"/>
              <a:cs typeface="+mn-cs"/>
            </a:endParaRPr>
          </a:p>
        </p:txBody>
      </p:sp>
      <p:sp>
        <p:nvSpPr>
          <p:cNvPr id="5" name="Rectangle 4"/>
          <p:cNvSpPr/>
          <p:nvPr/>
        </p:nvSpPr>
        <p:spPr>
          <a:xfrm>
            <a:off x="361582" y="1152168"/>
            <a:ext cx="12134347" cy="762966"/>
          </a:xfrm>
          <a:prstGeom prst="rect">
            <a:avLst/>
          </a:prstGeom>
        </p:spPr>
        <p:txBody>
          <a:bodyPr wrap="none">
            <a:spAutoFit/>
          </a:bodyPr>
          <a:lstStyle/>
          <a:p>
            <a:pPr lvl="0" indent="228600" algn="just">
              <a:lnSpc>
                <a:spcPct val="120000"/>
              </a:lnSpc>
            </a:pPr>
            <a:r>
              <a:rPr lang="vi-VN" sz="4000" b="1" i="1" dirty="0">
                <a:solidFill>
                  <a:srgbClr val="44546A">
                    <a:lumMod val="75000"/>
                  </a:srgbClr>
                </a:solidFill>
                <a:latin typeface="Cambria" panose="02040503050406030204" pitchFamily="18" charset="0"/>
                <a:ea typeface="Cambria" panose="02040503050406030204" pitchFamily="18" charset="0"/>
              </a:rPr>
              <a:t>b. Em thích cảnh vật nào trong câu chuyện? Vì sao? </a:t>
            </a:r>
          </a:p>
        </p:txBody>
      </p:sp>
      <p:sp>
        <p:nvSpPr>
          <p:cNvPr id="2" name="Rectangle: Rounded Corners 1">
            <a:extLst>
              <a:ext uri="{FF2B5EF4-FFF2-40B4-BE49-F238E27FC236}">
                <a16:creationId xmlns:a16="http://schemas.microsoft.com/office/drawing/2014/main" xmlns="" id="{A8941CB5-0F42-4B46-BDEE-AF5D248D28B6}"/>
              </a:ext>
            </a:extLst>
          </p:cNvPr>
          <p:cNvSpPr/>
          <p:nvPr/>
        </p:nvSpPr>
        <p:spPr>
          <a:xfrm>
            <a:off x="1304925" y="2686050"/>
            <a:ext cx="9848850" cy="2990850"/>
          </a:xfrm>
          <a:prstGeom prst="roundRect">
            <a:avLst>
              <a:gd name="adj" fmla="val 5000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b="1" dirty="0">
                <a:solidFill>
                  <a:srgbClr val="FF0000"/>
                </a:solidFill>
                <a:latin typeface="Calibri" panose="020F0502020204030204" pitchFamily="34" charset="0"/>
                <a:cs typeface="Calibri" panose="020F0502020204030204" pitchFamily="34" charset="0"/>
              </a:rPr>
              <a:t>Yêu thích cảnh vật xóm núi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 nơi có những ngôi nhà của 2 mẹ con. Đó là nơi có </a:t>
            </a:r>
            <a:r>
              <a:rPr lang="en-US" sz="3600" b="1" dirty="0" err="1">
                <a:solidFill>
                  <a:srgbClr val="FF0000"/>
                </a:solidFill>
                <a:latin typeface="Calibri" panose="020F0502020204030204" pitchFamily="34" charset="0"/>
                <a:cs typeface="Calibri" panose="020F0502020204030204" pitchFamily="34" charset="0"/>
              </a:rPr>
              <a:t>cảnh</a:t>
            </a:r>
            <a:r>
              <a:rPr lang="vi-VN" sz="3600" b="1" dirty="0">
                <a:solidFill>
                  <a:srgbClr val="FF0000"/>
                </a:solidFill>
                <a:latin typeface="Calibri" panose="020F0502020204030204" pitchFamily="34" charset="0"/>
                <a:cs typeface="Calibri" panose="020F0502020204030204" pitchFamily="34" charset="0"/>
              </a:rPr>
              <a:t> vật thiên nhiên đẹp như tranh: sườn núi rộng mênh mông, có suối trong veo..... </a:t>
            </a:r>
            <a:endParaRPr 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693561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5"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图片 42">
            <a:extLst>
              <a:ext uri="{FF2B5EF4-FFF2-40B4-BE49-F238E27FC236}">
                <a16:creationId xmlns:a16="http://schemas.microsoft.com/office/drawing/2014/main" xmlns="" id="{544468FE-C19B-43B7-A184-F9BB086A618D}"/>
              </a:ext>
            </a:extLst>
          </p:cNvPr>
          <p:cNvPicPr>
            <a:picLocks noChangeAspect="1"/>
          </p:cNvPicPr>
          <p:nvPr/>
        </p:nvPicPr>
        <p:blipFill>
          <a:blip r:embed="rId3"/>
          <a:stretch>
            <a:fillRect/>
          </a:stretch>
        </p:blipFill>
        <p:spPr>
          <a:xfrm>
            <a:off x="1295400" y="-89428"/>
            <a:ext cx="10191750" cy="6947428"/>
          </a:xfrm>
          <a:prstGeom prst="rect">
            <a:avLst/>
          </a:prstGeom>
          <a:effectLst>
            <a:outerShdw blurRad="25400" dist="25400" dir="2700000" algn="tl" rotWithShape="0">
              <a:prstClr val="black">
                <a:alpha val="40000"/>
              </a:prstClr>
            </a:outerShdw>
          </a:effectLst>
        </p:spPr>
      </p:pic>
      <p:sp>
        <p:nvSpPr>
          <p:cNvPr id="3" name="TextBox 2">
            <a:extLst>
              <a:ext uri="{FF2B5EF4-FFF2-40B4-BE49-F238E27FC236}">
                <a16:creationId xmlns:a16="http://schemas.microsoft.com/office/drawing/2014/main" xmlns="" id="{E5297623-9A26-441C-90C1-12D8BD4FA393}"/>
              </a:ext>
            </a:extLst>
          </p:cNvPr>
          <p:cNvSpPr txBox="1"/>
          <p:nvPr/>
        </p:nvSpPr>
        <p:spPr>
          <a:xfrm>
            <a:off x="2419350" y="3143250"/>
            <a:ext cx="8620125" cy="1938992"/>
          </a:xfrm>
          <a:prstGeom prst="rect">
            <a:avLst/>
          </a:prstGeom>
          <a:noFill/>
        </p:spPr>
        <p:txBody>
          <a:bodyPr wrap="square" rtlCol="0">
            <a:spAutoFit/>
          </a:bodyPr>
          <a:lstStyle/>
          <a:p>
            <a:pPr algn="ctr"/>
            <a:r>
              <a:rPr lang="en-US" sz="4000" b="1" i="0" dirty="0">
                <a:solidFill>
                  <a:srgbClr val="000000"/>
                </a:solidFill>
                <a:effectLst/>
                <a:latin typeface="Cambria" panose="02040503050406030204" pitchFamily="18" charset="0"/>
                <a:ea typeface="Cambria" panose="02040503050406030204" pitchFamily="18" charset="0"/>
              </a:rPr>
              <a:t>2. </a:t>
            </a:r>
            <a:r>
              <a:rPr lang="vi-VN" sz="4000" b="1" i="0" dirty="0">
                <a:solidFill>
                  <a:srgbClr val="000000"/>
                </a:solidFill>
                <a:effectLst/>
                <a:latin typeface="Cambria" panose="02040503050406030204" pitchFamily="18" charset="0"/>
                <a:ea typeface="Cambria" panose="02040503050406030204" pitchFamily="18" charset="0"/>
              </a:rPr>
              <a:t>Viết đoạn văn nêu tình cảm, cảm xúc của em về một cảnh vật trong câu chuyện, bài văn, bài thơ đã đọc. </a:t>
            </a:r>
            <a:endParaRPr lang="en-US" sz="4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311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a:latin typeface="Noto Sans S Chinese DemiLight" panose="020B0400000000000000" pitchFamily="34" charset="-122"/>
            <a:ea typeface="Noto Sans S Chinese DemiLight" panose="020B0400000000000000"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18</TotalTime>
  <Words>807</Words>
  <Application>Microsoft Office PowerPoint</Application>
  <PresentationFormat>Custom</PresentationFormat>
  <Paragraphs>25</Paragraphs>
  <Slides>14</Slides>
  <Notes>0</Notes>
  <HiddenSlides>0</HiddenSlides>
  <MMClips>0</MMClip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1_Office Theme</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20</cp:revision>
  <dcterms:created xsi:type="dcterms:W3CDTF">2023-01-01T00:58:55Z</dcterms:created>
  <dcterms:modified xsi:type="dcterms:W3CDTF">2023-04-05T09:12:20Z</dcterms:modified>
</cp:coreProperties>
</file>