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7" r:id="rId4"/>
    <p:sldId id="445" r:id="rId5"/>
    <p:sldId id="436" r:id="rId6"/>
    <p:sldId id="442" r:id="rId7"/>
    <p:sldId id="444" r:id="rId8"/>
    <p:sldId id="408" r:id="rId9"/>
    <p:sldId id="438" r:id="rId10"/>
    <p:sldId id="440" r:id="rId11"/>
    <p:sldId id="340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FF0000"/>
    <a:srgbClr val="FF3399"/>
    <a:srgbClr val="FF0066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-516" y="-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2625" y="1143000"/>
            <a:ext cx="549275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08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5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9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8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1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86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0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77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8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9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1496484"/>
            <a:ext cx="13835142" cy="3183467"/>
          </a:xfrm>
        </p:spPr>
        <p:txBody>
          <a:bodyPr anchor="b"/>
          <a:lstStyle>
            <a:lvl1pPr algn="ctr"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800"/>
            </a:lvl1pPr>
            <a:lvl2pPr marL="726262" indent="0" algn="ctr">
              <a:buNone/>
              <a:defRPr sz="3200"/>
            </a:lvl2pPr>
            <a:lvl3pPr marL="1452524" indent="0" algn="ctr">
              <a:buNone/>
              <a:defRPr sz="2900"/>
            </a:lvl3pPr>
            <a:lvl4pPr marL="2178787" indent="0" algn="ctr">
              <a:buNone/>
              <a:defRPr sz="2500"/>
            </a:lvl4pPr>
            <a:lvl5pPr marL="2905049" indent="0" algn="ctr">
              <a:buNone/>
              <a:defRPr sz="2500"/>
            </a:lvl5pPr>
            <a:lvl6pPr marL="3631311" indent="0" algn="ctr">
              <a:buNone/>
              <a:defRPr sz="2500"/>
            </a:lvl6pPr>
            <a:lvl7pPr marL="4357573" indent="0" algn="ctr">
              <a:buNone/>
              <a:defRPr sz="2500"/>
            </a:lvl7pPr>
            <a:lvl8pPr marL="5083835" indent="0" algn="ctr">
              <a:buNone/>
              <a:defRPr sz="2500"/>
            </a:lvl8pPr>
            <a:lvl9pPr marL="5810098" indent="0" algn="ctr">
              <a:buNone/>
              <a:defRPr sz="2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38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3"/>
            <a:ext cx="14038600" cy="3803649"/>
          </a:xfrm>
        </p:spPr>
        <p:txBody>
          <a:bodyPr anchor="b"/>
          <a:lstStyle>
            <a:lvl1pPr>
              <a:defRPr sz="9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6"/>
            <a:ext cx="14038600" cy="2000249"/>
          </a:xfrm>
        </p:spPr>
        <p:txBody>
          <a:bodyPr/>
          <a:lstStyle>
            <a:lvl1pPr marL="0" indent="0">
              <a:buNone/>
              <a:defRPr sz="3800">
                <a:solidFill>
                  <a:schemeClr val="tx1"/>
                </a:solidFill>
              </a:defRPr>
            </a:lvl1pPr>
            <a:lvl2pPr marL="7262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05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69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6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1" y="2241551"/>
            <a:ext cx="6885780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1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9" y="2241551"/>
            <a:ext cx="6919691" cy="1098549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9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94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624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74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9"/>
            <a:ext cx="8240048" cy="649816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609600"/>
            <a:ext cx="5249639" cy="213360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9691" y="1316569"/>
            <a:ext cx="8240048" cy="6498167"/>
          </a:xfrm>
        </p:spPr>
        <p:txBody>
          <a:bodyPr anchor="t"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39" y="2743200"/>
            <a:ext cx="5249639" cy="5082117"/>
          </a:xfrm>
        </p:spPr>
        <p:txBody>
          <a:bodyPr/>
          <a:lstStyle>
            <a:lvl1pPr marL="0" indent="0">
              <a:buNone/>
              <a:defRPr sz="2500"/>
            </a:lvl1pPr>
            <a:lvl2pPr marL="726262" indent="0">
              <a:buNone/>
              <a:defRPr sz="2200"/>
            </a:lvl2pPr>
            <a:lvl3pPr marL="1452524" indent="0">
              <a:buNone/>
              <a:defRPr sz="1900"/>
            </a:lvl3pPr>
            <a:lvl4pPr marL="2178787" indent="0">
              <a:buNone/>
              <a:defRPr sz="1600"/>
            </a:lvl4pPr>
            <a:lvl5pPr marL="2905049" indent="0">
              <a:buNone/>
              <a:defRPr sz="1600"/>
            </a:lvl5pPr>
            <a:lvl6pPr marL="3631311" indent="0">
              <a:buNone/>
              <a:defRPr sz="1600"/>
            </a:lvl6pPr>
            <a:lvl7pPr marL="4357573" indent="0">
              <a:buNone/>
              <a:defRPr sz="1600"/>
            </a:lvl7pPr>
            <a:lvl8pPr marL="5083835" indent="0">
              <a:buNone/>
              <a:defRPr sz="1600"/>
            </a:lvl8pPr>
            <a:lvl9pPr marL="58100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5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1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70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20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6"/>
            <a:ext cx="14038600" cy="1767417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4/8/2023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6"/>
            <a:ext cx="5493365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6"/>
            <a:ext cx="366224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</a:pPr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524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21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52524" rtl="0" eaLnBrk="1" latinLnBrk="0" hangingPunct="1">
        <a:lnSpc>
          <a:spcPct val="90000"/>
        </a:lnSpc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131" indent="-363131" algn="l" defTabSz="1452524" rtl="0" eaLnBrk="1" latinLnBrk="0" hangingPunct="1">
        <a:lnSpc>
          <a:spcPct val="90000"/>
        </a:lnSpc>
        <a:spcBef>
          <a:spcPts val="1589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9393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lnSpc>
          <a:spcPct val="90000"/>
        </a:lnSpc>
        <a:spcBef>
          <a:spcPts val="79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24604" y="2458410"/>
            <a:ext cx="1163407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  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ngữ có nghĩa giống nhau. Biện pháp so sánh.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6719" y="1524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</a:rPr>
              <a:t>TUẦN 28</a:t>
            </a:r>
            <a:endParaRPr lang="vi-VN" sz="32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42">
            <a:extLst>
              <a:ext uri="{FF2B5EF4-FFF2-40B4-BE49-F238E27FC236}">
                <a16:creationId xmlns="" xmlns:a16="http://schemas.microsoft.com/office/drawing/2014/main" id="{544468FE-C19B-43B7-A184-F9BB086A6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167" y="-236811"/>
            <a:ext cx="13558307" cy="92632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66" y="3199995"/>
            <a:ext cx="14072374" cy="445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5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397536" y="304800"/>
            <a:ext cx="2608984" cy="584775"/>
            <a:chOff x="6651116" y="743102"/>
            <a:chExt cx="2564962" cy="584775"/>
          </a:xfrm>
        </p:grpSpPr>
        <p:sp>
          <p:nvSpPr>
            <p:cNvPr id="37" name="TextBox 36"/>
            <p:cNvSpPr txBox="1"/>
            <p:nvPr/>
          </p:nvSpPr>
          <p:spPr>
            <a:xfrm>
              <a:off x="6651116" y="743102"/>
              <a:ext cx="2564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  <a:endParaRPr lang="en-US" sz="32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95250" y="2787324"/>
            <a:ext cx="12137699" cy="371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Việt- Luyện tập 1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18:Từ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ngữ có nghĩa giống nhau. Biện pháp so sánh.</a:t>
            </a: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52519" y="1828800"/>
            <a:ext cx="2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TUẦN 28</a:t>
            </a:r>
            <a:endParaRPr lang="vi-VN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1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0051" y="-304800"/>
            <a:ext cx="17044671" cy="9570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5497" y="3713431"/>
            <a:ext cx="12517375" cy="20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4211" y="5388999"/>
            <a:ext cx="5684799" cy="405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66591" y="-113141"/>
            <a:ext cx="7301422" cy="1555426"/>
          </a:xfrm>
          <a:prstGeom prst="rect">
            <a:avLst/>
          </a:prstGeom>
          <a:noFill/>
          <a:ln>
            <a:noFill/>
          </a:ln>
        </p:spPr>
        <p:txBody>
          <a:bodyPr wrap="square" lIns="145224" tIns="72612" rIns="145224" bIns="72612" rtlCol="0">
            <a:spAutoFit/>
          </a:bodyPr>
          <a:lstStyle/>
          <a:p>
            <a:pPr defTabSz="1452237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</a:t>
            </a:r>
            <a:r>
              <a:rPr lang="en-US" altLang="zh-CN" sz="54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</a:t>
            </a:r>
            <a:r>
              <a:rPr lang="en-US" altLang="zh-CN" sz="54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9944" y="6352210"/>
            <a:ext cx="663579" cy="1023805"/>
          </a:xfrm>
          <a:prstGeom prst="rect">
            <a:avLst/>
          </a:prstGeom>
          <a:noFill/>
        </p:spPr>
        <p:txBody>
          <a:bodyPr wrap="none" lIns="145224" tIns="72612" rIns="145224" bIns="72612" rtlCol="0">
            <a:spAutoFit/>
          </a:bodyPr>
          <a:lstStyle/>
          <a:p>
            <a:pPr defTabSz="145223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5700" dirty="0">
                <a:solidFill>
                  <a:prstClr val="white"/>
                </a:solidFill>
                <a:latin typeface="Calibri"/>
              </a:rPr>
              <a:t>4</a:t>
            </a:r>
            <a:endParaRPr lang="zh-CN" altLang="en-US" sz="57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80" y="1814740"/>
            <a:ext cx="12642521" cy="18788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595255" y="2175796"/>
            <a:ext cx="8172757" cy="1254638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Nhận diện được những từ ngữ có nghĩa giống nhau.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37382" y="5684341"/>
            <a:ext cx="12579947" cy="19147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09" y="2202377"/>
            <a:ext cx="1952631" cy="1344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15" y="4110817"/>
            <a:ext cx="1952631" cy="14626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611" y="5921645"/>
            <a:ext cx="1672877" cy="14816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704530" y="4463722"/>
            <a:ext cx="798211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Biết tìm từ gần nghĩa để thay thế.</a:t>
            </a:r>
            <a:endParaRPr lang="vi-VN" sz="3600">
              <a:effectLst/>
              <a:latin typeface="Times New Roman"/>
              <a:ea typeface="Times New Roman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704533" y="6337486"/>
            <a:ext cx="8375507" cy="700640"/>
          </a:xfrm>
          <a:prstGeom prst="rect">
            <a:avLst/>
          </a:prstGeom>
          <a:noFill/>
          <a:ln w="9525">
            <a:noFill/>
          </a:ln>
        </p:spPr>
        <p:txBody>
          <a:bodyPr wrap="square" lIns="145224" tIns="72612" rIns="145224" bIns="72612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>
                <a:latin typeface="Times New Roman"/>
                <a:ea typeface="Times New Roman"/>
              </a:rPr>
              <a:t>Đặt được câu văn có hình ảnh so sánh.</a:t>
            </a:r>
            <a:endParaRPr lang="vi-VN" sz="20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2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99319" y="9144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Phút yên tĩnh của rừng ban mai dần biến đi. 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3319" y="5715000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8458" y="685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319" y="3886200"/>
            <a:ext cx="1531619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hiền </a:t>
            </a:r>
            <a:r>
              <a:rPr lang="en-US" sz="380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b="1" smtClean="0">
                <a:latin typeface="Times New Roman" pitchFamily="18" charset="0"/>
                <a:cs typeface="Times New Roman" pitchFamily="18" charset="0"/>
              </a:rPr>
              <a:t>chịu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2348080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2362200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2362200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9025460" y="1524000"/>
            <a:ext cx="6809058" cy="3429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6553200"/>
            <a:ext cx="146303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chịu khó - chăm chỉ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vàng rực - vàng ruộm</a:t>
            </a:r>
          </a:p>
          <a:p>
            <a:pPr algn="just"/>
            <a:r>
              <a:rPr lang="nl-NL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hùng vĩ - </a:t>
            </a:r>
            <a:r>
              <a:rPr lang="nl-NL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sừng sững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246034" y="1295400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4407" y="2514600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4407" y="3962400"/>
            <a:ext cx="139662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co,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uốn lượn quanh co như một tấm khăn lụa</a:t>
            </a:r>
            <a:r>
              <a:rPr lang="en-US" sz="4000" b="1" dirty="0">
                <a:solidFill>
                  <a:srgbClr val="0000FF"/>
                </a:solidFill>
                <a:latin typeface="Roboto"/>
              </a:rPr>
              <a:t>.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9599</TotalTime>
  <Words>314</Words>
  <Application>Microsoft Office PowerPoint</Application>
  <PresentationFormat>Custom</PresentationFormat>
  <Paragraphs>58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1068</cp:revision>
  <dcterms:created xsi:type="dcterms:W3CDTF">2008-09-09T22:52:10Z</dcterms:created>
  <dcterms:modified xsi:type="dcterms:W3CDTF">2023-04-08T08:13:21Z</dcterms:modified>
</cp:coreProperties>
</file>