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007577273" r:id="rId2"/>
    <p:sldId id="2007577272" r:id="rId3"/>
    <p:sldId id="2007577254" r:id="rId4"/>
    <p:sldId id="2007577266" r:id="rId5"/>
    <p:sldId id="2007577267" r:id="rId6"/>
    <p:sldId id="257" r:id="rId7"/>
    <p:sldId id="2007577269" r:id="rId8"/>
    <p:sldId id="2007577238" r:id="rId9"/>
    <p:sldId id="2007577240" r:id="rId10"/>
    <p:sldId id="2007577260" r:id="rId11"/>
    <p:sldId id="2007577241" r:id="rId12"/>
    <p:sldId id="2007577244" r:id="rId13"/>
    <p:sldId id="2007577270" r:id="rId14"/>
    <p:sldId id="2007577239" r:id="rId15"/>
    <p:sldId id="2007577247" r:id="rId16"/>
    <p:sldId id="2007577264" r:id="rId17"/>
    <p:sldId id="2007577263" r:id="rId18"/>
    <p:sldId id="2007577248" r:id="rId19"/>
    <p:sldId id="2007577249" r:id="rId20"/>
    <p:sldId id="2007577250" r:id="rId21"/>
    <p:sldId id="2007577268" r:id="rId22"/>
    <p:sldId id="20075772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3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5" name="Footer Placeholder 4">
            <a:extLst>
              <a:ext uri="{FF2B5EF4-FFF2-40B4-BE49-F238E27FC236}">
                <a16:creationId xmlns:a16="http://schemas.microsoft.com/office/drawing/2014/main" xmlns=""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5" name="Footer Placeholder 4">
            <a:extLst>
              <a:ext uri="{FF2B5EF4-FFF2-40B4-BE49-F238E27FC236}">
                <a16:creationId xmlns:a16="http://schemas.microsoft.com/office/drawing/2014/main" xmlns=""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5" name="Footer Placeholder 4">
            <a:extLst>
              <a:ext uri="{FF2B5EF4-FFF2-40B4-BE49-F238E27FC236}">
                <a16:creationId xmlns:a16="http://schemas.microsoft.com/office/drawing/2014/main" xmlns=""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6" name="Footer Placeholder 5">
            <a:extLst>
              <a:ext uri="{FF2B5EF4-FFF2-40B4-BE49-F238E27FC236}">
                <a16:creationId xmlns:a16="http://schemas.microsoft.com/office/drawing/2014/main" xmlns=""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8" name="Footer Placeholder 7">
            <a:extLst>
              <a:ext uri="{FF2B5EF4-FFF2-40B4-BE49-F238E27FC236}">
                <a16:creationId xmlns:a16="http://schemas.microsoft.com/office/drawing/2014/main" xmlns=""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4" name="Footer Placeholder 3">
            <a:extLst>
              <a:ext uri="{FF2B5EF4-FFF2-40B4-BE49-F238E27FC236}">
                <a16:creationId xmlns:a16="http://schemas.microsoft.com/office/drawing/2014/main" xmlns=""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3" name="Footer Placeholder 2">
            <a:extLst>
              <a:ext uri="{FF2B5EF4-FFF2-40B4-BE49-F238E27FC236}">
                <a16:creationId xmlns:a16="http://schemas.microsoft.com/office/drawing/2014/main" xmlns=""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6" name="Footer Placeholder 5">
            <a:extLst>
              <a:ext uri="{FF2B5EF4-FFF2-40B4-BE49-F238E27FC236}">
                <a16:creationId xmlns:a16="http://schemas.microsoft.com/office/drawing/2014/main" xmlns=""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4/8/2023</a:t>
            </a:fld>
            <a:endParaRPr lang="en-US"/>
          </a:p>
        </p:txBody>
      </p:sp>
      <p:sp>
        <p:nvSpPr>
          <p:cNvPr id="6" name="Footer Placeholder 5">
            <a:extLst>
              <a:ext uri="{FF2B5EF4-FFF2-40B4-BE49-F238E27FC236}">
                <a16:creationId xmlns:a16="http://schemas.microsoft.com/office/drawing/2014/main" xmlns=""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1.png"/><Relationship Id="rId1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23.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xmlns=""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xmlns=""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xmlns=""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912946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xmlns=""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xmlns=""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Gợi ý </a:t>
            </a:r>
          </a:p>
        </p:txBody>
      </p:sp>
      <p:grpSp>
        <p:nvGrpSpPr>
          <p:cNvPr id="6" name="Group 5">
            <a:extLst>
              <a:ext uri="{FF2B5EF4-FFF2-40B4-BE49-F238E27FC236}">
                <a16:creationId xmlns:a16="http://schemas.microsoft.com/office/drawing/2014/main" xmlns=""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xmlns=""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xmlns=""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xmlns=""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xmlns=""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xmlns=""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xmlns=""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xmlns="" id="{60340581-9A91-4BF0-9982-91790FF96FDD}"/>
              </a:ext>
            </a:extLst>
          </p:cNvPr>
          <p:cNvSpPr/>
          <p:nvPr/>
        </p:nvSpPr>
        <p:spPr>
          <a:xfrm>
            <a:off x="6820160" y="1418503"/>
            <a:ext cx="507543" cy="491402"/>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Calibri" panose="020F0502020204030204"/>
                <a:ea typeface="+mn-ea"/>
                <a:cs typeface="+mn-cs"/>
              </a:rPr>
              <a:t>b </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xmlns=""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xmlns="" id="{7AD0CEE5-6AB4-4016-BB8C-31C65EE6BBA3}"/>
              </a:ext>
            </a:extLst>
          </p:cNvPr>
          <p:cNvSpPr txBox="1"/>
          <p:nvPr/>
        </p:nvSpPr>
        <p:spPr>
          <a:xfrm>
            <a:off x="235974" y="119847"/>
            <a:ext cx="11673613" cy="1200329"/>
          </a:xfrm>
          <a:prstGeom prst="rect">
            <a:avLst/>
          </a:prstGeom>
          <a:noFill/>
        </p:spPr>
        <p:txBody>
          <a:bodyPr wrap="square" rtlCol="0">
            <a:spAutoFit/>
          </a:bodyPr>
          <a:lstStyle/>
          <a:p>
            <a:pPr lvl="0" algn="just">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xmlns=""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xmlns=""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xmlns=""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xmlns=""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xmlns=""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xmlns="" id="{D68C49F6-F1F9-B153-7425-D7E3704E8549}"/>
              </a:ext>
            </a:extLst>
          </p:cNvPr>
          <p:cNvGrpSpPr/>
          <p:nvPr/>
        </p:nvGrpSpPr>
        <p:grpSpPr>
          <a:xfrm>
            <a:off x="280219" y="1303382"/>
            <a:ext cx="11179631" cy="5458244"/>
            <a:chOff x="1383341" y="1290771"/>
            <a:chExt cx="9720000" cy="4875428"/>
          </a:xfrm>
        </p:grpSpPr>
        <p:sp>
          <p:nvSpPr>
            <p:cNvPr id="5" name="Rectangle: Rounded Corners 4">
              <a:extLst>
                <a:ext uri="{FF2B5EF4-FFF2-40B4-BE49-F238E27FC236}">
                  <a16:creationId xmlns:a16="http://schemas.microsoft.com/office/drawing/2014/main" xmlns=""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C820AD52-37D3-0FBC-B630-D8053571C5A2}"/>
                </a:ext>
              </a:extLst>
            </p:cNvPr>
            <p:cNvSpPr txBox="1"/>
            <p:nvPr/>
          </p:nvSpPr>
          <p:spPr>
            <a:xfrm>
              <a:off x="1593053" y="1623214"/>
              <a:ext cx="9300574" cy="45429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xmlns="" id="{153F797C-24F2-D669-5E7A-6B9FE83C60D3}"/>
              </a:ext>
            </a:extLst>
          </p:cNvPr>
          <p:cNvPicPr>
            <a:picLocks noChangeAspect="1"/>
          </p:cNvPicPr>
          <p:nvPr/>
        </p:nvPicPr>
        <p:blipFill>
          <a:blip r:embed="rId9"/>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xmlns=""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xmlns=""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r>
              <a:rPr lang="en-US" sz="4400" dirty="0">
                <a:solidFill>
                  <a:prstClr val="black"/>
                </a:solidFill>
                <a:effectLst/>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xmlns=""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xmlns=""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xmlns="" id="{088DBF1C-3F0E-4E90-B87E-8611E09376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xmlns=""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xmlns=""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xmlns=""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xmlns=""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xmlns=""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xmlns=""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xmlns=""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xmlns=""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xmlns=""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xmlns=""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xmlns=""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xmlns="" id="{7CB79996-22BF-4350-8B3C-4A05F5F0E9B1}"/>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xmlns="" id="{F162D621-ABD2-4465-9B18-CBD9CBBED3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xmlns="" id="{25C83EC4-5950-4DB9-A38E-D78C52E360DD}"/>
              </a:ext>
            </a:extLst>
          </p:cNvPr>
          <p:cNvPicPr>
            <a:picLocks noChangeAspect="1"/>
          </p:cNvPicPr>
          <p:nvPr/>
        </p:nvPicPr>
        <p:blipFill rotWithShape="1">
          <a:blip r:embed="rId8">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xmlns=""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xmlns=""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xmlns=""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xmlns=""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xmlns=""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xmlns=""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xmlns=""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xmlns=""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xmlns=""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xmlns=""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xmlns="" id="{A2B4F7AF-FB92-44B3-9DD7-0703403219B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300A96FE-4BC6-4717-8D0D-A869317D8DF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xmlns="" id="{C328C2AF-2BE7-4408-95B3-1EC89EA418B4}"/>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xmlns=""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xmlns="" id="{B84E3314-2F91-4E79-8CD2-5032706E081E}"/>
              </a:ext>
            </a:extLst>
          </p:cNvPr>
          <p:cNvPicPr>
            <a:picLocks noChangeAspect="1"/>
          </p:cNvPicPr>
          <p:nvPr/>
        </p:nvPicPr>
        <p:blipFill rotWithShape="1">
          <a:blip r:embed="rId10">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xmlns=""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31122197-2DE6-40C6-8C4C-0D6BE2D15785}"/>
                </a:ext>
              </a:extLst>
            </p:cNvPr>
            <p:cNvPicPr>
              <a:picLocks noChangeAspect="1"/>
            </p:cNvPicPr>
            <p:nvPr/>
          </p:nvPicPr>
          <p:blipFill>
            <a:blip r:embed="rId11"/>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xmlns=""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xmlns="" id="{563F98A2-801E-40A0-AD78-91006530E9FE}"/>
                </a:ext>
              </a:extLst>
            </p:cNvPr>
            <p:cNvPicPr>
              <a:picLocks noChangeAspect="1"/>
            </p:cNvPicPr>
            <p:nvPr/>
          </p:nvPicPr>
          <p:blipFill>
            <a:blip r:embed="rId11"/>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xmlns=""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xmlns="" id="{FDAB3ACC-0D2B-4C41-A251-443732A932F8}"/>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xmlns="" id="{83994838-A32F-4C80-8F06-2AE2685F1F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xmlns=""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xmlns="" id="{4680D92F-C535-417D-AA67-2A6843819D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xmlns="" id="{2DE708CF-F3FF-4C5B-9AC7-A67895C427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xmlns=""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xmlns=""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xmlns="" id="{9DE0D5C0-8251-4A76-B937-C7420084FD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xmlns=""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xmlns=""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xmlns="" id="{8A55F224-B781-482E-863C-9C03BD55135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xmlns=""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pic>
        <p:nvPicPr>
          <p:cNvPr id="11" name="Picture 10">
            <a:extLst>
              <a:ext uri="{FF2B5EF4-FFF2-40B4-BE49-F238E27FC236}">
                <a16:creationId xmlns="" xmlns:a16="http://schemas.microsoft.com/office/drawing/2014/main" id="{97AC15E1-5ADF-4D9C-E3C4-74B2A2C1AFD0}"/>
              </a:ext>
            </a:extLst>
          </p:cNvPr>
          <p:cNvPicPr>
            <a:picLocks noChangeAspect="1"/>
          </p:cNvPicPr>
          <p:nvPr/>
        </p:nvPicPr>
        <p:blipFill>
          <a:blip r:embed="rId8"/>
          <a:stretch>
            <a:fillRect/>
          </a:stretch>
        </p:blipFill>
        <p:spPr>
          <a:xfrm>
            <a:off x="2108491" y="2396393"/>
            <a:ext cx="9780559" cy="2279099"/>
          </a:xfrm>
          <a:prstGeom prst="rect">
            <a:avLst/>
          </a:prstGeom>
        </p:spPr>
      </p:pic>
    </p:spTree>
    <p:extLst>
      <p:ext uri="{BB962C8B-B14F-4D97-AF65-F5344CB8AC3E}">
        <p14:creationId xmlns:p14="http://schemas.microsoft.com/office/powerpoint/2010/main" val="173305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xmlns=""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xmlns=""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xmlns="" id="{CF67970D-B0A8-48D2-8619-1AA36342405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xmlns=""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xmlns=""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xmlns=""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xmlns=""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xmlns=""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xmlns=""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xmlns=""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xmlns=""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xmlns=""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xmlns="" id="{31C7EA0D-BFEA-41D7-944F-791C45A0C6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xmlns="" id="{8FA9E474-A80A-418D-82D9-29F27DC6B6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xmlns=""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E410F80C-9EE8-4E5C-A36F-EF3E2967E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xmlns=""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a16="http://schemas.microsoft.com/office/drawing/2014/main" xmlns=""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xmlns=""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xmlns=""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xmlns=""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xmlns="" id="{5F1144C3-A032-4578-B28E-BDCAE4D62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xmlns=""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xmlns=""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xmlns="" id="{FF81BBDE-DAF3-4D68-AA59-363851466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FFDBB3AE-D94C-4A29-B0B6-31DC501F64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xmlns=""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xmlns="" id="{B22044F1-BCAB-4756-96A8-12394F452C00}"/>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xmlns=""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762</Words>
  <Application>Microsoft Office PowerPoint</Application>
  <PresentationFormat>Custom</PresentationFormat>
  <Paragraphs>66</Paragraphs>
  <Slides>22</Slides>
  <Notes>15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2023-01-29T12:25:11Z</dcterms:created>
  <dcterms:modified xsi:type="dcterms:W3CDTF">2023-04-08T08:50:39Z</dcterms:modified>
</cp:coreProperties>
</file>