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35" r:id="rId3"/>
    <p:sldMasterId id="2147483747" r:id="rId4"/>
  </p:sldMasterIdLst>
  <p:notesMasterIdLst>
    <p:notesMasterId r:id="rId27"/>
  </p:notesMasterIdLst>
  <p:sldIdLst>
    <p:sldId id="11649" r:id="rId5"/>
    <p:sldId id="11685" r:id="rId6"/>
    <p:sldId id="11659" r:id="rId7"/>
    <p:sldId id="11684" r:id="rId8"/>
    <p:sldId id="11660" r:id="rId9"/>
    <p:sldId id="11657" r:id="rId10"/>
    <p:sldId id="11661" r:id="rId11"/>
    <p:sldId id="293" r:id="rId12"/>
    <p:sldId id="11669" r:id="rId13"/>
    <p:sldId id="11673" r:id="rId14"/>
    <p:sldId id="11674" r:id="rId15"/>
    <p:sldId id="11675" r:id="rId16"/>
    <p:sldId id="11676" r:id="rId17"/>
    <p:sldId id="11677" r:id="rId18"/>
    <p:sldId id="11678" r:id="rId19"/>
    <p:sldId id="11679" r:id="rId20"/>
    <p:sldId id="11680" r:id="rId21"/>
    <p:sldId id="11681" r:id="rId22"/>
    <p:sldId id="11682" r:id="rId23"/>
    <p:sldId id="11670" r:id="rId24"/>
    <p:sldId id="11686" r:id="rId25"/>
    <p:sldId id="116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433D1-A9AF-48C6-B997-D48BA592806C}" type="datetimeFigureOut">
              <a:rPr lang="en-US" smtClean="0"/>
              <a:t>4/22/2023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C02BC-5FEB-447E-95C2-349D876163C7}" type="slidenum">
              <a:rPr lang="en-US" smtClean="0"/>
              <a:t>‹#›</a:t>
            </a:fld>
            <a:endParaRPr lang="en-US"/>
          </a:p>
        </p:txBody>
      </p:sp>
    </p:spTree>
    <p:extLst>
      <p:ext uri="{BB962C8B-B14F-4D97-AF65-F5344CB8AC3E}">
        <p14:creationId xmlns:p14="http://schemas.microsoft.com/office/powerpoint/2010/main" val="239681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1878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91593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950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5764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705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2513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74341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3744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91886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4964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4033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780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56206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8760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256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080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1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461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7694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4029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397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3410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9084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02" indent="0" algn="ctr">
              <a:buNone/>
              <a:defRPr>
                <a:solidFill>
                  <a:schemeClr val="tx1">
                    <a:tint val="75000"/>
                  </a:schemeClr>
                </a:solidFill>
              </a:defRPr>
            </a:lvl2pPr>
            <a:lvl3pPr marL="1219004" indent="0" algn="ctr">
              <a:buNone/>
              <a:defRPr>
                <a:solidFill>
                  <a:schemeClr val="tx1">
                    <a:tint val="75000"/>
                  </a:schemeClr>
                </a:solidFill>
              </a:defRPr>
            </a:lvl3pPr>
            <a:lvl4pPr marL="1828506" indent="0" algn="ctr">
              <a:buNone/>
              <a:defRPr>
                <a:solidFill>
                  <a:schemeClr val="tx1">
                    <a:tint val="75000"/>
                  </a:schemeClr>
                </a:solidFill>
              </a:defRPr>
            </a:lvl4pPr>
            <a:lvl5pPr marL="2438008" indent="0" algn="ctr">
              <a:buNone/>
              <a:defRPr>
                <a:solidFill>
                  <a:schemeClr val="tx1">
                    <a:tint val="75000"/>
                  </a:schemeClr>
                </a:solidFill>
              </a:defRPr>
            </a:lvl5pPr>
            <a:lvl6pPr marL="3047510" indent="0" algn="ctr">
              <a:buNone/>
              <a:defRPr>
                <a:solidFill>
                  <a:schemeClr val="tx1">
                    <a:tint val="75000"/>
                  </a:schemeClr>
                </a:solidFill>
              </a:defRPr>
            </a:lvl6pPr>
            <a:lvl7pPr marL="3657013" indent="0" algn="ctr">
              <a:buNone/>
              <a:defRPr>
                <a:solidFill>
                  <a:schemeClr val="tx1">
                    <a:tint val="75000"/>
                  </a:schemeClr>
                </a:solidFill>
              </a:defRPr>
            </a:lvl7pPr>
            <a:lvl8pPr marL="4266515" indent="0" algn="ctr">
              <a:buNone/>
              <a:defRPr>
                <a:solidFill>
                  <a:schemeClr val="tx1">
                    <a:tint val="75000"/>
                  </a:schemeClr>
                </a:solidFill>
              </a:defRPr>
            </a:lvl8pPr>
            <a:lvl9pPr marL="48760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56178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4582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02" indent="0">
              <a:buNone/>
              <a:defRPr sz="2400">
                <a:solidFill>
                  <a:schemeClr val="tx1">
                    <a:tint val="75000"/>
                  </a:schemeClr>
                </a:solidFill>
              </a:defRPr>
            </a:lvl2pPr>
            <a:lvl3pPr marL="1219004" indent="0">
              <a:buNone/>
              <a:defRPr sz="2133">
                <a:solidFill>
                  <a:schemeClr val="tx1">
                    <a:tint val="75000"/>
                  </a:schemeClr>
                </a:solidFill>
              </a:defRPr>
            </a:lvl3pPr>
            <a:lvl4pPr marL="1828506" indent="0">
              <a:buNone/>
              <a:defRPr sz="1867">
                <a:solidFill>
                  <a:schemeClr val="tx1">
                    <a:tint val="75000"/>
                  </a:schemeClr>
                </a:solidFill>
              </a:defRPr>
            </a:lvl4pPr>
            <a:lvl5pPr marL="2438008" indent="0">
              <a:buNone/>
              <a:defRPr sz="1867">
                <a:solidFill>
                  <a:schemeClr val="tx1">
                    <a:tint val="75000"/>
                  </a:schemeClr>
                </a:solidFill>
              </a:defRPr>
            </a:lvl5pPr>
            <a:lvl6pPr marL="3047510" indent="0">
              <a:buNone/>
              <a:defRPr sz="1867">
                <a:solidFill>
                  <a:schemeClr val="tx1">
                    <a:tint val="75000"/>
                  </a:schemeClr>
                </a:solidFill>
              </a:defRPr>
            </a:lvl6pPr>
            <a:lvl7pPr marL="3657013" indent="0">
              <a:buNone/>
              <a:defRPr sz="1867">
                <a:solidFill>
                  <a:schemeClr val="tx1">
                    <a:tint val="75000"/>
                  </a:schemeClr>
                </a:solidFill>
              </a:defRPr>
            </a:lvl7pPr>
            <a:lvl8pPr marL="4266515" indent="0">
              <a:buNone/>
              <a:defRPr sz="1867">
                <a:solidFill>
                  <a:schemeClr val="tx1">
                    <a:tint val="75000"/>
                  </a:schemeClr>
                </a:solidFill>
              </a:defRPr>
            </a:lvl8pPr>
            <a:lvl9pPr marL="487601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88907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4924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174961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19918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50014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432230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02" indent="0">
              <a:buNone/>
              <a:defRPr sz="3733"/>
            </a:lvl2pPr>
            <a:lvl3pPr marL="1219004" indent="0">
              <a:buNone/>
              <a:defRPr sz="3200"/>
            </a:lvl3pPr>
            <a:lvl4pPr marL="1828506" indent="0">
              <a:buNone/>
              <a:defRPr sz="2667"/>
            </a:lvl4pPr>
            <a:lvl5pPr marL="2438008" indent="0">
              <a:buNone/>
              <a:defRPr sz="2667"/>
            </a:lvl5pPr>
            <a:lvl6pPr marL="3047510" indent="0">
              <a:buNone/>
              <a:defRPr sz="2667"/>
            </a:lvl6pPr>
            <a:lvl7pPr marL="3657013" indent="0">
              <a:buNone/>
              <a:defRPr sz="2667"/>
            </a:lvl7pPr>
            <a:lvl8pPr marL="4266515" indent="0">
              <a:buNone/>
              <a:defRPr sz="2667"/>
            </a:lvl8pPr>
            <a:lvl9pPr marL="4876017"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0566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08245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066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EF851F-4C9B-4ED8-A706-7687066F5A2C}" type="datetimeFigureOut">
              <a:rPr lang="en-US" smtClean="0"/>
              <a:t>4/22/2023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466805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488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19BEDE65-E2DB-4640-A11C-54917D8B1DF2}"/>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5" name="Footer Placeholder 4">
            <a:extLst>
              <a:ext uri="{FF2B5EF4-FFF2-40B4-BE49-F238E27FC236}">
                <a16:creationId xmlns:a16="http://schemas.microsoft.com/office/drawing/2014/main" xmlns=""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74387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75E12E0-C495-4909-8E7C-88E369A94537}"/>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5" name="Footer Placeholder 4">
            <a:extLst>
              <a:ext uri="{FF2B5EF4-FFF2-40B4-BE49-F238E27FC236}">
                <a16:creationId xmlns:a16="http://schemas.microsoft.com/office/drawing/2014/main" xmlns=""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499641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096AC8A-6FF0-42A9-BB16-50FE3733FAEE}"/>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5" name="Footer Placeholder 4">
            <a:extLst>
              <a:ext uri="{FF2B5EF4-FFF2-40B4-BE49-F238E27FC236}">
                <a16:creationId xmlns:a16="http://schemas.microsoft.com/office/drawing/2014/main" xmlns=""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115139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8547942-6266-49BF-9145-8E07794A6DEF}"/>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6" name="Footer Placeholder 5">
            <a:extLst>
              <a:ext uri="{FF2B5EF4-FFF2-40B4-BE49-F238E27FC236}">
                <a16:creationId xmlns:a16="http://schemas.microsoft.com/office/drawing/2014/main" xmlns=""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737890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ACFFE652-21B3-4C1F-829C-27AF505B268C}"/>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8" name="Footer Placeholder 7">
            <a:extLst>
              <a:ext uri="{FF2B5EF4-FFF2-40B4-BE49-F238E27FC236}">
                <a16:creationId xmlns:a16="http://schemas.microsoft.com/office/drawing/2014/main" xmlns=""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84114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3BAD389A-7553-436B-904A-993CD5650E81}"/>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4" name="Footer Placeholder 3">
            <a:extLst>
              <a:ext uri="{FF2B5EF4-FFF2-40B4-BE49-F238E27FC236}">
                <a16:creationId xmlns:a16="http://schemas.microsoft.com/office/drawing/2014/main" xmlns=""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898266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91E2F1-992D-4A0D-9228-7184D886E205}"/>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3" name="Footer Placeholder 2">
            <a:extLst>
              <a:ext uri="{FF2B5EF4-FFF2-40B4-BE49-F238E27FC236}">
                <a16:creationId xmlns:a16="http://schemas.microsoft.com/office/drawing/2014/main" xmlns=""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830400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AE72DD-86D2-4B94-ADAA-FC03A774198A}"/>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6" name="Footer Placeholder 5">
            <a:extLst>
              <a:ext uri="{FF2B5EF4-FFF2-40B4-BE49-F238E27FC236}">
                <a16:creationId xmlns:a16="http://schemas.microsoft.com/office/drawing/2014/main" xmlns=""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31420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314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613F31-409D-4C11-82AE-9707AAF802AA}"/>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6" name="Footer Placeholder 5">
            <a:extLst>
              <a:ext uri="{FF2B5EF4-FFF2-40B4-BE49-F238E27FC236}">
                <a16:creationId xmlns:a16="http://schemas.microsoft.com/office/drawing/2014/main" xmlns=""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20316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F7DF7D2-C2FE-4D2E-BFC5-1277AAF5049E}"/>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5" name="Footer Placeholder 4">
            <a:extLst>
              <a:ext uri="{FF2B5EF4-FFF2-40B4-BE49-F238E27FC236}">
                <a16:creationId xmlns:a16="http://schemas.microsoft.com/office/drawing/2014/main" xmlns=""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043183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71E9474-04EB-488A-96C0-5F239BB25E96}"/>
              </a:ext>
            </a:extLst>
          </p:cNvPr>
          <p:cNvSpPr>
            <a:spLocks noGrp="1"/>
          </p:cNvSpPr>
          <p:nvPr>
            <p:ph type="dt" sz="half" idx="10"/>
          </p:nvPr>
        </p:nvSpPr>
        <p:spPr/>
        <p:txBody>
          <a:bodyPr/>
          <a:lstStyle/>
          <a:p>
            <a:fld id="{8D6DFAAE-A888-445D-8B84-CA7ABB1D50BF}" type="datetimeFigureOut">
              <a:rPr lang="vi-VN" smtClean="0"/>
              <a:t>22/04/2023</a:t>
            </a:fld>
            <a:endParaRPr lang="vi-VN"/>
          </a:p>
        </p:txBody>
      </p:sp>
      <p:sp>
        <p:nvSpPr>
          <p:cNvPr id="5" name="Footer Placeholder 4">
            <a:extLst>
              <a:ext uri="{FF2B5EF4-FFF2-40B4-BE49-F238E27FC236}">
                <a16:creationId xmlns:a16="http://schemas.microsoft.com/office/drawing/2014/main" xmlns=""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665769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C2838-32AB-F0DE-327E-FCECC4C7A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1DC5247-C6DA-72A3-22C2-276D9DFC1A5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3469FC5-4B34-BB6D-B0A6-EDB514673DE1}"/>
              </a:ext>
            </a:extLst>
          </p:cNvPr>
          <p:cNvSpPr>
            <a:spLocks noGrp="1"/>
          </p:cNvSpPr>
          <p:nvPr>
            <p:ph type="dt" sz="half" idx="10"/>
          </p:nvPr>
        </p:nvSpPr>
        <p:spPr/>
        <p:txBody>
          <a:bodyPr/>
          <a:lstStyle/>
          <a:p>
            <a:fld id="{45CB04BA-638F-48EA-A6C1-2552E34252B4}" type="datetimeFigureOut">
              <a:rPr lang="en-US" smtClean="0"/>
              <a:t>4/22/2023</a:t>
            </a:fld>
            <a:endParaRPr lang="en-US"/>
          </a:p>
        </p:txBody>
      </p:sp>
      <p:sp>
        <p:nvSpPr>
          <p:cNvPr id="5" name="Footer Placeholder 4">
            <a:extLst>
              <a:ext uri="{FF2B5EF4-FFF2-40B4-BE49-F238E27FC236}">
                <a16:creationId xmlns:a16="http://schemas.microsoft.com/office/drawing/2014/main" xmlns="" id="{FCD6C9B2-27A9-9384-8573-2E278EEC0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E58510-455B-04B5-21EF-643ECBAC0568}"/>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253664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417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305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4520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2023/4/22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0565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65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9400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1219004" rtl="0" eaLnBrk="1" latinLnBrk="0" hangingPunct="1">
        <a:spcBef>
          <a:spcPct val="0"/>
        </a:spcBef>
        <a:buNone/>
        <a:defRPr sz="5867" kern="1200">
          <a:solidFill>
            <a:schemeClr val="tx1"/>
          </a:solidFill>
          <a:latin typeface="+mj-lt"/>
          <a:ea typeface="+mj-ea"/>
          <a:cs typeface="+mj-cs"/>
        </a:defRPr>
      </a:lvl1pPr>
    </p:titleStyle>
    <p:bodyStyle>
      <a:lvl1pPr marL="457126" indent="-457126" algn="l" defTabSz="1219004"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441" indent="-380938" algn="l" defTabSz="1219004"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755" indent="-304751" algn="l" defTabSz="121900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57"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759"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262"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764"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266"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768"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04" rtl="0" eaLnBrk="1" latinLnBrk="0" hangingPunct="1">
        <a:defRPr sz="2400" kern="1200">
          <a:solidFill>
            <a:schemeClr val="tx1"/>
          </a:solidFill>
          <a:latin typeface="+mn-lt"/>
          <a:ea typeface="+mn-ea"/>
          <a:cs typeface="+mn-cs"/>
        </a:defRPr>
      </a:lvl1pPr>
      <a:lvl2pPr marL="609502" algn="l" defTabSz="1219004" rtl="0" eaLnBrk="1" latinLnBrk="0" hangingPunct="1">
        <a:defRPr sz="2400" kern="1200">
          <a:solidFill>
            <a:schemeClr val="tx1"/>
          </a:solidFill>
          <a:latin typeface="+mn-lt"/>
          <a:ea typeface="+mn-ea"/>
          <a:cs typeface="+mn-cs"/>
        </a:defRPr>
      </a:lvl2pPr>
      <a:lvl3pPr marL="1219004" algn="l" defTabSz="1219004" rtl="0" eaLnBrk="1" latinLnBrk="0" hangingPunct="1">
        <a:defRPr sz="2400" kern="1200">
          <a:solidFill>
            <a:schemeClr val="tx1"/>
          </a:solidFill>
          <a:latin typeface="+mn-lt"/>
          <a:ea typeface="+mn-ea"/>
          <a:cs typeface="+mn-cs"/>
        </a:defRPr>
      </a:lvl3pPr>
      <a:lvl4pPr marL="1828506" algn="l" defTabSz="1219004" rtl="0" eaLnBrk="1" latinLnBrk="0" hangingPunct="1">
        <a:defRPr sz="2400" kern="1200">
          <a:solidFill>
            <a:schemeClr val="tx1"/>
          </a:solidFill>
          <a:latin typeface="+mn-lt"/>
          <a:ea typeface="+mn-ea"/>
          <a:cs typeface="+mn-cs"/>
        </a:defRPr>
      </a:lvl4pPr>
      <a:lvl5pPr marL="2438008" algn="l" defTabSz="1219004" rtl="0" eaLnBrk="1" latinLnBrk="0" hangingPunct="1">
        <a:defRPr sz="2400" kern="1200">
          <a:solidFill>
            <a:schemeClr val="tx1"/>
          </a:solidFill>
          <a:latin typeface="+mn-lt"/>
          <a:ea typeface="+mn-ea"/>
          <a:cs typeface="+mn-cs"/>
        </a:defRPr>
      </a:lvl5pPr>
      <a:lvl6pPr marL="3047510" algn="l" defTabSz="1219004" rtl="0" eaLnBrk="1" latinLnBrk="0" hangingPunct="1">
        <a:defRPr sz="2400" kern="1200">
          <a:solidFill>
            <a:schemeClr val="tx1"/>
          </a:solidFill>
          <a:latin typeface="+mn-lt"/>
          <a:ea typeface="+mn-ea"/>
          <a:cs typeface="+mn-cs"/>
        </a:defRPr>
      </a:lvl6pPr>
      <a:lvl7pPr marL="3657013" algn="l" defTabSz="1219004" rtl="0" eaLnBrk="1" latinLnBrk="0" hangingPunct="1">
        <a:defRPr sz="2400" kern="1200">
          <a:solidFill>
            <a:schemeClr val="tx1"/>
          </a:solidFill>
          <a:latin typeface="+mn-lt"/>
          <a:ea typeface="+mn-ea"/>
          <a:cs typeface="+mn-cs"/>
        </a:defRPr>
      </a:lvl7pPr>
      <a:lvl8pPr marL="4266515" algn="l" defTabSz="1219004" rtl="0" eaLnBrk="1" latinLnBrk="0" hangingPunct="1">
        <a:defRPr sz="2400" kern="1200">
          <a:solidFill>
            <a:schemeClr val="tx1"/>
          </a:solidFill>
          <a:latin typeface="+mn-lt"/>
          <a:ea typeface="+mn-ea"/>
          <a:cs typeface="+mn-cs"/>
        </a:defRPr>
      </a:lvl8pPr>
      <a:lvl9pPr marL="4876017" algn="l" defTabSz="121900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22/04/2023</a:t>
            </a:fld>
            <a:endParaRPr lang="vi-VN"/>
          </a:p>
        </p:txBody>
      </p:sp>
      <p:sp>
        <p:nvSpPr>
          <p:cNvPr id="5" name="Footer Placeholder 4">
            <a:extLst>
              <a:ext uri="{FF2B5EF4-FFF2-40B4-BE49-F238E27FC236}">
                <a16:creationId xmlns:a16="http://schemas.microsoft.com/office/drawing/2014/main" xmlns=""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127294329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67280E-3606-4F07-B48E-BEBC6301C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680368-EC8F-20F5-7D78-3E38AE9E2C1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A5E17B-B4A5-0DA1-A35A-8EF9DA95965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B04BA-638F-48EA-A6C1-2552E34252B4}" type="datetimeFigureOut">
              <a:rPr lang="en-US" smtClean="0"/>
              <a:t>4/22/2023</a:t>
            </a:fld>
            <a:endParaRPr lang="en-US"/>
          </a:p>
        </p:txBody>
      </p:sp>
      <p:sp>
        <p:nvSpPr>
          <p:cNvPr id="5" name="Footer Placeholder 4">
            <a:extLst>
              <a:ext uri="{FF2B5EF4-FFF2-40B4-BE49-F238E27FC236}">
                <a16:creationId xmlns:a16="http://schemas.microsoft.com/office/drawing/2014/main" xmlns="" id="{EE7A89D5-2D57-CF0E-2ECF-99F706F3E6E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869F354-1532-5625-8002-6B51A71653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2A0A-668B-4BA3-A1D4-CAEC26AE557B}" type="slidenum">
              <a:rPr lang="en-US" smtClean="0"/>
              <a:t>‹#›</a:t>
            </a:fld>
            <a:endParaRPr lang="en-US"/>
          </a:p>
        </p:txBody>
      </p:sp>
    </p:spTree>
    <p:extLst>
      <p:ext uri="{BB962C8B-B14F-4D97-AF65-F5344CB8AC3E}">
        <p14:creationId xmlns:p14="http://schemas.microsoft.com/office/powerpoint/2010/main" val="4016199702"/>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8.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3.xml"/><Relationship Id="rId6" Type="http://schemas.openxmlformats.org/officeDocument/2006/relationships/image" Target="../media/image30.svg"/><Relationship Id="rId5" Type="http://schemas.openxmlformats.org/officeDocument/2006/relationships/image" Target="../media/image26.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27.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83071B30-6CA9-4896-9371-5E219B8F93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 id="{A5AD6204-549C-4578-A226-F46326912C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890" t="24425" r="3382" b="60079"/>
          <a:stretch/>
        </p:blipFill>
        <p:spPr>
          <a:xfrm>
            <a:off x="10795000" y="1568449"/>
            <a:ext cx="685800" cy="1123951"/>
          </a:xfrm>
          <a:prstGeom prst="rect">
            <a:avLst/>
          </a:prstGeom>
        </p:spPr>
      </p:pic>
      <p:sp>
        <p:nvSpPr>
          <p:cNvPr id="9" name="TextBox 8">
            <a:extLst>
              <a:ext uri="{FF2B5EF4-FFF2-40B4-BE49-F238E27FC236}">
                <a16:creationId xmlns:a16="http://schemas.microsoft.com/office/drawing/2014/main" xmlns="" id="{5D0CE4C1-BF0F-40B7-9E32-83D4885251F7}"/>
              </a:ext>
            </a:extLst>
          </p:cNvPr>
          <p:cNvSpPr txBox="1"/>
          <p:nvPr/>
        </p:nvSpPr>
        <p:spPr>
          <a:xfrm>
            <a:off x="3477466" y="922118"/>
            <a:ext cx="523706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1F705D"/>
                </a:solidFill>
                <a:effectLst/>
                <a:uLnTx/>
                <a:uFillTx/>
                <a:ea typeface="+mn-ea"/>
                <a:cs typeface="Pattaya" panose="00000500000000000000" pitchFamily="2" charset="-34"/>
              </a:rPr>
              <a:t>Thứ</a:t>
            </a:r>
            <a:r>
              <a:rPr kumimoji="0" lang="en-US" sz="3000" b="1" i="0" u="none" strike="noStrike" kern="1200" cap="none" spc="0" normalizeH="0" baseline="0" noProof="0" dirty="0">
                <a:ln>
                  <a:noFill/>
                </a:ln>
                <a:solidFill>
                  <a:srgbClr val="1F705D"/>
                </a:solidFill>
                <a:effectLst/>
                <a:uLnTx/>
                <a:uFillTx/>
                <a:ea typeface="+mn-ea"/>
                <a:cs typeface="Pattaya" panose="00000500000000000000" pitchFamily="2" charset="-34"/>
              </a:rPr>
              <a:t>… </a:t>
            </a:r>
            <a:r>
              <a:rPr kumimoji="0" lang="en-US" sz="3000" b="1" i="0" u="none" strike="noStrike" kern="1200" cap="none" spc="0" normalizeH="0" baseline="0" noProof="0" dirty="0" err="1">
                <a:ln>
                  <a:noFill/>
                </a:ln>
                <a:solidFill>
                  <a:srgbClr val="1F705D"/>
                </a:solidFill>
                <a:effectLst/>
                <a:uLnTx/>
                <a:uFillTx/>
                <a:ea typeface="+mn-ea"/>
                <a:cs typeface="Pattaya" panose="00000500000000000000" pitchFamily="2" charset="-34"/>
              </a:rPr>
              <a:t>ngày</a:t>
            </a:r>
            <a:r>
              <a:rPr kumimoji="0" lang="en-US" sz="3000" b="1" i="0" u="none" strike="noStrike" kern="1200" cap="none" spc="0" normalizeH="0" baseline="0" noProof="0" dirty="0">
                <a:ln>
                  <a:noFill/>
                </a:ln>
                <a:solidFill>
                  <a:srgbClr val="1F705D"/>
                </a:solidFill>
                <a:effectLst/>
                <a:uLnTx/>
                <a:uFillTx/>
                <a:ea typeface="+mn-ea"/>
                <a:cs typeface="Pattaya" panose="00000500000000000000" pitchFamily="2" charset="-34"/>
              </a:rPr>
              <a:t>… </a:t>
            </a:r>
            <a:r>
              <a:rPr kumimoji="0" lang="en-US" sz="3000" b="1" i="0" u="none" strike="noStrike" kern="1200" cap="none" spc="0" normalizeH="0" baseline="0" noProof="0" dirty="0" err="1">
                <a:ln>
                  <a:noFill/>
                </a:ln>
                <a:solidFill>
                  <a:srgbClr val="1F705D"/>
                </a:solidFill>
                <a:effectLst/>
                <a:uLnTx/>
                <a:uFillTx/>
                <a:ea typeface="+mn-ea"/>
                <a:cs typeface="Pattaya" panose="00000500000000000000" pitchFamily="2" charset="-34"/>
              </a:rPr>
              <a:t>tháng</a:t>
            </a:r>
            <a:r>
              <a:rPr kumimoji="0" lang="en-US" sz="3000" b="1" i="0" u="none" strike="noStrike" kern="1200" cap="none" spc="0" normalizeH="0" baseline="0" noProof="0" dirty="0">
                <a:ln>
                  <a:noFill/>
                </a:ln>
                <a:solidFill>
                  <a:srgbClr val="1F705D"/>
                </a:solidFill>
                <a:effectLst/>
                <a:uLnTx/>
                <a:uFillTx/>
                <a:ea typeface="+mn-ea"/>
                <a:cs typeface="Pattaya" panose="00000500000000000000" pitchFamily="2" charset="-34"/>
              </a:rPr>
              <a:t>… </a:t>
            </a:r>
            <a:r>
              <a:rPr kumimoji="0" lang="en-US" sz="3000" b="1" i="0" u="none" strike="noStrike" kern="1200" cap="none" spc="0" normalizeH="0" baseline="0" noProof="0" dirty="0" err="1">
                <a:ln>
                  <a:noFill/>
                </a:ln>
                <a:solidFill>
                  <a:srgbClr val="1F705D"/>
                </a:solidFill>
                <a:effectLst/>
                <a:uLnTx/>
                <a:uFillTx/>
                <a:ea typeface="+mn-ea"/>
                <a:cs typeface="Pattaya" panose="00000500000000000000" pitchFamily="2" charset="-34"/>
              </a:rPr>
              <a:t>năm</a:t>
            </a:r>
            <a:r>
              <a:rPr kumimoji="0" lang="en-US" sz="3000" b="1" i="0" u="none" strike="noStrike" kern="1200" cap="none" spc="0" normalizeH="0" baseline="0" noProof="0" dirty="0">
                <a:ln>
                  <a:noFill/>
                </a:ln>
                <a:solidFill>
                  <a:srgbClr val="1F705D"/>
                </a:solidFill>
                <a:effectLst/>
                <a:uLnTx/>
                <a:uFillTx/>
                <a:ea typeface="+mn-ea"/>
                <a:cs typeface="Pattaya" panose="00000500000000000000" pitchFamily="2" charset="-34"/>
              </a:rPr>
              <a:t> 2023</a:t>
            </a:r>
          </a:p>
        </p:txBody>
      </p:sp>
      <p:pic>
        <p:nvPicPr>
          <p:cNvPr id="3" name="Picture 2">
            <a:extLst>
              <a:ext uri="{FF2B5EF4-FFF2-40B4-BE49-F238E27FC236}">
                <a16:creationId xmlns:a16="http://schemas.microsoft.com/office/drawing/2014/main" xmlns="" id="{FE9474B9-4526-4190-A8D5-837415AF92B8}"/>
              </a:ext>
            </a:extLst>
          </p:cNvPr>
          <p:cNvPicPr>
            <a:picLocks noChangeAspect="1"/>
          </p:cNvPicPr>
          <p:nvPr/>
        </p:nvPicPr>
        <p:blipFill>
          <a:blip r:embed="rId5"/>
          <a:stretch>
            <a:fillRect/>
          </a:stretch>
        </p:blipFill>
        <p:spPr>
          <a:xfrm>
            <a:off x="4543666" y="1423741"/>
            <a:ext cx="2704859" cy="1080919"/>
          </a:xfrm>
          <a:prstGeom prst="rect">
            <a:avLst/>
          </a:prstGeom>
        </p:spPr>
      </p:pic>
      <p:pic>
        <p:nvPicPr>
          <p:cNvPr id="5" name="Picture 4">
            <a:extLst>
              <a:ext uri="{FF2B5EF4-FFF2-40B4-BE49-F238E27FC236}">
                <a16:creationId xmlns:a16="http://schemas.microsoft.com/office/drawing/2014/main" xmlns="" id="{96D643A0-BE73-4C2C-B0C0-05F1C5004AAE}"/>
              </a:ext>
            </a:extLst>
          </p:cNvPr>
          <p:cNvPicPr>
            <a:picLocks noChangeAspect="1"/>
          </p:cNvPicPr>
          <p:nvPr/>
        </p:nvPicPr>
        <p:blipFill>
          <a:blip r:embed="rId6"/>
          <a:stretch>
            <a:fillRect/>
          </a:stretch>
        </p:blipFill>
        <p:spPr>
          <a:xfrm>
            <a:off x="905206" y="2029473"/>
            <a:ext cx="9943438" cy="2627604"/>
          </a:xfrm>
          <a:prstGeom prst="rect">
            <a:avLst/>
          </a:prstGeom>
        </p:spPr>
      </p:pic>
    </p:spTree>
    <p:custDataLst>
      <p:tags r:id="rId1"/>
    </p:custDataLst>
    <p:extLst>
      <p:ext uri="{BB962C8B-B14F-4D97-AF65-F5344CB8AC3E}">
        <p14:creationId xmlns:p14="http://schemas.microsoft.com/office/powerpoint/2010/main" val="3703991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94"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5AF7F15-5D62-4F43-862D-BC43905334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xmlns=""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xmlns="" id="{600CC53C-8FFB-428F-A762-6168D1F32DD7}"/>
              </a:ext>
            </a:extLst>
          </p:cNvPr>
          <p:cNvSpPr/>
          <p:nvPr/>
        </p:nvSpPr>
        <p:spPr>
          <a:xfrm>
            <a:off x="1359077" y="161925"/>
            <a:ext cx="9280348" cy="10572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2.</a:t>
            </a:r>
            <a:r>
              <a:rPr kumimoji="0" lang="en-US" sz="3200" b="1" i="0" u="none" strike="noStrike" kern="1200" cap="none" spc="0" normalizeH="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Viết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lễ</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đó</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có</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dùng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pic>
        <p:nvPicPr>
          <p:cNvPr id="7" name="Picture 2" descr="child 사진, 이미지, 일러스트, 캘리그라피 - 크라우드픽">
            <a:extLst>
              <a:ext uri="{FF2B5EF4-FFF2-40B4-BE49-F238E27FC236}">
                <a16:creationId xmlns:a16="http://schemas.microsoft.com/office/drawing/2014/main" xmlns="" id="{54816F8F-7C80-4F0A-906A-7FBC65296D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626739" y="3360420"/>
            <a:ext cx="4690872" cy="246888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xmlns="" id="{814678AE-5D8B-4C03-9AAF-738E0A3ACE55}"/>
              </a:ext>
            </a:extLst>
          </p:cNvPr>
          <p:cNvSpPr/>
          <p:nvPr/>
        </p:nvSpPr>
        <p:spPr>
          <a:xfrm>
            <a:off x="1181100" y="2047875"/>
            <a:ext cx="4171950" cy="1085850"/>
          </a:xfrm>
          <a:prstGeom prst="wedgeRoundRectCallout">
            <a:avLst>
              <a:gd name="adj1" fmla="val 24328"/>
              <a:gd name="adj2" fmla="val 88141"/>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có</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biết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trong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lễ</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hội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chùa</a:t>
            </a:r>
            <a:r>
              <a:rPr lang="en-US" sz="2400" b="1" dirty="0">
                <a:latin typeface="Cambria" panose="02040503050406030204" pitchFamily="18" charset="0"/>
                <a:ea typeface="Cambria" panose="02040503050406030204" pitchFamily="18" charset="0"/>
              </a:rPr>
              <a:t> Lim </a:t>
            </a:r>
            <a:r>
              <a:rPr lang="en-US" sz="2400" b="1" dirty="0" err="1">
                <a:latin typeface="Cambria" panose="02040503050406030204" pitchFamily="18" charset="0"/>
                <a:ea typeface="Cambria" panose="02040503050406030204" pitchFamily="18" charset="0"/>
              </a:rPr>
              <a:t>có</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những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hoạt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động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gì</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không</a:t>
            </a:r>
            <a:r>
              <a:rPr lang="en-US" sz="2400" b="1" dirty="0">
                <a:latin typeface="Cambria" panose="02040503050406030204" pitchFamily="18" charset="0"/>
                <a:ea typeface="Cambria" panose="02040503050406030204" pitchFamily="18" charset="0"/>
              </a:rPr>
              <a:t>?</a:t>
            </a:r>
          </a:p>
        </p:txBody>
      </p:sp>
      <p:sp>
        <p:nvSpPr>
          <p:cNvPr id="11" name="Speech Bubble: Rectangle with Corners Rounded 10">
            <a:extLst>
              <a:ext uri="{FF2B5EF4-FFF2-40B4-BE49-F238E27FC236}">
                <a16:creationId xmlns:a16="http://schemas.microsoft.com/office/drawing/2014/main" xmlns="" id="{4E0347E0-E520-4C5C-AEF5-EF1B6FFB5263}"/>
              </a:ext>
            </a:extLst>
          </p:cNvPr>
          <p:cNvSpPr/>
          <p:nvPr/>
        </p:nvSpPr>
        <p:spPr>
          <a:xfrm>
            <a:off x="6238875" y="1857375"/>
            <a:ext cx="4171950" cy="1085850"/>
          </a:xfrm>
          <a:prstGeom prst="wedgeRoundRectCallout">
            <a:avLst>
              <a:gd name="adj1" fmla="val -30923"/>
              <a:gd name="adj2" fmla="val 88141"/>
              <a:gd name="adj3" fmla="val 16667"/>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Rước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cờ</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hát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họ</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đấu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cờ</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đấu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vật</a:t>
            </a:r>
            <a:r>
              <a:rPr lang="en-US" sz="2400" b="1" dirty="0">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915039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53333">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3333">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53333">
                                          <p:cBhvr additive="base">
                                            <p:cTn id="8"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014FD14-C4C1-70BF-D09E-6B0E6FACB389}"/>
              </a:ext>
            </a:extLst>
          </p:cNvPr>
          <p:cNvPicPr>
            <a:picLocks noChangeAspect="1"/>
          </p:cNvPicPr>
          <p:nvPr/>
        </p:nvPicPr>
        <p:blipFill>
          <a:blip r:embed="rId2"/>
          <a:stretch>
            <a:fillRect/>
          </a:stretch>
        </p:blipFill>
        <p:spPr>
          <a:xfrm>
            <a:off x="1" y="0"/>
            <a:ext cx="12192000" cy="6858000"/>
          </a:xfrm>
          <a:prstGeom prst="rect">
            <a:avLst/>
          </a:prstGeom>
        </p:spPr>
      </p:pic>
      <p:pic>
        <p:nvPicPr>
          <p:cNvPr id="324" name="Graphic 323">
            <a:extLst>
              <a:ext uri="{FF2B5EF4-FFF2-40B4-BE49-F238E27FC236}">
                <a16:creationId xmlns:a16="http://schemas.microsoft.com/office/drawing/2014/main" xmlns="" id="{2D11F085-7E93-E490-C862-3D6001065F8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20465813">
            <a:off x="3064254" y="3617813"/>
            <a:ext cx="3167199" cy="3409003"/>
          </a:xfrm>
          <a:prstGeom prst="rect">
            <a:avLst/>
          </a:prstGeom>
          <a:effectLst>
            <a:outerShdw blurRad="50800" dist="38100" dir="16200000" rotWithShape="0">
              <a:prstClr val="black">
                <a:alpha val="40000"/>
              </a:prstClr>
            </a:outerShdw>
          </a:effectLst>
        </p:spPr>
      </p:pic>
      <p:pic>
        <p:nvPicPr>
          <p:cNvPr id="326" name="Graphic 325">
            <a:extLst>
              <a:ext uri="{FF2B5EF4-FFF2-40B4-BE49-F238E27FC236}">
                <a16:creationId xmlns:a16="http://schemas.microsoft.com/office/drawing/2014/main" xmlns="" id="{720ACE1C-4CD4-2F8C-2A01-E2DFD9566E8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617316" y="3425362"/>
            <a:ext cx="2355185" cy="3057441"/>
          </a:xfrm>
          <a:prstGeom prst="rect">
            <a:avLst/>
          </a:prstGeom>
          <a:effectLst>
            <a:outerShdw blurRad="50800" dist="38100" dir="16200000" rotWithShape="0">
              <a:prstClr val="black">
                <a:alpha val="40000"/>
              </a:prstClr>
            </a:outerShdw>
          </a:effectLst>
        </p:spPr>
      </p:pic>
      <p:sp>
        <p:nvSpPr>
          <p:cNvPr id="11" name="TextBox 10">
            <a:extLst>
              <a:ext uri="{FF2B5EF4-FFF2-40B4-BE49-F238E27FC236}">
                <a16:creationId xmlns:a16="http://schemas.microsoft.com/office/drawing/2014/main" xmlns="" id="{6CBDDD03-79AD-1873-C231-154300301833}"/>
              </a:ext>
            </a:extLst>
          </p:cNvPr>
          <p:cNvSpPr txBox="1"/>
          <p:nvPr/>
        </p:nvSpPr>
        <p:spPr>
          <a:xfrm>
            <a:off x="352425" y="1029311"/>
            <a:ext cx="7038975" cy="193899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err="1">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Thực</a:t>
            </a:r>
            <a:r>
              <a:rPr kumimoji="0" lang="en-US" sz="6000" b="1" i="0" u="none" strike="noStrike" kern="0" cap="none" spc="0" normalizeH="0" noProof="0" dirty="0">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6000" b="1" i="0" u="none" strike="noStrike" kern="0" cap="none" spc="0" normalizeH="0" noProof="0" dirty="0" err="1">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hành</a:t>
            </a:r>
            <a:r>
              <a:rPr kumimoji="0" lang="en-US" sz="6000" b="1" i="0" u="none" strike="noStrike" kern="0" cap="none" spc="0" normalizeH="0" noProof="0" dirty="0">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6000" b="1" i="0" u="none" strike="noStrike" kern="0" cap="none" spc="0" normalizeH="0" noProof="0" dirty="0" err="1">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hỏi</a:t>
            </a:r>
            <a:r>
              <a:rPr kumimoji="0" lang="en-US" sz="6000" b="1" i="0" u="none" strike="noStrike" kern="0" cap="none" spc="0" normalizeH="0" noProof="0" dirty="0">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6000" b="1" i="0" u="none" strike="noStrike" kern="0" cap="none" spc="0" normalizeH="0" noProof="0" dirty="0" err="1">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đáp</a:t>
            </a:r>
            <a:r>
              <a:rPr kumimoji="0" lang="en-US" sz="6000" b="1" i="0" u="none" strike="noStrike" kern="0" cap="none" spc="0" normalizeH="0" noProof="0" dirty="0">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6000" b="1" i="0" u="none" strike="noStrike" kern="0" cap="none" spc="0" normalizeH="0" noProof="0" dirty="0" err="1">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trước</a:t>
            </a:r>
            <a:r>
              <a:rPr kumimoji="0" lang="en-US" sz="6000" b="1" i="0" u="none" strike="noStrike" kern="0" cap="none" spc="0" normalizeH="0" noProof="0" dirty="0">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6000" b="1" i="0" u="none" strike="noStrike" kern="0" cap="none" spc="0" normalizeH="0" noProof="0" dirty="0" err="1">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lớp</a:t>
            </a:r>
            <a:endParaRPr kumimoji="0" lang="en-US" sz="6000" b="1" i="0" u="none" strike="noStrike" kern="0" cap="none" spc="0" normalizeH="0" baseline="0" noProof="0" dirty="0">
              <a:ln w="12700">
                <a:solidFill>
                  <a:srgbClr val="184671"/>
                </a:solidFill>
                <a:prstDash val="solid"/>
              </a:ln>
              <a:solidFill>
                <a:srgbClr val="CC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Tree>
    <p:extLst>
      <p:ext uri="{BB962C8B-B14F-4D97-AF65-F5344CB8AC3E}">
        <p14:creationId xmlns:p14="http://schemas.microsoft.com/office/powerpoint/2010/main" val="10906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xmlns=""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xmlns="" id="{600CC53C-8FFB-428F-A762-6168D1F32DD7}"/>
              </a:ext>
            </a:extLst>
          </p:cNvPr>
          <p:cNvSpPr/>
          <p:nvPr/>
        </p:nvSpPr>
        <p:spPr>
          <a:xfrm>
            <a:off x="1359077" y="161925"/>
            <a:ext cx="9280348" cy="10572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3.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Nêu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công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dụng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kép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a:t>
            </a:r>
          </a:p>
        </p:txBody>
      </p:sp>
      <p:pic>
        <p:nvPicPr>
          <p:cNvPr id="4" name="Picture 3">
            <a:extLst>
              <a:ext uri="{FF2B5EF4-FFF2-40B4-BE49-F238E27FC236}">
                <a16:creationId xmlns:a16="http://schemas.microsoft.com/office/drawing/2014/main" xmlns="" id="{2D055DEB-EBEB-42AF-AB3B-167DA91450B1}"/>
              </a:ext>
            </a:extLst>
          </p:cNvPr>
          <p:cNvPicPr>
            <a:picLocks noChangeAspect="1"/>
          </p:cNvPicPr>
          <p:nvPr/>
        </p:nvPicPr>
        <p:blipFill>
          <a:blip r:embed="rId4"/>
          <a:stretch>
            <a:fillRect/>
          </a:stretch>
        </p:blipFill>
        <p:spPr>
          <a:xfrm>
            <a:off x="1414462" y="1652587"/>
            <a:ext cx="9386888" cy="3705006"/>
          </a:xfrm>
          <a:prstGeom prst="rect">
            <a:avLst/>
          </a:prstGeom>
        </p:spPr>
      </p:pic>
    </p:spTree>
    <p:custDataLst>
      <p:tags r:id="rId1"/>
    </p:custDataLst>
    <p:extLst>
      <p:ext uri="{BB962C8B-B14F-4D97-AF65-F5344CB8AC3E}">
        <p14:creationId xmlns:p14="http://schemas.microsoft.com/office/powerpoint/2010/main" val="2187551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xmlns="" id="{AE9C4ACA-33CC-4407-B7E4-CB7216BE66B8}"/>
              </a:ext>
            </a:extLst>
          </p:cNvPr>
          <p:cNvSpPr/>
          <p:nvPr/>
        </p:nvSpPr>
        <p:spPr>
          <a:xfrm>
            <a:off x="403273" y="304801"/>
            <a:ext cx="11413587" cy="63627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xmlns="" id="{C6D3EA99-6251-4F6E-94C7-A88F42F2D16C}"/>
              </a:ext>
            </a:extLst>
          </p:cNvPr>
          <p:cNvPicPr>
            <a:picLocks noChangeAspect="1"/>
          </p:cNvPicPr>
          <p:nvPr/>
        </p:nvPicPr>
        <p:blipFill>
          <a:blip r:embed="rId4"/>
          <a:stretch>
            <a:fillRect/>
          </a:stretch>
        </p:blipFill>
        <p:spPr>
          <a:xfrm>
            <a:off x="446754" y="2060036"/>
            <a:ext cx="4243207" cy="3445413"/>
          </a:xfrm>
          <a:prstGeom prst="rect">
            <a:avLst/>
          </a:prstGeom>
        </p:spPr>
      </p:pic>
      <p:sp>
        <p:nvSpPr>
          <p:cNvPr id="7" name="Speech Bubble: Rectangle with Corners Rounded 4">
            <a:extLst>
              <a:ext uri="{FF2B5EF4-FFF2-40B4-BE49-F238E27FC236}">
                <a16:creationId xmlns:a16="http://schemas.microsoft.com/office/drawing/2014/main" xmlns="" id="{F04AFC17-9C34-4329-943E-120B0539ADA2}"/>
              </a:ext>
            </a:extLst>
          </p:cNvPr>
          <p:cNvSpPr/>
          <p:nvPr/>
        </p:nvSpPr>
        <p:spPr>
          <a:xfrm flipH="1">
            <a:off x="3507735" y="476249"/>
            <a:ext cx="8684264" cy="533401"/>
          </a:xfrm>
          <a:prstGeom prst="wedgeRoundRectCallout">
            <a:avLst>
              <a:gd name="adj1" fmla="val 41386"/>
              <a:gd name="adj2" fmla="val 112425"/>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rgbClr val="FF0000"/>
                </a:solidFill>
                <a:latin typeface="Calibri" panose="020F0502020204030204" pitchFamily="34" charset="0"/>
                <a:cs typeface="Calibri" panose="020F0502020204030204" pitchFamily="34" charset="0"/>
              </a:rPr>
              <a:t>Đọc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đoạn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văn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xem</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đoạn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văn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những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nhân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vật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nào</a:t>
            </a:r>
            <a:r>
              <a:rPr lang="en-US" sz="2800" b="1" dirty="0">
                <a:solidFill>
                  <a:srgbClr val="FF0000"/>
                </a:solidFill>
                <a:latin typeface="Calibri" panose="020F0502020204030204" pitchFamily="34" charset="0"/>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xmlns="" id="{23BCC085-DD22-47D6-9E1A-C1A3B4D8AFBE}"/>
              </a:ext>
            </a:extLst>
          </p:cNvPr>
          <p:cNvSpPr/>
          <p:nvPr/>
        </p:nvSpPr>
        <p:spPr>
          <a:xfrm flipH="1">
            <a:off x="3355335" y="1514474"/>
            <a:ext cx="7865113" cy="609601"/>
          </a:xfrm>
          <a:prstGeom prst="wedgeRoundRectCallout">
            <a:avLst>
              <a:gd name="adj1" fmla="val 42967"/>
              <a:gd name="adj2" fmla="val 94791"/>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srgbClr val="FF0000"/>
                </a:solidFill>
                <a:latin typeface="Calibri" panose="020F0502020204030204" pitchFamily="34" charset="0"/>
                <a:cs typeface="Calibri" panose="020F0502020204030204" pitchFamily="34" charset="0"/>
              </a:rPr>
              <a:t>Câu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nào</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lời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nói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trực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tiếp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của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mỗi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nhân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vật</a:t>
            </a:r>
            <a:r>
              <a:rPr lang="en-US" sz="2800" b="1" dirty="0">
                <a:solidFill>
                  <a:srgbClr val="FF0000"/>
                </a:solidFill>
                <a:latin typeface="Calibri" panose="020F0502020204030204" pitchFamily="34" charset="0"/>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4">
            <a:extLst>
              <a:ext uri="{FF2B5EF4-FFF2-40B4-BE49-F238E27FC236}">
                <a16:creationId xmlns:a16="http://schemas.microsoft.com/office/drawing/2014/main" xmlns="" id="{F73204FB-6ACC-4708-8772-0D03349E0BC1}"/>
              </a:ext>
            </a:extLst>
          </p:cNvPr>
          <p:cNvSpPr/>
          <p:nvPr/>
        </p:nvSpPr>
        <p:spPr>
          <a:xfrm flipH="1">
            <a:off x="4212587" y="2524125"/>
            <a:ext cx="7141212" cy="666750"/>
          </a:xfrm>
          <a:prstGeom prst="wedgeRoundRectCallout">
            <a:avLst>
              <a:gd name="adj1" fmla="val 42350"/>
              <a:gd name="adj2" fmla="val 85997"/>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cs typeface="Calibri" panose="020F0502020204030204" pitchFamily="34" charset="0"/>
              </a:rPr>
              <a:t>Mỗi câu nói được đánh dấu bằng dấu câu gì?</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FECB8ABC-F0C9-474B-B7A4-40DADDBC1F93}"/>
              </a:ext>
            </a:extLst>
          </p:cNvPr>
          <p:cNvPicPr>
            <a:picLocks noChangeAspect="1"/>
          </p:cNvPicPr>
          <p:nvPr/>
        </p:nvPicPr>
        <p:blipFill>
          <a:blip r:embed="rId5"/>
          <a:stretch>
            <a:fillRect/>
          </a:stretch>
        </p:blipFill>
        <p:spPr>
          <a:xfrm>
            <a:off x="5048250" y="4525942"/>
            <a:ext cx="5148262" cy="2032020"/>
          </a:xfrm>
          <a:prstGeom prst="rect">
            <a:avLst/>
          </a:prstGeom>
        </p:spPr>
      </p:pic>
      <p:sp>
        <p:nvSpPr>
          <p:cNvPr id="12" name="Speech Bubble: Rectangle with Corners Rounded 4">
            <a:extLst>
              <a:ext uri="{FF2B5EF4-FFF2-40B4-BE49-F238E27FC236}">
                <a16:creationId xmlns:a16="http://schemas.microsoft.com/office/drawing/2014/main" xmlns="" id="{905AD991-69AA-48CB-B5A2-B5463C67DE26}"/>
              </a:ext>
            </a:extLst>
          </p:cNvPr>
          <p:cNvSpPr/>
          <p:nvPr/>
        </p:nvSpPr>
        <p:spPr>
          <a:xfrm flipH="1">
            <a:off x="3955412" y="3505200"/>
            <a:ext cx="7141212" cy="809625"/>
          </a:xfrm>
          <a:prstGeom prst="wedgeRoundRectCallout">
            <a:avLst>
              <a:gd name="adj1" fmla="val 42350"/>
              <a:gd name="adj2" fmla="val 85997"/>
              <a:gd name="adj3" fmla="val 16667"/>
            </a:avLst>
          </a:prstGeom>
          <a:solidFill>
            <a:srgbClr val="FFFF00"/>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libri" panose="020F0502020204030204" pitchFamily="34" charset="0"/>
                <a:cs typeface="Calibri" panose="020F0502020204030204" pitchFamily="34" charset="0"/>
              </a:rPr>
              <a:t>Nêu công dụng của dấu ngoặc kép và dấu gạch ngang trong đoạn văn.</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795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xmlns="" id="{5BA3CC00-C390-48FF-94C8-55DF1712A15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xmlns=""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xmlns=""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6356F307-3A5D-4BD4-9DD5-989327CEA690}"/>
                </a:ext>
              </a:extLst>
            </p:cNvPr>
            <p:cNvSpPr txBox="1"/>
            <p:nvPr/>
          </p:nvSpPr>
          <p:spPr>
            <a:xfrm>
              <a:off x="4368189" y="1049107"/>
              <a:ext cx="5689502"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Các</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nhóm</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khác</a:t>
              </a:r>
              <a:endPar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lắng</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nghe</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góp</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ý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bổ</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sung</a:t>
              </a:r>
            </a:p>
          </p:txBody>
        </p:sp>
      </p:grpSp>
      <p:pic>
        <p:nvPicPr>
          <p:cNvPr id="21" name="Picture 20">
            <a:extLst>
              <a:ext uri="{FF2B5EF4-FFF2-40B4-BE49-F238E27FC236}">
                <a16:creationId xmlns:a16="http://schemas.microsoft.com/office/drawing/2014/main" xmlns=""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xmlns=""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xmlns=""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xmlns=""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xmlns="" id="{B8DE3A9F-80C3-4261-94A3-DC6CBF78AC34}"/>
              </a:ext>
            </a:extLst>
          </p:cNvPr>
          <p:cNvGrpSpPr/>
          <p:nvPr/>
        </p:nvGrpSpPr>
        <p:grpSpPr>
          <a:xfrm>
            <a:off x="1344632" y="588414"/>
            <a:ext cx="2928308" cy="1743970"/>
            <a:chOff x="38415" y="44877"/>
            <a:chExt cx="2928308" cy="1743970"/>
          </a:xfrm>
        </p:grpSpPr>
        <p:pic>
          <p:nvPicPr>
            <p:cNvPr id="26" name="Graphic 25">
              <a:extLst>
                <a:ext uri="{FF2B5EF4-FFF2-40B4-BE49-F238E27FC236}">
                  <a16:creationId xmlns:a16="http://schemas.microsoft.com/office/drawing/2014/main" xmlns="" id="{2ABA1F29-9704-4F9E-9E3E-E6CB783D7FE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xmlns="" id="{95DCBCA8-76F5-4CB0-A4CD-CB75E986E27A}"/>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Cùng</a:t>
              </a:r>
              <a:r>
                <a:rPr kumimoji="0" lang="en-US"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rPr>
                <a:t> chia </a:t>
              </a: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sẻ</a:t>
              </a:r>
              <a:endParaRPr kumimoji="0" lang="vi-VN"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endParaRPr>
            </a:p>
          </p:txBody>
        </p:sp>
      </p:grpSp>
    </p:spTree>
    <p:extLst>
      <p:ext uri="{BB962C8B-B14F-4D97-AF65-F5344CB8AC3E}">
        <p14:creationId xmlns:p14="http://schemas.microsoft.com/office/powerpoint/2010/main" val="324403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xmlns=""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xmlns="" id="{600CC53C-8FFB-428F-A762-6168D1F32DD7}"/>
              </a:ext>
            </a:extLst>
          </p:cNvPr>
          <p:cNvSpPr/>
          <p:nvPr/>
        </p:nvSpPr>
        <p:spPr>
          <a:xfrm>
            <a:off x="1559102" y="533400"/>
            <a:ext cx="9280348" cy="1295400"/>
          </a:xfrm>
          <a:prstGeom prst="roundRect">
            <a:avLst>
              <a:gd name="adj" fmla="val 50000"/>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kép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gạch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ngang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đều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đánh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nói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trực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tiếp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nhân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grpSp>
        <p:nvGrpSpPr>
          <p:cNvPr id="6" name="Group 5">
            <a:extLst>
              <a:ext uri="{FF2B5EF4-FFF2-40B4-BE49-F238E27FC236}">
                <a16:creationId xmlns:a16="http://schemas.microsoft.com/office/drawing/2014/main" xmlns="" id="{0427ACBA-C5BE-42D8-A999-231E75A0C66E}"/>
              </a:ext>
            </a:extLst>
          </p:cNvPr>
          <p:cNvGrpSpPr/>
          <p:nvPr/>
        </p:nvGrpSpPr>
        <p:grpSpPr>
          <a:xfrm>
            <a:off x="295274" y="2362200"/>
            <a:ext cx="5381625" cy="1362075"/>
            <a:chOff x="4144021" y="1484380"/>
            <a:chExt cx="7574794" cy="4840220"/>
          </a:xfrm>
        </p:grpSpPr>
        <p:grpSp>
          <p:nvGrpSpPr>
            <p:cNvPr id="7" name="Group 6">
              <a:extLst>
                <a:ext uri="{FF2B5EF4-FFF2-40B4-BE49-F238E27FC236}">
                  <a16:creationId xmlns:a16="http://schemas.microsoft.com/office/drawing/2014/main" xmlns="" id="{D45BDFA8-C604-4BA2-A4F3-C6AF1C65FC59}"/>
                </a:ext>
              </a:extLst>
            </p:cNvPr>
            <p:cNvGrpSpPr/>
            <p:nvPr/>
          </p:nvGrpSpPr>
          <p:grpSpPr>
            <a:xfrm>
              <a:off x="4144021" y="1484380"/>
              <a:ext cx="7574794" cy="4840220"/>
              <a:chOff x="4436414" y="1551563"/>
              <a:chExt cx="7327378" cy="4327762"/>
            </a:xfrm>
          </p:grpSpPr>
          <p:sp>
            <p:nvSpPr>
              <p:cNvPr id="11" name="Rectangle: Diagonal Corners Rounded 4">
                <a:extLst>
                  <a:ext uri="{FF2B5EF4-FFF2-40B4-BE49-F238E27FC236}">
                    <a16:creationId xmlns:a16="http://schemas.microsoft.com/office/drawing/2014/main" xmlns="" id="{0695A122-376D-4AB6-A6C6-22F324C05BD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Diagonal Corners Rounded 30">
                <a:extLst>
                  <a:ext uri="{FF2B5EF4-FFF2-40B4-BE49-F238E27FC236}">
                    <a16:creationId xmlns:a16="http://schemas.microsoft.com/office/drawing/2014/main" xmlns="" id="{F94DAD6C-2A36-49AE-B671-023CCE879E0E}"/>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xmlns="" id="{EAC801B1-40EB-402C-BA5A-881357675AA5}"/>
                </a:ext>
              </a:extLst>
            </p:cNvPr>
            <p:cNvSpPr txBox="1"/>
            <p:nvPr/>
          </p:nvSpPr>
          <p:spPr>
            <a:xfrm>
              <a:off x="4162186" y="1883207"/>
              <a:ext cx="7247096" cy="3834117"/>
            </a:xfrm>
            <a:prstGeom prst="rect">
              <a:avLst/>
            </a:prstGeom>
            <a:noFill/>
          </p:spPr>
          <p:txBody>
            <a:bodyPr wrap="square" rtlCol="0">
              <a:spAutoFit/>
            </a:bodyPr>
            <a:lstStyle/>
            <a:p>
              <a:pPr marR="0" lvl="0" algn="just" defTabSz="914400" rtl="0" eaLnBrk="1" fontAlgn="auto" latinLnBrk="0" hangingPunct="1">
                <a:lnSpc>
                  <a:spcPct val="120000"/>
                </a:lnSpc>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Dấu ngoặc kép dùng để đánh dấu lời nói của cô giáo</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xmlns="" id="{27C3A4D0-FD15-4FF3-B6B8-22F51F7B8D3C}"/>
              </a:ext>
            </a:extLst>
          </p:cNvPr>
          <p:cNvPicPr>
            <a:picLocks noChangeAspect="1"/>
          </p:cNvPicPr>
          <p:nvPr/>
        </p:nvPicPr>
        <p:blipFill>
          <a:blip r:embed="rId4"/>
          <a:stretch>
            <a:fillRect/>
          </a:stretch>
        </p:blipFill>
        <p:spPr>
          <a:xfrm>
            <a:off x="5543550" y="2106591"/>
            <a:ext cx="6038850" cy="2383535"/>
          </a:xfrm>
          <a:prstGeom prst="rect">
            <a:avLst/>
          </a:prstGeom>
        </p:spPr>
      </p:pic>
      <p:cxnSp>
        <p:nvCxnSpPr>
          <p:cNvPr id="3" name="Straight Connector 2">
            <a:extLst>
              <a:ext uri="{FF2B5EF4-FFF2-40B4-BE49-F238E27FC236}">
                <a16:creationId xmlns:a16="http://schemas.microsoft.com/office/drawing/2014/main" xmlns="" id="{2408BD9B-B7D8-48BF-A771-79218F7CD480}"/>
              </a:ext>
            </a:extLst>
          </p:cNvPr>
          <p:cNvCxnSpPr/>
          <p:nvPr/>
        </p:nvCxnSpPr>
        <p:spPr>
          <a:xfrm>
            <a:off x="8362950" y="2933700"/>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3AAFB62-E9FC-4CD1-BB25-B03BBED3DEC4}"/>
              </a:ext>
            </a:extLst>
          </p:cNvPr>
          <p:cNvCxnSpPr>
            <a:cxnSpLocks/>
          </p:cNvCxnSpPr>
          <p:nvPr/>
        </p:nvCxnSpPr>
        <p:spPr>
          <a:xfrm>
            <a:off x="5876925" y="3190875"/>
            <a:ext cx="2647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xmlns="" id="{58D9BB67-9596-4CC5-B0C8-43214576E88D}"/>
              </a:ext>
            </a:extLst>
          </p:cNvPr>
          <p:cNvGrpSpPr/>
          <p:nvPr/>
        </p:nvGrpSpPr>
        <p:grpSpPr>
          <a:xfrm>
            <a:off x="238124" y="4029075"/>
            <a:ext cx="5381625" cy="1943100"/>
            <a:chOff x="4144021" y="1484380"/>
            <a:chExt cx="7574794" cy="5320495"/>
          </a:xfrm>
        </p:grpSpPr>
        <p:grpSp>
          <p:nvGrpSpPr>
            <p:cNvPr id="18" name="Group 17">
              <a:extLst>
                <a:ext uri="{FF2B5EF4-FFF2-40B4-BE49-F238E27FC236}">
                  <a16:creationId xmlns:a16="http://schemas.microsoft.com/office/drawing/2014/main" xmlns="" id="{CF0CA0F3-1AED-4884-86D1-FEB645C1E279}"/>
                </a:ext>
              </a:extLst>
            </p:cNvPr>
            <p:cNvGrpSpPr/>
            <p:nvPr/>
          </p:nvGrpSpPr>
          <p:grpSpPr>
            <a:xfrm>
              <a:off x="4144021" y="1484380"/>
              <a:ext cx="7574794" cy="4840220"/>
              <a:chOff x="4436414" y="1551563"/>
              <a:chExt cx="7327378" cy="4327762"/>
            </a:xfrm>
          </p:grpSpPr>
          <p:sp>
            <p:nvSpPr>
              <p:cNvPr id="20" name="Rectangle: Diagonal Corners Rounded 4">
                <a:extLst>
                  <a:ext uri="{FF2B5EF4-FFF2-40B4-BE49-F238E27FC236}">
                    <a16:creationId xmlns:a16="http://schemas.microsoft.com/office/drawing/2014/main" xmlns="" id="{392DE953-7047-41F0-8AA1-7F2515086C4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Diagonal Corners Rounded 30">
                <a:extLst>
                  <a:ext uri="{FF2B5EF4-FFF2-40B4-BE49-F238E27FC236}">
                    <a16:creationId xmlns:a16="http://schemas.microsoft.com/office/drawing/2014/main" xmlns="" id="{37A951D8-575C-4839-BC79-9357EF528ED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xmlns="" id="{9C1FBD7B-4C68-4FBB-A18A-0CA35623DFDB}"/>
                </a:ext>
              </a:extLst>
            </p:cNvPr>
            <p:cNvSpPr txBox="1"/>
            <p:nvPr/>
          </p:nvSpPr>
          <p:spPr>
            <a:xfrm>
              <a:off x="4162187" y="1883207"/>
              <a:ext cx="7247096" cy="4921668"/>
            </a:xfrm>
            <a:prstGeom prst="rect">
              <a:avLst/>
            </a:prstGeom>
            <a:noFill/>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vi-VN"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Dấu gạch ngang dùng để đánh dấu lời nói của em gái bạn Quốc Anh </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cxnSp>
        <p:nvCxnSpPr>
          <p:cNvPr id="22" name="Straight Connector 21">
            <a:extLst>
              <a:ext uri="{FF2B5EF4-FFF2-40B4-BE49-F238E27FC236}">
                <a16:creationId xmlns:a16="http://schemas.microsoft.com/office/drawing/2014/main" xmlns="" id="{B614CB35-DA8F-4F39-A8AD-09930E671500}"/>
              </a:ext>
            </a:extLst>
          </p:cNvPr>
          <p:cNvCxnSpPr>
            <a:cxnSpLocks/>
          </p:cNvCxnSpPr>
          <p:nvPr/>
        </p:nvCxnSpPr>
        <p:spPr>
          <a:xfrm>
            <a:off x="6134100" y="3933825"/>
            <a:ext cx="26479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6938AAC0-B45D-4941-9DA8-56B1545942CD}"/>
              </a:ext>
            </a:extLst>
          </p:cNvPr>
          <p:cNvCxnSpPr>
            <a:cxnSpLocks/>
          </p:cNvCxnSpPr>
          <p:nvPr/>
        </p:nvCxnSpPr>
        <p:spPr>
          <a:xfrm>
            <a:off x="5876925" y="4171950"/>
            <a:ext cx="60007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08193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xmlns=""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xmlns="" id="{600CC53C-8FFB-428F-A762-6168D1F32DD7}"/>
              </a:ext>
            </a:extLst>
          </p:cNvPr>
          <p:cNvSpPr/>
          <p:nvPr/>
        </p:nvSpPr>
        <p:spPr>
          <a:xfrm>
            <a:off x="66675" y="343125"/>
            <a:ext cx="11925299" cy="990375"/>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4.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Chọn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thích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hợp</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đánh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dấu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nói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của</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nhân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trong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đoạn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văn</a:t>
            </a:r>
            <a:r>
              <a:rPr kumimoji="0" lang="en-US" sz="3200" b="1" i="0" u="none" strike="noStrike" kern="1200" cap="none" spc="0" normalizeH="0" baseline="0" noProof="0" dirty="0">
                <a:ln>
                  <a:noFill/>
                </a:ln>
                <a:solidFill>
                  <a:srgbClr val="002060"/>
                </a:solidFill>
                <a:effectLst/>
                <a:uLnTx/>
                <a:uFillTx/>
                <a:latin typeface="Calibri"/>
                <a:ea typeface="+mn-ea"/>
                <a:cs typeface="+mn-cs"/>
              </a:rPr>
              <a:t>.</a:t>
            </a:r>
          </a:p>
        </p:txBody>
      </p:sp>
      <p:sp>
        <p:nvSpPr>
          <p:cNvPr id="2" name="TextBox 1">
            <a:extLst>
              <a:ext uri="{FF2B5EF4-FFF2-40B4-BE49-F238E27FC236}">
                <a16:creationId xmlns:a16="http://schemas.microsoft.com/office/drawing/2014/main" xmlns="" id="{8216519A-1588-4E3F-AEEA-7941525BDCE9}"/>
              </a:ext>
            </a:extLst>
          </p:cNvPr>
          <p:cNvSpPr txBox="1"/>
          <p:nvPr/>
        </p:nvSpPr>
        <p:spPr>
          <a:xfrm>
            <a:off x="1371599" y="1828800"/>
            <a:ext cx="10020301"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Hồi ấy, giặc cho hàng trăm tàu lớn tiến vào cửa biển nước ta. Vua Trần Nhân Tông mong tìm được người tài giỏi giúp đánh lui giặc dữ. Yết Kiêu đến gặp vua và nói: Tôi tuy tài hèn sức yếu nhưng cũng quyết cho lũ chúng nó vào bụng cá. Vua hỏi: Nhà ngươi cần bao nhiêu người, bao nhiêu thuyền? Yết Kiêu đáp: Một mình tôi cũng có thể đương đầu với chúng.</a:t>
            </a:r>
          </a:p>
          <a:p>
            <a:pPr algn="r"/>
            <a:r>
              <a:rPr lang="vi-VN" sz="2800" b="1" dirty="0">
                <a:latin typeface="Cambria" panose="02040503050406030204" pitchFamily="18" charset="0"/>
                <a:ea typeface="Cambria" panose="02040503050406030204" pitchFamily="18" charset="0"/>
              </a:rPr>
              <a:t> (Theo Truyện cố dân gian Việt Nam).</a:t>
            </a:r>
          </a:p>
        </p:txBody>
      </p:sp>
      <p:cxnSp>
        <p:nvCxnSpPr>
          <p:cNvPr id="11" name="Straight Connector 10">
            <a:extLst>
              <a:ext uri="{FF2B5EF4-FFF2-40B4-BE49-F238E27FC236}">
                <a16:creationId xmlns:a16="http://schemas.microsoft.com/office/drawing/2014/main" xmlns="" id="{9DDBEC34-53C0-46B6-A5F1-E3E8128CD99A}"/>
              </a:ext>
            </a:extLst>
          </p:cNvPr>
          <p:cNvCxnSpPr>
            <a:cxnSpLocks/>
          </p:cNvCxnSpPr>
          <p:nvPr/>
        </p:nvCxnSpPr>
        <p:spPr>
          <a:xfrm>
            <a:off x="933450" y="866775"/>
            <a:ext cx="2314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4FC4C97-C99E-419D-AB18-BB002885025B}"/>
              </a:ext>
            </a:extLst>
          </p:cNvPr>
          <p:cNvCxnSpPr>
            <a:cxnSpLocks/>
          </p:cNvCxnSpPr>
          <p:nvPr/>
        </p:nvCxnSpPr>
        <p:spPr>
          <a:xfrm>
            <a:off x="5610225" y="819150"/>
            <a:ext cx="49815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7560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xmlns=""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xmlns="" id="{B64850FD-A75C-4DB2-8CE6-341D71A1EF3C}"/>
              </a:ext>
            </a:extLst>
          </p:cNvPr>
          <p:cNvPicPr>
            <a:picLocks noChangeAspect="1"/>
          </p:cNvPicPr>
          <p:nvPr/>
        </p:nvPicPr>
        <p:blipFill>
          <a:blip r:embed="rId4"/>
          <a:stretch>
            <a:fillRect/>
          </a:stretch>
        </p:blipFill>
        <p:spPr>
          <a:xfrm>
            <a:off x="574337" y="2352676"/>
            <a:ext cx="4541954" cy="3200400"/>
          </a:xfrm>
          <a:prstGeom prst="rect">
            <a:avLst/>
          </a:prstGeom>
        </p:spPr>
      </p:pic>
      <p:sp>
        <p:nvSpPr>
          <p:cNvPr id="13" name="Rectangle: Rounded Corners 12">
            <a:extLst>
              <a:ext uri="{FF2B5EF4-FFF2-40B4-BE49-F238E27FC236}">
                <a16:creationId xmlns:a16="http://schemas.microsoft.com/office/drawing/2014/main" xmlns="" id="{F1C1225F-289F-48E7-8AA5-53108858216C}"/>
              </a:ext>
            </a:extLst>
          </p:cNvPr>
          <p:cNvSpPr/>
          <p:nvPr/>
        </p:nvSpPr>
        <p:spPr>
          <a:xfrm>
            <a:off x="5019675" y="48577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a:solidFill>
                  <a:srgbClr val="000000"/>
                </a:solidFill>
                <a:latin typeface="Calibri" panose="020F0502020204030204" pitchFamily="34" charset="0"/>
                <a:cs typeface="Calibri" panose="020F0502020204030204" pitchFamily="34" charset="0"/>
                <a:sym typeface="Arial"/>
              </a:rPr>
              <a:t>Dấu ngoặc kép và dấu gạch ngang cùng có công dụng gì? </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
        <p:nvSpPr>
          <p:cNvPr id="14" name="Rectangle: Rounded Corners 13">
            <a:extLst>
              <a:ext uri="{FF2B5EF4-FFF2-40B4-BE49-F238E27FC236}">
                <a16:creationId xmlns:a16="http://schemas.microsoft.com/office/drawing/2014/main" xmlns="" id="{1B3B665A-E15E-4139-A330-55306D24ECFC}"/>
              </a:ext>
            </a:extLst>
          </p:cNvPr>
          <p:cNvSpPr/>
          <p:nvPr/>
        </p:nvSpPr>
        <p:spPr>
          <a:xfrm>
            <a:off x="5105400" y="202882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a:solidFill>
                  <a:srgbClr val="000000"/>
                </a:solidFill>
                <a:latin typeface="Calibri" panose="020F0502020204030204" pitchFamily="34" charset="0"/>
                <a:cs typeface="Calibri" panose="020F0502020204030204" pitchFamily="34" charset="0"/>
                <a:sym typeface="Arial"/>
              </a:rPr>
              <a:t>Vị trí của hai dấu này khác nhau như nào? </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
        <p:nvSpPr>
          <p:cNvPr id="15" name="Rectangle: Rounded Corners 14">
            <a:extLst>
              <a:ext uri="{FF2B5EF4-FFF2-40B4-BE49-F238E27FC236}">
                <a16:creationId xmlns:a16="http://schemas.microsoft.com/office/drawing/2014/main" xmlns="" id="{FEA2EAD8-6AC1-4636-9EFB-3CC5B21870B3}"/>
              </a:ext>
            </a:extLst>
          </p:cNvPr>
          <p:cNvSpPr/>
          <p:nvPr/>
        </p:nvSpPr>
        <p:spPr>
          <a:xfrm>
            <a:off x="5133975" y="3705225"/>
            <a:ext cx="6553200" cy="1206047"/>
          </a:xfrm>
          <a:custGeom>
            <a:avLst/>
            <a:gdLst>
              <a:gd name="connsiteX0" fmla="*/ 0 w 6553200"/>
              <a:gd name="connsiteY0" fmla="*/ 603024 h 1206047"/>
              <a:gd name="connsiteX1" fmla="*/ 603024 w 6553200"/>
              <a:gd name="connsiteY1" fmla="*/ 0 h 1206047"/>
              <a:gd name="connsiteX2" fmla="*/ 1378361 w 6553200"/>
              <a:gd name="connsiteY2" fmla="*/ 0 h 1206047"/>
              <a:gd name="connsiteX3" fmla="*/ 1939812 w 6553200"/>
              <a:gd name="connsiteY3" fmla="*/ 0 h 1206047"/>
              <a:gd name="connsiteX4" fmla="*/ 2501263 w 6553200"/>
              <a:gd name="connsiteY4" fmla="*/ 0 h 1206047"/>
              <a:gd name="connsiteX5" fmla="*/ 3169657 w 6553200"/>
              <a:gd name="connsiteY5" fmla="*/ 0 h 1206047"/>
              <a:gd name="connsiteX6" fmla="*/ 3944995 w 6553200"/>
              <a:gd name="connsiteY6" fmla="*/ 0 h 1206047"/>
              <a:gd name="connsiteX7" fmla="*/ 4720332 w 6553200"/>
              <a:gd name="connsiteY7" fmla="*/ 0 h 1206047"/>
              <a:gd name="connsiteX8" fmla="*/ 5950177 w 6553200"/>
              <a:gd name="connsiteY8" fmla="*/ 0 h 1206047"/>
              <a:gd name="connsiteX9" fmla="*/ 6553201 w 6553200"/>
              <a:gd name="connsiteY9" fmla="*/ 603024 h 1206047"/>
              <a:gd name="connsiteX10" fmla="*/ 6553200 w 6553200"/>
              <a:gd name="connsiteY10" fmla="*/ 603024 h 1206047"/>
              <a:gd name="connsiteX11" fmla="*/ 5950176 w 6553200"/>
              <a:gd name="connsiteY11" fmla="*/ 1206048 h 1206047"/>
              <a:gd name="connsiteX12" fmla="*/ 5174839 w 6553200"/>
              <a:gd name="connsiteY12" fmla="*/ 1206048 h 1206047"/>
              <a:gd name="connsiteX13" fmla="*/ 4559916 w 6553200"/>
              <a:gd name="connsiteY13" fmla="*/ 1206048 h 1206047"/>
              <a:gd name="connsiteX14" fmla="*/ 3944994 w 6553200"/>
              <a:gd name="connsiteY14" fmla="*/ 1206048 h 1206047"/>
              <a:gd name="connsiteX15" fmla="*/ 3330072 w 6553200"/>
              <a:gd name="connsiteY15" fmla="*/ 1206048 h 1206047"/>
              <a:gd name="connsiteX16" fmla="*/ 2661678 w 6553200"/>
              <a:gd name="connsiteY16" fmla="*/ 1206047 h 1206047"/>
              <a:gd name="connsiteX17" fmla="*/ 1886340 w 6553200"/>
              <a:gd name="connsiteY17" fmla="*/ 1206047 h 1206047"/>
              <a:gd name="connsiteX18" fmla="*/ 1324890 w 6553200"/>
              <a:gd name="connsiteY18" fmla="*/ 1206047 h 1206047"/>
              <a:gd name="connsiteX19" fmla="*/ 603024 w 6553200"/>
              <a:gd name="connsiteY19" fmla="*/ 1206047 h 1206047"/>
              <a:gd name="connsiteX20" fmla="*/ 0 w 6553200"/>
              <a:gd name="connsiteY20" fmla="*/ 603023 h 1206047"/>
              <a:gd name="connsiteX21" fmla="*/ 0 w 6553200"/>
              <a:gd name="connsiteY21" fmla="*/ 603024 h 12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53200" h="1206047" fill="none" extrusionOk="0">
                <a:moveTo>
                  <a:pt x="0" y="603024"/>
                </a:moveTo>
                <a:cubicBezTo>
                  <a:pt x="-38945" y="258156"/>
                  <a:pt x="255841" y="9285"/>
                  <a:pt x="603024" y="0"/>
                </a:cubicBezTo>
                <a:cubicBezTo>
                  <a:pt x="966550" y="-3353"/>
                  <a:pt x="1051395" y="-38739"/>
                  <a:pt x="1378361" y="0"/>
                </a:cubicBezTo>
                <a:cubicBezTo>
                  <a:pt x="1705327" y="38739"/>
                  <a:pt x="1820505" y="-1252"/>
                  <a:pt x="1939812" y="0"/>
                </a:cubicBezTo>
                <a:cubicBezTo>
                  <a:pt x="2059119" y="1252"/>
                  <a:pt x="2382919" y="21852"/>
                  <a:pt x="2501263" y="0"/>
                </a:cubicBezTo>
                <a:cubicBezTo>
                  <a:pt x="2619607" y="-21852"/>
                  <a:pt x="3009834" y="-29442"/>
                  <a:pt x="3169657" y="0"/>
                </a:cubicBezTo>
                <a:cubicBezTo>
                  <a:pt x="3329480" y="29442"/>
                  <a:pt x="3656115" y="38655"/>
                  <a:pt x="3944995" y="0"/>
                </a:cubicBezTo>
                <a:cubicBezTo>
                  <a:pt x="4233875" y="-38655"/>
                  <a:pt x="4526234" y="-11282"/>
                  <a:pt x="4720332" y="0"/>
                </a:cubicBezTo>
                <a:cubicBezTo>
                  <a:pt x="4914430" y="11282"/>
                  <a:pt x="5554022" y="34808"/>
                  <a:pt x="5950177" y="0"/>
                </a:cubicBezTo>
                <a:cubicBezTo>
                  <a:pt x="6310884" y="-73778"/>
                  <a:pt x="6556901" y="310694"/>
                  <a:pt x="6553201" y="603024"/>
                </a:cubicBezTo>
                <a:lnTo>
                  <a:pt x="6553200" y="603024"/>
                </a:lnTo>
                <a:cubicBezTo>
                  <a:pt x="6587775" y="939002"/>
                  <a:pt x="6207861" y="1184701"/>
                  <a:pt x="5950176" y="1206048"/>
                </a:cubicBezTo>
                <a:cubicBezTo>
                  <a:pt x="5616357" y="1192566"/>
                  <a:pt x="5494213" y="1200751"/>
                  <a:pt x="5174839" y="1206048"/>
                </a:cubicBezTo>
                <a:cubicBezTo>
                  <a:pt x="4855465" y="1211345"/>
                  <a:pt x="4844425" y="1193177"/>
                  <a:pt x="4559916" y="1206048"/>
                </a:cubicBezTo>
                <a:cubicBezTo>
                  <a:pt x="4275407" y="1218919"/>
                  <a:pt x="4077946" y="1211190"/>
                  <a:pt x="3944994" y="1206048"/>
                </a:cubicBezTo>
                <a:cubicBezTo>
                  <a:pt x="3812042" y="1200906"/>
                  <a:pt x="3634313" y="1187656"/>
                  <a:pt x="3330072" y="1206048"/>
                </a:cubicBezTo>
                <a:cubicBezTo>
                  <a:pt x="3025831" y="1224439"/>
                  <a:pt x="2855008" y="1194045"/>
                  <a:pt x="2661678" y="1206047"/>
                </a:cubicBezTo>
                <a:cubicBezTo>
                  <a:pt x="2468348" y="1218050"/>
                  <a:pt x="2235173" y="1227782"/>
                  <a:pt x="1886340" y="1206047"/>
                </a:cubicBezTo>
                <a:cubicBezTo>
                  <a:pt x="1537507" y="1184312"/>
                  <a:pt x="1474124" y="1219541"/>
                  <a:pt x="1324890" y="1206047"/>
                </a:cubicBezTo>
                <a:cubicBezTo>
                  <a:pt x="1175656" y="1192554"/>
                  <a:pt x="869801" y="1213878"/>
                  <a:pt x="603024" y="1206047"/>
                </a:cubicBezTo>
                <a:cubicBezTo>
                  <a:pt x="279382" y="1280846"/>
                  <a:pt x="-23592" y="925649"/>
                  <a:pt x="0" y="603023"/>
                </a:cubicBezTo>
                <a:lnTo>
                  <a:pt x="0" y="603024"/>
                </a:lnTo>
                <a:close/>
              </a:path>
              <a:path w="6553200" h="1206047" stroke="0" extrusionOk="0">
                <a:moveTo>
                  <a:pt x="0" y="603024"/>
                </a:moveTo>
                <a:cubicBezTo>
                  <a:pt x="-21978" y="293050"/>
                  <a:pt x="281137" y="47183"/>
                  <a:pt x="603024" y="0"/>
                </a:cubicBezTo>
                <a:cubicBezTo>
                  <a:pt x="761427" y="-18915"/>
                  <a:pt x="1023839" y="23422"/>
                  <a:pt x="1164475" y="0"/>
                </a:cubicBezTo>
                <a:cubicBezTo>
                  <a:pt x="1305111" y="-23422"/>
                  <a:pt x="1476735" y="-21674"/>
                  <a:pt x="1779398" y="0"/>
                </a:cubicBezTo>
                <a:cubicBezTo>
                  <a:pt x="2082061" y="21674"/>
                  <a:pt x="2087254" y="9113"/>
                  <a:pt x="2287377" y="0"/>
                </a:cubicBezTo>
                <a:cubicBezTo>
                  <a:pt x="2487500" y="-9113"/>
                  <a:pt x="2692324" y="-7522"/>
                  <a:pt x="3009243" y="0"/>
                </a:cubicBezTo>
                <a:cubicBezTo>
                  <a:pt x="3326162" y="7522"/>
                  <a:pt x="3376003" y="-2325"/>
                  <a:pt x="3517222" y="0"/>
                </a:cubicBezTo>
                <a:cubicBezTo>
                  <a:pt x="3658441" y="2325"/>
                  <a:pt x="3951265" y="-14867"/>
                  <a:pt x="4185617" y="0"/>
                </a:cubicBezTo>
                <a:cubicBezTo>
                  <a:pt x="4419969" y="14867"/>
                  <a:pt x="4496578" y="-16695"/>
                  <a:pt x="4747068" y="0"/>
                </a:cubicBezTo>
                <a:cubicBezTo>
                  <a:pt x="4997558" y="16695"/>
                  <a:pt x="5112677" y="-27706"/>
                  <a:pt x="5308519" y="0"/>
                </a:cubicBezTo>
                <a:cubicBezTo>
                  <a:pt x="5504361" y="27706"/>
                  <a:pt x="5779162" y="-25661"/>
                  <a:pt x="5950177" y="0"/>
                </a:cubicBezTo>
                <a:cubicBezTo>
                  <a:pt x="6275295" y="-20855"/>
                  <a:pt x="6561482" y="272402"/>
                  <a:pt x="6553201" y="603024"/>
                </a:cubicBezTo>
                <a:lnTo>
                  <a:pt x="6553200" y="603024"/>
                </a:lnTo>
                <a:cubicBezTo>
                  <a:pt x="6508960" y="968717"/>
                  <a:pt x="6280977" y="1140923"/>
                  <a:pt x="5950176" y="1206048"/>
                </a:cubicBezTo>
                <a:cubicBezTo>
                  <a:pt x="5787043" y="1178042"/>
                  <a:pt x="5571354" y="1217561"/>
                  <a:pt x="5388725" y="1206048"/>
                </a:cubicBezTo>
                <a:cubicBezTo>
                  <a:pt x="5206096" y="1194535"/>
                  <a:pt x="4957488" y="1229917"/>
                  <a:pt x="4773803" y="1206048"/>
                </a:cubicBezTo>
                <a:cubicBezTo>
                  <a:pt x="4590118" y="1182179"/>
                  <a:pt x="4488593" y="1198557"/>
                  <a:pt x="4212352" y="1206048"/>
                </a:cubicBezTo>
                <a:cubicBezTo>
                  <a:pt x="3936111" y="1213539"/>
                  <a:pt x="3836463" y="1209454"/>
                  <a:pt x="3650901" y="1206048"/>
                </a:cubicBezTo>
                <a:cubicBezTo>
                  <a:pt x="3465339" y="1202642"/>
                  <a:pt x="3166706" y="1202841"/>
                  <a:pt x="2929035" y="1206047"/>
                </a:cubicBezTo>
                <a:cubicBezTo>
                  <a:pt x="2691364" y="1209253"/>
                  <a:pt x="2336278" y="1183344"/>
                  <a:pt x="2153698" y="1206047"/>
                </a:cubicBezTo>
                <a:cubicBezTo>
                  <a:pt x="1971118" y="1228750"/>
                  <a:pt x="1817968" y="1208757"/>
                  <a:pt x="1645719" y="1206047"/>
                </a:cubicBezTo>
                <a:cubicBezTo>
                  <a:pt x="1473470" y="1203337"/>
                  <a:pt x="1074888" y="1217566"/>
                  <a:pt x="603024" y="1206047"/>
                </a:cubicBezTo>
                <a:cubicBezTo>
                  <a:pt x="204966" y="1253605"/>
                  <a:pt x="-36628" y="960133"/>
                  <a:pt x="0" y="603023"/>
                </a:cubicBezTo>
                <a:lnTo>
                  <a:pt x="0" y="603024"/>
                </a:ln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kern="0" dirty="0">
                <a:solidFill>
                  <a:srgbClr val="000000"/>
                </a:solidFill>
                <a:latin typeface="Calibri" panose="020F0502020204030204" pitchFamily="34" charset="0"/>
                <a:cs typeface="Calibri" panose="020F0502020204030204" pitchFamily="34" charset="0"/>
                <a:sym typeface="Arial"/>
              </a:rPr>
              <a:t>Trong đoạn văn này, dùng dấu câu nào mới hợp lý?</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18963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xmlns="" id="{5BA3CC00-C390-48FF-94C8-55DF1712A15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xmlns=""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xmlns=""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6356F307-3A5D-4BD4-9DD5-989327CEA690}"/>
                </a:ext>
              </a:extLst>
            </p:cNvPr>
            <p:cNvSpPr txBox="1"/>
            <p:nvPr/>
          </p:nvSpPr>
          <p:spPr>
            <a:xfrm>
              <a:off x="4368189" y="1049107"/>
              <a:ext cx="5689502"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Các</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nhóm</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khác</a:t>
              </a:r>
              <a:endPar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lắng</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nghe</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góp</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ý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bổ</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sung</a:t>
              </a:r>
            </a:p>
          </p:txBody>
        </p:sp>
      </p:grpSp>
      <p:pic>
        <p:nvPicPr>
          <p:cNvPr id="21" name="Picture 20">
            <a:extLst>
              <a:ext uri="{FF2B5EF4-FFF2-40B4-BE49-F238E27FC236}">
                <a16:creationId xmlns:a16="http://schemas.microsoft.com/office/drawing/2014/main" xmlns=""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xmlns=""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xmlns=""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xmlns=""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xmlns="" id="{B8DE3A9F-80C3-4261-94A3-DC6CBF78AC34}"/>
              </a:ext>
            </a:extLst>
          </p:cNvPr>
          <p:cNvGrpSpPr/>
          <p:nvPr/>
        </p:nvGrpSpPr>
        <p:grpSpPr>
          <a:xfrm>
            <a:off x="734096" y="588414"/>
            <a:ext cx="3538844" cy="1743970"/>
            <a:chOff x="38415" y="44877"/>
            <a:chExt cx="2928308" cy="1743970"/>
          </a:xfrm>
        </p:grpSpPr>
        <p:pic>
          <p:nvPicPr>
            <p:cNvPr id="26" name="Graphic 25">
              <a:extLst>
                <a:ext uri="{FF2B5EF4-FFF2-40B4-BE49-F238E27FC236}">
                  <a16:creationId xmlns:a16="http://schemas.microsoft.com/office/drawing/2014/main" xmlns="" id="{2ABA1F29-9704-4F9E-9E3E-E6CB783D7FE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xmlns="" id="{95DCBCA8-76F5-4CB0-A4CD-CB75E986E27A}"/>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Cùng</a:t>
              </a:r>
              <a:r>
                <a:rPr kumimoji="0" lang="en-US"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rPr>
                <a:t> chia </a:t>
              </a: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sẻ</a:t>
              </a:r>
              <a:endParaRPr kumimoji="0" lang="vi-VN"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endParaRPr>
            </a:p>
          </p:txBody>
        </p:sp>
      </p:grpSp>
    </p:spTree>
    <p:extLst>
      <p:ext uri="{BB962C8B-B14F-4D97-AF65-F5344CB8AC3E}">
        <p14:creationId xmlns:p14="http://schemas.microsoft.com/office/powerpoint/2010/main" val="39097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xmlns=""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xmlns="" id="{543C820C-C562-4CBD-8E62-47E4C254FBFD}"/>
              </a:ext>
            </a:extLst>
          </p:cNvPr>
          <p:cNvSpPr txBox="1"/>
          <p:nvPr/>
        </p:nvSpPr>
        <p:spPr>
          <a:xfrm>
            <a:off x="838201" y="1524000"/>
            <a:ext cx="10382250"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Hồi ấy, giặc cho hàng trăm tàu lớn tiến vào cửa biển nước ta. Vua Trần Nhân Tông mong tìm được người tài giỏi giúp đánh lui giặc dữ. Yết Kiêu đến gặp vua và nói: </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Tôi tuy tài hèn sức yếu nhưng cũng quyết cho lũ chúng nó vào bụng cá.</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 Vua hỏi: </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Nhà ngươi cần bao nhiêu người, bao nhiêu thuyền?</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 Yết Kiêu đáp: Một mình tôi cũng có thể đương đầu với chúng.</a:t>
            </a:r>
          </a:p>
          <a:p>
            <a:pPr algn="r"/>
            <a:r>
              <a:rPr lang="vi-VN" sz="2800" b="1" dirty="0">
                <a:latin typeface="Cambria" panose="02040503050406030204" pitchFamily="18" charset="0"/>
                <a:ea typeface="Cambria" panose="02040503050406030204" pitchFamily="18" charset="0"/>
              </a:rPr>
              <a:t> (Theo Truyện cố dân gian Việt Nam).</a:t>
            </a:r>
          </a:p>
        </p:txBody>
      </p:sp>
      <p:sp>
        <p:nvSpPr>
          <p:cNvPr id="2" name="TextBox 1">
            <a:extLst>
              <a:ext uri="{FF2B5EF4-FFF2-40B4-BE49-F238E27FC236}">
                <a16:creationId xmlns:a16="http://schemas.microsoft.com/office/drawing/2014/main" xmlns="" id="{1FFAC870-5512-4B79-896E-BFAD58E8AF05}"/>
              </a:ext>
            </a:extLst>
          </p:cNvPr>
          <p:cNvSpPr txBox="1"/>
          <p:nvPr/>
        </p:nvSpPr>
        <p:spPr>
          <a:xfrm>
            <a:off x="7191375" y="2390775"/>
            <a:ext cx="895350" cy="646331"/>
          </a:xfrm>
          <a:prstGeom prst="rect">
            <a:avLst/>
          </a:prstGeom>
          <a:noFill/>
        </p:spPr>
        <p:txBody>
          <a:bodyPr wrap="square" rtlCol="0">
            <a:spAutoFit/>
          </a:bodyPr>
          <a:lstStyle/>
          <a:p>
            <a:r>
              <a:rPr lang="en-US" sz="3600" b="0" i="1" dirty="0">
                <a:solidFill>
                  <a:srgbClr val="FF0000"/>
                </a:solidFill>
                <a:effectLst/>
                <a:latin typeface="arial" panose="020B0604020202020204" pitchFamily="34" charset="0"/>
              </a:rPr>
              <a:t>"</a:t>
            </a:r>
            <a:endParaRPr lang="en-US" sz="3600" i="1" dirty="0">
              <a:solidFill>
                <a:srgbClr val="FF0000"/>
              </a:solidFill>
            </a:endParaRPr>
          </a:p>
        </p:txBody>
      </p:sp>
      <p:pic>
        <p:nvPicPr>
          <p:cNvPr id="3" name="Picture 2">
            <a:extLst>
              <a:ext uri="{FF2B5EF4-FFF2-40B4-BE49-F238E27FC236}">
                <a16:creationId xmlns:a16="http://schemas.microsoft.com/office/drawing/2014/main" xmlns="" id="{C885F70F-E29D-4B1A-A72C-8381B93DC4B0}"/>
              </a:ext>
            </a:extLst>
          </p:cNvPr>
          <p:cNvPicPr>
            <a:picLocks noChangeAspect="1"/>
          </p:cNvPicPr>
          <p:nvPr/>
        </p:nvPicPr>
        <p:blipFill>
          <a:blip r:embed="rId4"/>
          <a:stretch>
            <a:fillRect/>
          </a:stretch>
        </p:blipFill>
        <p:spPr>
          <a:xfrm flipH="1">
            <a:off x="7914940" y="2649051"/>
            <a:ext cx="1248109" cy="969348"/>
          </a:xfrm>
          <a:prstGeom prst="rect">
            <a:avLst/>
          </a:prstGeom>
        </p:spPr>
      </p:pic>
      <p:sp>
        <p:nvSpPr>
          <p:cNvPr id="18" name="TextBox 17">
            <a:extLst>
              <a:ext uri="{FF2B5EF4-FFF2-40B4-BE49-F238E27FC236}">
                <a16:creationId xmlns:a16="http://schemas.microsoft.com/office/drawing/2014/main" xmlns="" id="{7CA4035D-14BA-49F5-9333-3CDBBDBCD5DD}"/>
              </a:ext>
            </a:extLst>
          </p:cNvPr>
          <p:cNvSpPr txBox="1"/>
          <p:nvPr/>
        </p:nvSpPr>
        <p:spPr>
          <a:xfrm>
            <a:off x="10153650" y="2800350"/>
            <a:ext cx="895350" cy="646331"/>
          </a:xfrm>
          <a:prstGeom prst="rect">
            <a:avLst/>
          </a:prstGeom>
          <a:noFill/>
        </p:spPr>
        <p:txBody>
          <a:bodyPr wrap="square" rtlCol="0">
            <a:spAutoFit/>
          </a:bodyPr>
          <a:lstStyle/>
          <a:p>
            <a:r>
              <a:rPr lang="en-US" sz="3600" b="0" i="1" dirty="0">
                <a:solidFill>
                  <a:srgbClr val="FF0000"/>
                </a:solidFill>
                <a:effectLst/>
                <a:latin typeface="arial" panose="020B0604020202020204" pitchFamily="34" charset="0"/>
              </a:rPr>
              <a:t>"</a:t>
            </a:r>
            <a:endParaRPr lang="en-US" sz="3600" i="1" dirty="0">
              <a:solidFill>
                <a:srgbClr val="FF0000"/>
              </a:solidFill>
            </a:endParaRPr>
          </a:p>
        </p:txBody>
      </p:sp>
      <p:pic>
        <p:nvPicPr>
          <p:cNvPr id="19" name="Picture 18">
            <a:extLst>
              <a:ext uri="{FF2B5EF4-FFF2-40B4-BE49-F238E27FC236}">
                <a16:creationId xmlns:a16="http://schemas.microsoft.com/office/drawing/2014/main" xmlns="" id="{B2282187-3284-4078-AFC6-F2FC352C17A6}"/>
              </a:ext>
            </a:extLst>
          </p:cNvPr>
          <p:cNvPicPr>
            <a:picLocks noChangeAspect="1"/>
          </p:cNvPicPr>
          <p:nvPr/>
        </p:nvPicPr>
        <p:blipFill>
          <a:blip r:embed="rId4"/>
          <a:stretch>
            <a:fillRect/>
          </a:stretch>
        </p:blipFill>
        <p:spPr>
          <a:xfrm flipH="1">
            <a:off x="7991140" y="3087201"/>
            <a:ext cx="1248109" cy="969348"/>
          </a:xfrm>
          <a:prstGeom prst="rect">
            <a:avLst/>
          </a:prstGeom>
        </p:spPr>
      </p:pic>
      <p:sp>
        <p:nvSpPr>
          <p:cNvPr id="20" name="TextBox 19">
            <a:extLst>
              <a:ext uri="{FF2B5EF4-FFF2-40B4-BE49-F238E27FC236}">
                <a16:creationId xmlns:a16="http://schemas.microsoft.com/office/drawing/2014/main" xmlns="" id="{959FB8A3-C0C9-4A62-9FFD-2CF6D366E5F5}"/>
              </a:ext>
            </a:extLst>
          </p:cNvPr>
          <p:cNvSpPr txBox="1"/>
          <p:nvPr/>
        </p:nvSpPr>
        <p:spPr>
          <a:xfrm>
            <a:off x="647700" y="3581400"/>
            <a:ext cx="895350" cy="646331"/>
          </a:xfrm>
          <a:prstGeom prst="rect">
            <a:avLst/>
          </a:prstGeom>
          <a:noFill/>
        </p:spPr>
        <p:txBody>
          <a:bodyPr wrap="square" rtlCol="0">
            <a:spAutoFit/>
          </a:bodyPr>
          <a:lstStyle/>
          <a:p>
            <a:r>
              <a:rPr lang="en-US" sz="3600" b="0" i="1" dirty="0">
                <a:solidFill>
                  <a:srgbClr val="FF0000"/>
                </a:solidFill>
                <a:effectLst/>
                <a:latin typeface="arial" panose="020B0604020202020204" pitchFamily="34" charset="0"/>
              </a:rPr>
              <a:t>"</a:t>
            </a:r>
            <a:endParaRPr lang="en-US" sz="3600" i="1" dirty="0">
              <a:solidFill>
                <a:srgbClr val="FF0000"/>
              </a:solidFill>
            </a:endParaRPr>
          </a:p>
        </p:txBody>
      </p:sp>
      <p:pic>
        <p:nvPicPr>
          <p:cNvPr id="21" name="Picture 20">
            <a:extLst>
              <a:ext uri="{FF2B5EF4-FFF2-40B4-BE49-F238E27FC236}">
                <a16:creationId xmlns:a16="http://schemas.microsoft.com/office/drawing/2014/main" xmlns="" id="{B862484B-5554-48FD-BA41-7FBCF9015A43}"/>
              </a:ext>
            </a:extLst>
          </p:cNvPr>
          <p:cNvPicPr>
            <a:picLocks noChangeAspect="1"/>
          </p:cNvPicPr>
          <p:nvPr/>
        </p:nvPicPr>
        <p:blipFill>
          <a:blip r:embed="rId4"/>
          <a:stretch>
            <a:fillRect/>
          </a:stretch>
        </p:blipFill>
        <p:spPr>
          <a:xfrm flipH="1">
            <a:off x="7800640" y="3487251"/>
            <a:ext cx="1248109" cy="969348"/>
          </a:xfrm>
          <a:prstGeom prst="rect">
            <a:avLst/>
          </a:prstGeom>
        </p:spPr>
      </p:pic>
    </p:spTree>
    <p:custDataLst>
      <p:tags r:id="rId1"/>
    </p:custDataLst>
    <p:extLst>
      <p:ext uri="{BB962C8B-B14F-4D97-AF65-F5344CB8AC3E}">
        <p14:creationId xmlns:p14="http://schemas.microsoft.com/office/powerpoint/2010/main" val="209201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F29170F-41A3-0715-F429-9ECC10E87ECE}"/>
              </a:ext>
            </a:extLst>
          </p:cNvPr>
          <p:cNvSpPr/>
          <p:nvPr/>
        </p:nvSpPr>
        <p:spPr>
          <a:xfrm>
            <a:off x="1371600" y="923925"/>
            <a:ext cx="9572625" cy="50673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51E2717A-995E-4260-0149-2FF8525218DE}"/>
              </a:ext>
            </a:extLst>
          </p:cNvPr>
          <p:cNvSpPr txBox="1"/>
          <p:nvPr/>
        </p:nvSpPr>
        <p:spPr>
          <a:xfrm>
            <a:off x="1590675" y="2390775"/>
            <a:ext cx="9353550" cy="4505849"/>
          </a:xfrm>
          <a:prstGeom prst="rect">
            <a:avLst/>
          </a:prstGeom>
          <a:noFill/>
        </p:spPr>
        <p:txBody>
          <a:bodyPr wrap="square" rtlCol="0">
            <a:spAutoFit/>
          </a:bodyPr>
          <a:lstStyle/>
          <a:p>
            <a:pPr indent="228600" algn="just">
              <a:lnSpc>
                <a:spcPct val="120000"/>
              </a:lnSpc>
            </a:pPr>
            <a:r>
              <a:rPr lang="nl-NL" sz="2800" dirty="0">
                <a:effectLst/>
                <a:latin typeface="Times New Roman" panose="02020603050405020304" pitchFamily="18" charset="0"/>
                <a:ea typeface="Times New Roman" panose="02020603050405020304" pitchFamily="18" charset="0"/>
              </a:rPr>
              <a:t>- Mở rộng vốn từ chỉ lễ hội hoặc hội (tên lễ hội hoặc hội, địa điểm tổ chức, các hoạt động trong lễ hội hoặc hội).</a:t>
            </a:r>
            <a:endParaRPr lang="en-US" sz="2800" dirty="0">
              <a:effectLst/>
              <a:latin typeface="Times New Roman" panose="02020603050405020304" pitchFamily="18" charset="0"/>
              <a:ea typeface="Times New Roman" panose="02020603050405020304" pitchFamily="18" charset="0"/>
            </a:endParaRPr>
          </a:p>
          <a:p>
            <a:pPr indent="228600" algn="just">
              <a:lnSpc>
                <a:spcPct val="120000"/>
              </a:lnSpc>
            </a:pPr>
            <a:r>
              <a:rPr lang="nl-NL" sz="2800" dirty="0">
                <a:effectLst/>
                <a:latin typeface="Times New Roman" panose="02020603050405020304" pitchFamily="18" charset="0"/>
                <a:ea typeface="Times New Roman" panose="02020603050405020304" pitchFamily="18" charset="0"/>
              </a:rPr>
              <a:t>- Hiểu được công dụng và biết sử dụng dấu ngoặc kép và dấu gạch ngang.</a:t>
            </a:r>
            <a:endParaRPr lang="en-US" sz="2800" dirty="0">
              <a:effectLst/>
              <a:latin typeface="Times New Roman" panose="02020603050405020304" pitchFamily="18" charset="0"/>
              <a:ea typeface="Times New Roman" panose="02020603050405020304" pitchFamily="18" charset="0"/>
            </a:endParaRPr>
          </a:p>
          <a:p>
            <a:pPr marL="457200" indent="-457200" algn="just">
              <a:lnSpc>
                <a:spcPct val="120000"/>
              </a:lnSpc>
              <a:buFontTx/>
              <a:buChar char="-"/>
            </a:pPr>
            <a:r>
              <a:rPr lang="nl-NL" sz="2800" dirty="0">
                <a:effectLst/>
                <a:latin typeface="Times New Roman" panose="02020603050405020304" pitchFamily="18" charset="0"/>
                <a:ea typeface="Times New Roman" panose="02020603050405020304" pitchFamily="18" charset="0"/>
              </a:rPr>
              <a:t>Phát triển năng lực ngôn ngữ.</a:t>
            </a:r>
          </a:p>
          <a:p>
            <a:pPr marL="457200" indent="-457200" algn="just">
              <a:lnSpc>
                <a:spcPct val="120000"/>
              </a:lnSpc>
              <a:buFontTx/>
              <a:buChar char="-"/>
            </a:pPr>
            <a:r>
              <a:rPr lang="en-US" sz="2800" dirty="0" err="1">
                <a:latin typeface="Times New Roman" panose="02020603050405020304" pitchFamily="18" charset="0"/>
              </a:rPr>
              <a:t>Phẩm</a:t>
            </a:r>
            <a:r>
              <a:rPr lang="en-US" sz="2800" dirty="0">
                <a:latin typeface="Times New Roman" panose="02020603050405020304" pitchFamily="18" charset="0"/>
              </a:rPr>
              <a:t> </a:t>
            </a:r>
            <a:r>
              <a:rPr lang="en-US" sz="2800" dirty="0" err="1">
                <a:latin typeface="Times New Roman" panose="02020603050405020304" pitchFamily="18" charset="0"/>
              </a:rPr>
              <a:t>chất</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nước</a:t>
            </a:r>
            <a:r>
              <a:rPr lang="en-US" sz="2800" dirty="0">
                <a:latin typeface="Times New Roman" panose="02020603050405020304" pitchFamily="18" charset="0"/>
              </a:rPr>
              <a:t>: </a:t>
            </a:r>
            <a:r>
              <a:rPr lang="en-US" sz="2800" dirty="0" err="1">
                <a:latin typeface="Times New Roman" panose="02020603050405020304" pitchFamily="18" charset="0"/>
              </a:rPr>
              <a:t>Biết</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quê</a:t>
            </a:r>
            <a:r>
              <a:rPr lang="en-US" sz="2800" dirty="0">
                <a:latin typeface="Times New Roman" panose="02020603050405020304" pitchFamily="18" charset="0"/>
              </a:rPr>
              <a:t> </a:t>
            </a:r>
            <a:r>
              <a:rPr lang="en-US" sz="2800" dirty="0" err="1">
                <a:latin typeface="Times New Roman" panose="02020603050405020304" pitchFamily="18" charset="0"/>
              </a:rPr>
              <a:t>hương</a:t>
            </a:r>
            <a:r>
              <a:rPr lang="en-US" sz="2800" dirty="0">
                <a:latin typeface="Times New Roman" panose="02020603050405020304" pitchFamily="18" charset="0"/>
              </a:rPr>
              <a:t>, </a:t>
            </a:r>
            <a:r>
              <a:rPr lang="en-US" sz="2800" dirty="0" err="1">
                <a:latin typeface="Times New Roman" panose="02020603050405020304" pitchFamily="18" charset="0"/>
              </a:rPr>
              <a:t>đất</a:t>
            </a:r>
            <a:r>
              <a:rPr lang="en-US" sz="2800" dirty="0">
                <a:latin typeface="Times New Roman" panose="02020603050405020304" pitchFamily="18" charset="0"/>
              </a:rPr>
              <a:t> </a:t>
            </a:r>
            <a:r>
              <a:rPr lang="en-US" sz="2800" dirty="0" err="1">
                <a:latin typeface="Times New Roman" panose="02020603050405020304" pitchFamily="18" charset="0"/>
              </a:rPr>
              <a:t>nước</a:t>
            </a:r>
            <a:r>
              <a:rPr lang="en-US" sz="2800" dirty="0">
                <a:latin typeface="Times New Roman" panose="02020603050405020304" pitchFamily="18" charset="0"/>
              </a:rPr>
              <a:t> qua </a:t>
            </a:r>
            <a:r>
              <a:rPr lang="en-US" sz="2800" dirty="0" err="1">
                <a:latin typeface="Times New Roman" panose="02020603050405020304" pitchFamily="18" charset="0"/>
              </a:rPr>
              <a:t>quan</a:t>
            </a:r>
            <a:r>
              <a:rPr lang="en-US" sz="2800" dirty="0">
                <a:latin typeface="Times New Roman" panose="02020603050405020304" pitchFamily="18" charset="0"/>
              </a:rPr>
              <a:t> </a:t>
            </a:r>
            <a:r>
              <a:rPr lang="en-US" sz="2800" dirty="0" err="1">
                <a:latin typeface="Times New Roman" panose="02020603050405020304" pitchFamily="18" charset="0"/>
              </a:rPr>
              <a:t>sát</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tìm</a:t>
            </a:r>
            <a:r>
              <a:rPr lang="en-US" sz="2800" dirty="0">
                <a:latin typeface="Times New Roman" panose="02020603050405020304" pitchFamily="18" charset="0"/>
              </a:rPr>
              <a:t> </a:t>
            </a:r>
            <a:r>
              <a:rPr lang="en-US" sz="2800" dirty="0" err="1">
                <a:latin typeface="Times New Roman" panose="02020603050405020304" pitchFamily="18" charset="0"/>
              </a:rPr>
              <a:t>hiểu</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hình</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trong</a:t>
            </a:r>
            <a:r>
              <a:rPr lang="en-US" sz="2800" dirty="0">
                <a:latin typeface="Times New Roman" panose="02020603050405020304" pitchFamily="18" charset="0"/>
              </a:rPr>
              <a:t> </a:t>
            </a:r>
            <a:r>
              <a:rPr lang="en-US" sz="2800" dirty="0" err="1">
                <a:latin typeface="Times New Roman" panose="02020603050405020304" pitchFamily="18" charset="0"/>
              </a:rPr>
              <a:t>bài</a:t>
            </a:r>
            <a:r>
              <a:rPr lang="en-US" sz="2800" dirty="0">
                <a:latin typeface="Times New Roman" panose="02020603050405020304" pitchFamily="18" charset="0"/>
              </a:rPr>
              <a:t>.</a:t>
            </a:r>
          </a:p>
          <a:p>
            <a:pPr marL="457200" indent="-457200" algn="just">
              <a:lnSpc>
                <a:spcPct val="120000"/>
              </a:lnSpc>
              <a:buFontTx/>
              <a:buChar char="-"/>
            </a:pPr>
            <a:endParaRPr lang="en-US" sz="2800" dirty="0">
              <a:effectLst/>
              <a:latin typeface="Times New Roman" panose="02020603050405020304" pitchFamily="18" charset="0"/>
              <a:ea typeface="Times New Roman" panose="02020603050405020304" pitchFamily="18" charset="0"/>
            </a:endParaRPr>
          </a:p>
          <a:p>
            <a:endParaRPr lang="en-US" dirty="0"/>
          </a:p>
        </p:txBody>
      </p:sp>
      <p:sp>
        <p:nvSpPr>
          <p:cNvPr id="4" name="Oval 3">
            <a:extLst>
              <a:ext uri="{FF2B5EF4-FFF2-40B4-BE49-F238E27FC236}">
                <a16:creationId xmlns:a16="http://schemas.microsoft.com/office/drawing/2014/main" xmlns="" id="{AD1864B4-077C-7565-7D79-1D77D74D09B9}"/>
              </a:ext>
            </a:extLst>
          </p:cNvPr>
          <p:cNvSpPr/>
          <p:nvPr/>
        </p:nvSpPr>
        <p:spPr>
          <a:xfrm>
            <a:off x="3705225" y="1219200"/>
            <a:ext cx="4791075" cy="9048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YÊU CẦU CẦN ĐẠT</a:t>
            </a:r>
          </a:p>
        </p:txBody>
      </p:sp>
    </p:spTree>
    <p:extLst>
      <p:ext uri="{BB962C8B-B14F-4D97-AF65-F5344CB8AC3E}">
        <p14:creationId xmlns:p14="http://schemas.microsoft.com/office/powerpoint/2010/main" val="667503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5C86929-F2C9-40BC-8A40-B904087665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60" t="14403" r="3873" b="-6361"/>
          <a:stretch/>
        </p:blipFill>
        <p:spPr>
          <a:xfrm>
            <a:off x="514350" y="-469252"/>
            <a:ext cx="3867150" cy="7327252"/>
          </a:xfrm>
          <a:prstGeom prst="rect">
            <a:avLst/>
          </a:prstGeom>
        </p:spPr>
      </p:pic>
      <p:pic>
        <p:nvPicPr>
          <p:cNvPr id="36" name="Picture 35" descr="Background pattern&#10;&#10;Description automatically generated with medium confidence">
            <a:extLst>
              <a:ext uri="{FF2B5EF4-FFF2-40B4-BE49-F238E27FC236}">
                <a16:creationId xmlns:a16="http://schemas.microsoft.com/office/drawing/2014/main" xmlns="" id="{9F809738-327B-4921-866D-41D862106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1771" y="-396158"/>
            <a:ext cx="7742000" cy="7742000"/>
          </a:xfrm>
          <a:prstGeom prst="rect">
            <a:avLst/>
          </a:prstGeom>
        </p:spPr>
      </p:pic>
      <p:pic>
        <p:nvPicPr>
          <p:cNvPr id="39" name="Picture 4" descr="170 ɴᴏᴛɪᴏɴ ɢɪꜰꜱ ideas in 2021 | aesthetic gif, cute gif, gif">
            <a:extLst>
              <a:ext uri="{FF2B5EF4-FFF2-40B4-BE49-F238E27FC236}">
                <a16:creationId xmlns:a16="http://schemas.microsoft.com/office/drawing/2014/main" xmlns="" id="{1EFD6DD9-D52C-4DDA-9755-AD8162D66C0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62594" y="1613928"/>
            <a:ext cx="3117954" cy="237744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9">
            <a:extLst>
              <a:ext uri="{FF2B5EF4-FFF2-40B4-BE49-F238E27FC236}">
                <a16:creationId xmlns:a16="http://schemas.microsoft.com/office/drawing/2014/main" xmlns="" id="{5D8A0514-788B-4C7F-85A1-B713BDC30B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pic>
        <p:nvPicPr>
          <p:cNvPr id="7" name="图片 9">
            <a:extLst>
              <a:ext uri="{FF2B5EF4-FFF2-40B4-BE49-F238E27FC236}">
                <a16:creationId xmlns:a16="http://schemas.microsoft.com/office/drawing/2014/main" xmlns="" id="{91D4BDF4-A23C-4706-B9F9-D63AEBD094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flipH="1">
            <a:off x="-11575" y="-6018"/>
            <a:ext cx="1507970" cy="2129589"/>
          </a:xfrm>
          <a:prstGeom prst="rect">
            <a:avLst/>
          </a:prstGeom>
        </p:spPr>
      </p:pic>
      <p:sp>
        <p:nvSpPr>
          <p:cNvPr id="9" name="TextBox 8">
            <a:extLst>
              <a:ext uri="{FF2B5EF4-FFF2-40B4-BE49-F238E27FC236}">
                <a16:creationId xmlns:a16="http://schemas.microsoft.com/office/drawing/2014/main" xmlns="" id="{1E04FDEA-E730-4CA0-BFFA-22E8B414DC1A}"/>
              </a:ext>
            </a:extLst>
          </p:cNvPr>
          <p:cNvSpPr txBox="1"/>
          <p:nvPr/>
        </p:nvSpPr>
        <p:spPr>
          <a:xfrm>
            <a:off x="5809957" y="3009708"/>
            <a:ext cx="6105378"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a:ln>
                  <a:noFill/>
                </a:ln>
                <a:solidFill>
                  <a:srgbClr val="00B050"/>
                </a:solidFill>
                <a:effectLst/>
                <a:uLnTx/>
                <a:uFillTx/>
                <a:latin typeface="Calibri"/>
                <a:ea typeface="+mn-ea"/>
                <a:cs typeface="+mn-cs"/>
              </a:rPr>
              <a:t>VẬN DỤNG</a:t>
            </a:r>
          </a:p>
        </p:txBody>
      </p:sp>
    </p:spTree>
    <p:custDataLst>
      <p:tags r:id="rId1"/>
    </p:custDataLst>
    <p:extLst>
      <p:ext uri="{BB962C8B-B14F-4D97-AF65-F5344CB8AC3E}">
        <p14:creationId xmlns:p14="http://schemas.microsoft.com/office/powerpoint/2010/main" val="1676749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ppt_w</p:attrName>
                                        </p:attrNameLst>
                                      </p:cBhvr>
                                      <p:tavLst>
                                        <p:tav tm="0">
                                          <p:val>
                                            <p:fltVal val="0"/>
                                          </p:val>
                                        </p:tav>
                                        <p:tav tm="100000">
                                          <p:val>
                                            <p:strVal val="#ppt_w"/>
                                          </p:val>
                                        </p:tav>
                                      </p:tavLst>
                                    </p:anim>
                                    <p:anim calcmode="lin" valueType="num">
                                      <p:cBhvr>
                                        <p:cTn id="15" dur="1000" fill="hold"/>
                                        <p:tgtEl>
                                          <p:spTgt spid="36"/>
                                        </p:tgtEl>
                                        <p:attrNameLst>
                                          <p:attrName>ppt_h</p:attrName>
                                        </p:attrNameLst>
                                      </p:cBhvr>
                                      <p:tavLst>
                                        <p:tav tm="0">
                                          <p:val>
                                            <p:fltVal val="0"/>
                                          </p:val>
                                        </p:tav>
                                        <p:tav tm="100000">
                                          <p:val>
                                            <p:strVal val="#ppt_h"/>
                                          </p:val>
                                        </p:tav>
                                      </p:tavLst>
                                    </p:anim>
                                    <p:anim calcmode="lin" valueType="num">
                                      <p:cBhvr>
                                        <p:cTn id="16"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5316A62-C3DC-CB08-672F-ED60246B13A9}"/>
              </a:ext>
            </a:extLst>
          </p:cNvPr>
          <p:cNvSpPr txBox="1"/>
          <p:nvPr/>
        </p:nvSpPr>
        <p:spPr>
          <a:xfrm>
            <a:off x="1581150" y="2105025"/>
            <a:ext cx="9153525" cy="1723549"/>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VẬN DỤNG:</a:t>
            </a:r>
          </a:p>
          <a:p>
            <a:r>
              <a:rPr lang="nl-NL" sz="2800" b="1" dirty="0">
                <a:effectLst/>
                <a:latin typeface="Times New Roman" panose="02020603050405020304" pitchFamily="18" charset="0"/>
                <a:ea typeface="Times New Roman" panose="02020603050405020304" pitchFamily="18" charset="0"/>
              </a:rPr>
              <a:t>Sưu tầm tranh, ảnh, bài thơ, ... về Bác Hồ (qua sách báo, Internet, ...</a:t>
            </a:r>
            <a:endParaRPr lang="en-US" sz="2800" b="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69925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83071B30-6CA9-4896-9371-5E219B8F93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pic>
        <p:nvPicPr>
          <p:cNvPr id="13" name="图片 12">
            <a:extLst>
              <a:ext uri="{FF2B5EF4-FFF2-40B4-BE49-F238E27FC236}">
                <a16:creationId xmlns:a16="http://schemas.microsoft.com/office/drawing/2014/main" xmlns="" id="{A5AD6204-549C-4578-A226-F46326912C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1890" t="24425" r="3382" b="60079"/>
          <a:stretch/>
        </p:blipFill>
        <p:spPr>
          <a:xfrm>
            <a:off x="10795000" y="1568449"/>
            <a:ext cx="685800" cy="1123951"/>
          </a:xfrm>
          <a:prstGeom prst="rect">
            <a:avLst/>
          </a:prstGeom>
        </p:spPr>
      </p:pic>
      <p:grpSp>
        <p:nvGrpSpPr>
          <p:cNvPr id="6" name="组合 19">
            <a:extLst>
              <a:ext uri="{FF2B5EF4-FFF2-40B4-BE49-F238E27FC236}">
                <a16:creationId xmlns:a16="http://schemas.microsoft.com/office/drawing/2014/main" xmlns="" id="{26152B59-2BE7-4B3E-A51D-55C8272BC2BE}"/>
              </a:ext>
            </a:extLst>
          </p:cNvPr>
          <p:cNvGrpSpPr/>
          <p:nvPr/>
        </p:nvGrpSpPr>
        <p:grpSpPr>
          <a:xfrm>
            <a:off x="965200" y="583981"/>
            <a:ext cx="10261600" cy="2452411"/>
            <a:chOff x="692006" y="116442"/>
            <a:chExt cx="11176173" cy="2919244"/>
          </a:xfrm>
        </p:grpSpPr>
        <p:sp>
          <p:nvSpPr>
            <p:cNvPr id="7" name="矩形 16">
              <a:extLst>
                <a:ext uri="{FF2B5EF4-FFF2-40B4-BE49-F238E27FC236}">
                  <a16:creationId xmlns:a16="http://schemas.microsoft.com/office/drawing/2014/main" xmlns="" id="{DA23C05F-37FB-4380-85CF-BCA29E74E5FF}"/>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矩形 16">
              <a:extLst>
                <a:ext uri="{FF2B5EF4-FFF2-40B4-BE49-F238E27FC236}">
                  <a16:creationId xmlns:a16="http://schemas.microsoft.com/office/drawing/2014/main" xmlns="" id="{3DFCF453-C993-4AD2-A89B-E5B132130D8A}"/>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0" name="文本框 15">
            <a:extLst>
              <a:ext uri="{FF2B5EF4-FFF2-40B4-BE49-F238E27FC236}">
                <a16:creationId xmlns:a16="http://schemas.microsoft.com/office/drawing/2014/main" xmlns="" id="{651C05E5-2524-479E-A81F-1F47216A8651}"/>
              </a:ext>
            </a:extLst>
          </p:cNvPr>
          <p:cNvSpPr txBox="1"/>
          <p:nvPr/>
        </p:nvSpPr>
        <p:spPr>
          <a:xfrm>
            <a:off x="1906472" y="1427180"/>
            <a:ext cx="9632778" cy="956800"/>
          </a:xfrm>
          <a:prstGeom prst="rect">
            <a:avLst/>
          </a:prstGeom>
          <a:noFill/>
        </p:spPr>
        <p:txBody>
          <a:bodyPr wrap="square">
            <a:spAutoFit/>
          </a:bodyPr>
          <a:lstStyle>
            <a:defPPr>
              <a:defRPr lang="zh-CN"/>
            </a:defPPr>
            <a:lvl1pPr algn="ctr">
              <a:lnSpc>
                <a:spcPct val="130000"/>
              </a:lnSpc>
              <a:defRPr sz="3600" b="1" i="0">
                <a:solidFill>
                  <a:schemeClr val="bg1"/>
                </a:solidFill>
                <a:effectLst/>
                <a:latin typeface="思源黑体 CN Bold" panose="020B0800000000000000" pitchFamily="34" charset="-122"/>
                <a:ea typeface="思源黑体 CN Bold" panose="020B0800000000000000" pitchFamily="34" charset="-122"/>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TẠM BIỆT VÀ HẸN GẶP LẠI</a:t>
            </a:r>
            <a:endParaRPr kumimoji="0" lang="zh-CN" altLang="en-US" sz="4800"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703967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mod="1">
    <p:ext uri="{E180D4A7-C9FB-4DFB-919C-405C955672EB}">
      <p14:showEvtLst xmlns:p14="http://schemas.microsoft.com/office/powerpoint/2010/main">
        <p14:playEvt time="94"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5C86929-F2C9-40BC-8A40-B904087665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60" t="14403" r="3873" b="-6361"/>
          <a:stretch/>
        </p:blipFill>
        <p:spPr>
          <a:xfrm>
            <a:off x="514350" y="-469252"/>
            <a:ext cx="3867150" cy="7327252"/>
          </a:xfrm>
          <a:prstGeom prst="rect">
            <a:avLst/>
          </a:prstGeom>
        </p:spPr>
      </p:pic>
      <p:pic>
        <p:nvPicPr>
          <p:cNvPr id="36" name="Picture 35" descr="Background pattern&#10;&#10;Description automatically generated with medium confidence">
            <a:extLst>
              <a:ext uri="{FF2B5EF4-FFF2-40B4-BE49-F238E27FC236}">
                <a16:creationId xmlns:a16="http://schemas.microsoft.com/office/drawing/2014/main" xmlns="" id="{9F809738-327B-4921-866D-41D862106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1771" y="-396158"/>
            <a:ext cx="7742000" cy="7742000"/>
          </a:xfrm>
          <a:prstGeom prst="rect">
            <a:avLst/>
          </a:prstGeom>
        </p:spPr>
      </p:pic>
      <p:pic>
        <p:nvPicPr>
          <p:cNvPr id="39" name="Picture 4" descr="170 ɴᴏᴛɪᴏɴ ɢɪꜰꜱ ideas in 2021 | aesthetic gif, cute gif, gif">
            <a:extLst>
              <a:ext uri="{FF2B5EF4-FFF2-40B4-BE49-F238E27FC236}">
                <a16:creationId xmlns:a16="http://schemas.microsoft.com/office/drawing/2014/main" xmlns="" id="{1EFD6DD9-D52C-4DDA-9755-AD8162D66C0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62594" y="1613928"/>
            <a:ext cx="3117954" cy="237744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9">
            <a:extLst>
              <a:ext uri="{FF2B5EF4-FFF2-40B4-BE49-F238E27FC236}">
                <a16:creationId xmlns:a16="http://schemas.microsoft.com/office/drawing/2014/main" xmlns="" id="{5D8A0514-788B-4C7F-85A1-B713BDC30B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pic>
        <p:nvPicPr>
          <p:cNvPr id="7" name="图片 9">
            <a:extLst>
              <a:ext uri="{FF2B5EF4-FFF2-40B4-BE49-F238E27FC236}">
                <a16:creationId xmlns:a16="http://schemas.microsoft.com/office/drawing/2014/main" xmlns="" id="{91D4BDF4-A23C-4706-B9F9-D63AEBD094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flipH="1">
            <a:off x="-11575" y="-6018"/>
            <a:ext cx="1507970" cy="2129589"/>
          </a:xfrm>
          <a:prstGeom prst="rect">
            <a:avLst/>
          </a:prstGeom>
        </p:spPr>
      </p:pic>
      <p:pic>
        <p:nvPicPr>
          <p:cNvPr id="8" name="Picture 7">
            <a:extLst>
              <a:ext uri="{FF2B5EF4-FFF2-40B4-BE49-F238E27FC236}">
                <a16:creationId xmlns:a16="http://schemas.microsoft.com/office/drawing/2014/main" xmlns="" id="{EF6CE34A-1E7E-4D08-9972-B302F693A7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7872" y="3005819"/>
            <a:ext cx="5882998" cy="1475395"/>
          </a:xfrm>
          <a:prstGeom prst="rect">
            <a:avLst/>
          </a:prstGeom>
        </p:spPr>
      </p:pic>
    </p:spTree>
    <p:custDataLst>
      <p:tags r:id="rId1"/>
    </p:custDataLst>
    <p:extLst>
      <p:ext uri="{BB962C8B-B14F-4D97-AF65-F5344CB8AC3E}">
        <p14:creationId xmlns:p14="http://schemas.microsoft.com/office/powerpoint/2010/main" val="2390013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ppt_w</p:attrName>
                                        </p:attrNameLst>
                                      </p:cBhvr>
                                      <p:tavLst>
                                        <p:tav tm="0">
                                          <p:val>
                                            <p:fltVal val="0"/>
                                          </p:val>
                                        </p:tav>
                                        <p:tav tm="100000">
                                          <p:val>
                                            <p:strVal val="#ppt_w"/>
                                          </p:val>
                                        </p:tav>
                                      </p:tavLst>
                                    </p:anim>
                                    <p:anim calcmode="lin" valueType="num">
                                      <p:cBhvr>
                                        <p:cTn id="15" dur="1000" fill="hold"/>
                                        <p:tgtEl>
                                          <p:spTgt spid="36"/>
                                        </p:tgtEl>
                                        <p:attrNameLst>
                                          <p:attrName>ppt_h</p:attrName>
                                        </p:attrNameLst>
                                      </p:cBhvr>
                                      <p:tavLst>
                                        <p:tav tm="0">
                                          <p:val>
                                            <p:fltVal val="0"/>
                                          </p:val>
                                        </p:tav>
                                        <p:tav tm="100000">
                                          <p:val>
                                            <p:strVal val="#ppt_h"/>
                                          </p:val>
                                        </p:tav>
                                      </p:tavLst>
                                    </p:anim>
                                    <p:anim calcmode="lin" valueType="num">
                                      <p:cBhvr>
                                        <p:cTn id="16"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3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par>
                          <p:cTn id="28" fill="hold">
                            <p:stCondLst>
                              <p:cond delay="2000"/>
                            </p:stCondLst>
                            <p:childTnLst>
                              <p:par>
                                <p:cTn id="29" presetID="32" presetClass="emph" presetSubtype="0" fill="hold" nodeType="after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C410608-0224-B65E-B9E6-A247C0759DFC}"/>
              </a:ext>
            </a:extLst>
          </p:cNvPr>
          <p:cNvSpPr/>
          <p:nvPr/>
        </p:nvSpPr>
        <p:spPr>
          <a:xfrm>
            <a:off x="785812" y="352425"/>
            <a:ext cx="10620375" cy="57340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endParaRPr lang="en-US" sz="32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xmlns="" id="{D8E8DDF2-56D2-BD06-97D2-019ADD0E0E6B}"/>
              </a:ext>
            </a:extLst>
          </p:cNvPr>
          <p:cNvSpPr txBox="1"/>
          <p:nvPr/>
        </p:nvSpPr>
        <p:spPr>
          <a:xfrm>
            <a:off x="2847975" y="1790700"/>
            <a:ext cx="7515225" cy="984885"/>
          </a:xfrm>
          <a:prstGeom prst="rect">
            <a:avLst/>
          </a:prstGeom>
          <a:noFill/>
        </p:spPr>
        <p:txBody>
          <a:bodyPr wrap="square" rtlCol="0">
            <a:spAutoFit/>
          </a:bodyPr>
          <a:lstStyle/>
          <a:p>
            <a:r>
              <a:rPr lang="nl-NL" sz="4000" b="1" dirty="0">
                <a:effectLst/>
                <a:latin typeface="Times New Roman" panose="02020603050405020304" pitchFamily="18" charset="0"/>
                <a:ea typeface="Times New Roman" panose="02020603050405020304" pitchFamily="18" charset="0"/>
              </a:rPr>
              <a:t>Đọc bài: “Cùng Bác qua suối” </a:t>
            </a:r>
            <a:endParaRPr lang="en-US" sz="3600" b="1" dirty="0">
              <a:effectLst/>
              <a:latin typeface="Times New Roman" panose="02020603050405020304" pitchFamily="18" charset="0"/>
              <a:ea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xmlns="" id="{0DF39BDD-122E-C124-9860-13A731B65851}"/>
              </a:ext>
            </a:extLst>
          </p:cNvPr>
          <p:cNvSpPr txBox="1"/>
          <p:nvPr/>
        </p:nvSpPr>
        <p:spPr>
          <a:xfrm>
            <a:off x="1466850" y="2775585"/>
            <a:ext cx="9391649" cy="861774"/>
          </a:xfrm>
          <a:prstGeom prst="rect">
            <a:avLst/>
          </a:prstGeom>
          <a:noFill/>
        </p:spPr>
        <p:txBody>
          <a:bodyPr wrap="square" rtlCol="0">
            <a:spAutoFit/>
          </a:bodyPr>
          <a:lstStyle/>
          <a:p>
            <a:r>
              <a:rPr lang="en-US" sz="3200" b="1" i="1" dirty="0" err="1">
                <a:effectLst/>
                <a:latin typeface="Times New Roman" panose="02020603050405020304" pitchFamily="18" charset="0"/>
                <a:ea typeface="Times New Roman" panose="02020603050405020304" pitchFamily="18" charset="0"/>
              </a:rPr>
              <a:t>Câu</a:t>
            </a:r>
            <a:r>
              <a:rPr lang="en-US" sz="3200" b="1" i="1" dirty="0">
                <a:effectLst/>
                <a:latin typeface="Times New Roman" panose="02020603050405020304" pitchFamily="18" charset="0"/>
                <a:ea typeface="Times New Roman" panose="02020603050405020304" pitchFamily="18" charset="0"/>
              </a:rPr>
              <a:t> </a:t>
            </a:r>
            <a:r>
              <a:rPr lang="en-US" sz="3200" b="1" i="1" dirty="0" err="1">
                <a:effectLst/>
                <a:latin typeface="Times New Roman" panose="02020603050405020304" pitchFamily="18" charset="0"/>
                <a:ea typeface="Times New Roman" panose="02020603050405020304" pitchFamily="18" charset="0"/>
              </a:rPr>
              <a:t>chuyện</a:t>
            </a:r>
            <a:r>
              <a:rPr lang="en-US" sz="3200" b="1" i="1" dirty="0">
                <a:effectLst/>
                <a:latin typeface="Times New Roman" panose="02020603050405020304" pitchFamily="18" charset="0"/>
                <a:ea typeface="Times New Roman" panose="02020603050405020304" pitchFamily="18" charset="0"/>
              </a:rPr>
              <a:t> </a:t>
            </a:r>
            <a:r>
              <a:rPr lang="nl-NL" sz="3200" b="1" i="1" dirty="0">
                <a:effectLst/>
                <a:latin typeface="Times New Roman" panose="02020603050405020304" pitchFamily="18" charset="0"/>
                <a:ea typeface="Times New Roman" panose="02020603050405020304" pitchFamily="18" charset="0"/>
              </a:rPr>
              <a:t>cho thấy những phẩm chất nào của Bác?</a:t>
            </a:r>
            <a:endParaRPr lang="en-US" sz="3200" b="1" i="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53439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5C86929-F2C9-40BC-8A40-B904087665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60" t="14403" r="3873" b="-6361"/>
          <a:stretch/>
        </p:blipFill>
        <p:spPr>
          <a:xfrm>
            <a:off x="514350" y="-469252"/>
            <a:ext cx="3867150" cy="7327252"/>
          </a:xfrm>
          <a:prstGeom prst="rect">
            <a:avLst/>
          </a:prstGeom>
        </p:spPr>
      </p:pic>
      <p:pic>
        <p:nvPicPr>
          <p:cNvPr id="36" name="Picture 35" descr="Background pattern&#10;&#10;Description automatically generated with medium confidence">
            <a:extLst>
              <a:ext uri="{FF2B5EF4-FFF2-40B4-BE49-F238E27FC236}">
                <a16:creationId xmlns:a16="http://schemas.microsoft.com/office/drawing/2014/main" xmlns="" id="{9F809738-327B-4921-866D-41D862106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1771" y="-396158"/>
            <a:ext cx="7742000" cy="7742000"/>
          </a:xfrm>
          <a:prstGeom prst="rect">
            <a:avLst/>
          </a:prstGeom>
        </p:spPr>
      </p:pic>
      <p:pic>
        <p:nvPicPr>
          <p:cNvPr id="39" name="Picture 4" descr="170 ɴᴏᴛɪᴏɴ ɢɪꜰꜱ ideas in 2021 | aesthetic gif, cute gif, gif">
            <a:extLst>
              <a:ext uri="{FF2B5EF4-FFF2-40B4-BE49-F238E27FC236}">
                <a16:creationId xmlns:a16="http://schemas.microsoft.com/office/drawing/2014/main" xmlns="" id="{1EFD6DD9-D52C-4DDA-9755-AD8162D66C0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62594" y="1613928"/>
            <a:ext cx="3117954" cy="237744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9">
            <a:extLst>
              <a:ext uri="{FF2B5EF4-FFF2-40B4-BE49-F238E27FC236}">
                <a16:creationId xmlns:a16="http://schemas.microsoft.com/office/drawing/2014/main" xmlns="" id="{5D8A0514-788B-4C7F-85A1-B713BDC30B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pic>
        <p:nvPicPr>
          <p:cNvPr id="7" name="图片 9">
            <a:extLst>
              <a:ext uri="{FF2B5EF4-FFF2-40B4-BE49-F238E27FC236}">
                <a16:creationId xmlns:a16="http://schemas.microsoft.com/office/drawing/2014/main" xmlns="" id="{91D4BDF4-A23C-4706-B9F9-D63AEBD094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flipH="1">
            <a:off x="-11575" y="-6018"/>
            <a:ext cx="1507970" cy="2129589"/>
          </a:xfrm>
          <a:prstGeom prst="rect">
            <a:avLst/>
          </a:prstGeom>
        </p:spPr>
      </p:pic>
      <p:pic>
        <p:nvPicPr>
          <p:cNvPr id="2" name="Picture 1">
            <a:extLst>
              <a:ext uri="{FF2B5EF4-FFF2-40B4-BE49-F238E27FC236}">
                <a16:creationId xmlns:a16="http://schemas.microsoft.com/office/drawing/2014/main" xmlns="" id="{41088817-EBEC-4A3F-9152-9B3517BD1208}"/>
              </a:ext>
            </a:extLst>
          </p:cNvPr>
          <p:cNvPicPr>
            <a:picLocks noChangeAspect="1"/>
          </p:cNvPicPr>
          <p:nvPr/>
        </p:nvPicPr>
        <p:blipFill>
          <a:blip r:embed="rId7"/>
          <a:stretch>
            <a:fillRect/>
          </a:stretch>
        </p:blipFill>
        <p:spPr>
          <a:xfrm>
            <a:off x="5603561" y="2978520"/>
            <a:ext cx="3645724" cy="1066892"/>
          </a:xfrm>
          <a:prstGeom prst="rect">
            <a:avLst/>
          </a:prstGeom>
        </p:spPr>
      </p:pic>
    </p:spTree>
    <p:custDataLst>
      <p:tags r:id="rId1"/>
    </p:custDataLst>
    <p:extLst>
      <p:ext uri="{BB962C8B-B14F-4D97-AF65-F5344CB8AC3E}">
        <p14:creationId xmlns:p14="http://schemas.microsoft.com/office/powerpoint/2010/main" val="2249170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ppt_w</p:attrName>
                                        </p:attrNameLst>
                                      </p:cBhvr>
                                      <p:tavLst>
                                        <p:tav tm="0">
                                          <p:val>
                                            <p:fltVal val="0"/>
                                          </p:val>
                                        </p:tav>
                                        <p:tav tm="100000">
                                          <p:val>
                                            <p:strVal val="#ppt_w"/>
                                          </p:val>
                                        </p:tav>
                                      </p:tavLst>
                                    </p:anim>
                                    <p:anim calcmode="lin" valueType="num">
                                      <p:cBhvr>
                                        <p:cTn id="15" dur="1000" fill="hold"/>
                                        <p:tgtEl>
                                          <p:spTgt spid="36"/>
                                        </p:tgtEl>
                                        <p:attrNameLst>
                                          <p:attrName>ppt_h</p:attrName>
                                        </p:attrNameLst>
                                      </p:cBhvr>
                                      <p:tavLst>
                                        <p:tav tm="0">
                                          <p:val>
                                            <p:fltVal val="0"/>
                                          </p:val>
                                        </p:tav>
                                        <p:tav tm="100000">
                                          <p:val>
                                            <p:strVal val="#ppt_h"/>
                                          </p:val>
                                        </p:tav>
                                      </p:tavLst>
                                    </p:anim>
                                    <p:anim calcmode="lin" valueType="num">
                                      <p:cBhvr>
                                        <p:cTn id="16"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xmlns="" id="{AE9C4ACA-33CC-4407-B7E4-CB7216BE66B8}"/>
              </a:ext>
            </a:extLst>
          </p:cNvPr>
          <p:cNvSpPr/>
          <p:nvPr/>
        </p:nvSpPr>
        <p:spPr>
          <a:xfrm>
            <a:off x="403273" y="563149"/>
            <a:ext cx="11413587" cy="5856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xmlns="" id="{600CC53C-8FFB-428F-A762-6168D1F32DD7}"/>
              </a:ext>
            </a:extLst>
          </p:cNvPr>
          <p:cNvSpPr/>
          <p:nvPr/>
        </p:nvSpPr>
        <p:spPr>
          <a:xfrm>
            <a:off x="1359077" y="343125"/>
            <a:ext cx="9280348" cy="722039"/>
          </a:xfrm>
          <a:prstGeom prst="roundRect">
            <a:avLst>
              <a:gd name="adj" fmla="val 50000"/>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a:ea typeface="+mn-ea"/>
                <a:cs typeface="+mn-cs"/>
              </a:rPr>
              <a:t>1.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Giới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thiệu</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lễ</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hoặc</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hội</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mà</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biết</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81017184-49AE-4556-9701-485547FF9AF2}"/>
              </a:ext>
            </a:extLst>
          </p:cNvPr>
          <p:cNvPicPr>
            <a:picLocks noChangeAspect="1"/>
          </p:cNvPicPr>
          <p:nvPr/>
        </p:nvPicPr>
        <p:blipFill>
          <a:blip r:embed="rId4"/>
          <a:stretch>
            <a:fillRect/>
          </a:stretch>
        </p:blipFill>
        <p:spPr>
          <a:xfrm>
            <a:off x="1876425" y="1257300"/>
            <a:ext cx="8191500" cy="2518716"/>
          </a:xfrm>
          <a:prstGeom prst="rect">
            <a:avLst/>
          </a:prstGeom>
        </p:spPr>
      </p:pic>
      <p:pic>
        <p:nvPicPr>
          <p:cNvPr id="5" name="Picture 4">
            <a:extLst>
              <a:ext uri="{FF2B5EF4-FFF2-40B4-BE49-F238E27FC236}">
                <a16:creationId xmlns:a16="http://schemas.microsoft.com/office/drawing/2014/main" xmlns="" id="{D2546322-B46D-4205-A0BF-2AD8B7C876E6}"/>
              </a:ext>
            </a:extLst>
          </p:cNvPr>
          <p:cNvPicPr>
            <a:picLocks noChangeAspect="1"/>
          </p:cNvPicPr>
          <p:nvPr/>
        </p:nvPicPr>
        <p:blipFill>
          <a:blip r:embed="rId5"/>
          <a:stretch>
            <a:fillRect/>
          </a:stretch>
        </p:blipFill>
        <p:spPr>
          <a:xfrm>
            <a:off x="2643187" y="3867150"/>
            <a:ext cx="7019925" cy="2114550"/>
          </a:xfrm>
          <a:prstGeom prst="rect">
            <a:avLst/>
          </a:prstGeom>
        </p:spPr>
      </p:pic>
    </p:spTree>
    <p:custDataLst>
      <p:tags r:id="rId1"/>
    </p:custDataLst>
    <p:extLst>
      <p:ext uri="{BB962C8B-B14F-4D97-AF65-F5344CB8AC3E}">
        <p14:creationId xmlns:p14="http://schemas.microsoft.com/office/powerpoint/2010/main" val="356128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5AF7F15-5D62-4F43-862D-BC43905334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sp>
        <p:nvSpPr>
          <p:cNvPr id="16" name="Rectangle: Rounded Corners 15">
            <a:extLst>
              <a:ext uri="{FF2B5EF4-FFF2-40B4-BE49-F238E27FC236}">
                <a16:creationId xmlns:a16="http://schemas.microsoft.com/office/drawing/2014/main" xmlns="" id="{AE9C4ACA-33CC-4407-B7E4-CB7216BE66B8}"/>
              </a:ext>
            </a:extLst>
          </p:cNvPr>
          <p:cNvSpPr/>
          <p:nvPr/>
        </p:nvSpPr>
        <p:spPr>
          <a:xfrm>
            <a:off x="403273" y="563149"/>
            <a:ext cx="11413587" cy="56270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xmlns="" id="{0368F561-2EFB-4238-B444-6DBEBF836A5A}"/>
              </a:ext>
            </a:extLst>
          </p:cNvPr>
          <p:cNvPicPr>
            <a:picLocks noChangeAspect="1"/>
          </p:cNvPicPr>
          <p:nvPr/>
        </p:nvPicPr>
        <p:blipFill>
          <a:blip r:embed="rId4"/>
          <a:stretch>
            <a:fillRect/>
          </a:stretch>
        </p:blipFill>
        <p:spPr>
          <a:xfrm>
            <a:off x="402887" y="1569952"/>
            <a:ext cx="4871126" cy="3432345"/>
          </a:xfrm>
          <a:prstGeom prst="rect">
            <a:avLst/>
          </a:prstGeom>
        </p:spPr>
      </p:pic>
      <p:sp>
        <p:nvSpPr>
          <p:cNvPr id="36" name="Rectangle: Rounded Corners 35">
            <a:extLst>
              <a:ext uri="{FF2B5EF4-FFF2-40B4-BE49-F238E27FC236}">
                <a16:creationId xmlns:a16="http://schemas.microsoft.com/office/drawing/2014/main" xmlns="" id="{42CA6AAC-64BD-43BA-B40D-CFD18B925664}"/>
              </a:ext>
            </a:extLst>
          </p:cNvPr>
          <p:cNvSpPr/>
          <p:nvPr/>
        </p:nvSpPr>
        <p:spPr>
          <a:xfrm>
            <a:off x="5019675" y="899444"/>
            <a:ext cx="6064456" cy="792378"/>
          </a:xfrm>
          <a:custGeom>
            <a:avLst/>
            <a:gdLst>
              <a:gd name="connsiteX0" fmla="*/ 0 w 6064456"/>
              <a:gd name="connsiteY0" fmla="*/ 396189 h 792378"/>
              <a:gd name="connsiteX1" fmla="*/ 396189 w 6064456"/>
              <a:gd name="connsiteY1" fmla="*/ 0 h 792378"/>
              <a:gd name="connsiteX2" fmla="*/ 1160640 w 6064456"/>
              <a:gd name="connsiteY2" fmla="*/ 0 h 792378"/>
              <a:gd name="connsiteX3" fmla="*/ 1714209 w 6064456"/>
              <a:gd name="connsiteY3" fmla="*/ 0 h 792378"/>
              <a:gd name="connsiteX4" fmla="*/ 2267777 w 6064456"/>
              <a:gd name="connsiteY4" fmla="*/ 0 h 792378"/>
              <a:gd name="connsiteX5" fmla="*/ 2926786 w 6064456"/>
              <a:gd name="connsiteY5" fmla="*/ 0 h 792378"/>
              <a:gd name="connsiteX6" fmla="*/ 3691238 w 6064456"/>
              <a:gd name="connsiteY6" fmla="*/ 0 h 792378"/>
              <a:gd name="connsiteX7" fmla="*/ 4455689 w 6064456"/>
              <a:gd name="connsiteY7" fmla="*/ 0 h 792378"/>
              <a:gd name="connsiteX8" fmla="*/ 5668267 w 6064456"/>
              <a:gd name="connsiteY8" fmla="*/ 0 h 792378"/>
              <a:gd name="connsiteX9" fmla="*/ 6064456 w 6064456"/>
              <a:gd name="connsiteY9" fmla="*/ 396189 h 792378"/>
              <a:gd name="connsiteX10" fmla="*/ 6064456 w 6064456"/>
              <a:gd name="connsiteY10" fmla="*/ 396189 h 792378"/>
              <a:gd name="connsiteX11" fmla="*/ 5668267 w 6064456"/>
              <a:gd name="connsiteY11" fmla="*/ 792378 h 792378"/>
              <a:gd name="connsiteX12" fmla="*/ 4903816 w 6064456"/>
              <a:gd name="connsiteY12" fmla="*/ 792378 h 792378"/>
              <a:gd name="connsiteX13" fmla="*/ 4297527 w 6064456"/>
              <a:gd name="connsiteY13" fmla="*/ 792378 h 792378"/>
              <a:gd name="connsiteX14" fmla="*/ 3691238 w 6064456"/>
              <a:gd name="connsiteY14" fmla="*/ 792378 h 792378"/>
              <a:gd name="connsiteX15" fmla="*/ 3084949 w 6064456"/>
              <a:gd name="connsiteY15" fmla="*/ 792378 h 792378"/>
              <a:gd name="connsiteX16" fmla="*/ 2425939 w 6064456"/>
              <a:gd name="connsiteY16" fmla="*/ 792378 h 792378"/>
              <a:gd name="connsiteX17" fmla="*/ 1661488 w 6064456"/>
              <a:gd name="connsiteY17" fmla="*/ 792378 h 792378"/>
              <a:gd name="connsiteX18" fmla="*/ 1107920 w 6064456"/>
              <a:gd name="connsiteY18" fmla="*/ 792378 h 792378"/>
              <a:gd name="connsiteX19" fmla="*/ 396189 w 6064456"/>
              <a:gd name="connsiteY19" fmla="*/ 792378 h 792378"/>
              <a:gd name="connsiteX20" fmla="*/ 0 w 6064456"/>
              <a:gd name="connsiteY20" fmla="*/ 396189 h 79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64456" h="792378" fill="none" extrusionOk="0">
                <a:moveTo>
                  <a:pt x="0" y="396189"/>
                </a:moveTo>
                <a:cubicBezTo>
                  <a:pt x="-18855" y="171654"/>
                  <a:pt x="149298" y="18436"/>
                  <a:pt x="396189" y="0"/>
                </a:cubicBezTo>
                <a:cubicBezTo>
                  <a:pt x="692057" y="-31747"/>
                  <a:pt x="882638" y="20835"/>
                  <a:pt x="1160640" y="0"/>
                </a:cubicBezTo>
                <a:cubicBezTo>
                  <a:pt x="1438642" y="-20835"/>
                  <a:pt x="1480063" y="-18268"/>
                  <a:pt x="1714209" y="0"/>
                </a:cubicBezTo>
                <a:cubicBezTo>
                  <a:pt x="1948355" y="18268"/>
                  <a:pt x="2123190" y="-6364"/>
                  <a:pt x="2267777" y="0"/>
                </a:cubicBezTo>
                <a:cubicBezTo>
                  <a:pt x="2412364" y="6364"/>
                  <a:pt x="2697232" y="25184"/>
                  <a:pt x="2926786" y="0"/>
                </a:cubicBezTo>
                <a:cubicBezTo>
                  <a:pt x="3156340" y="-25184"/>
                  <a:pt x="3375904" y="-29476"/>
                  <a:pt x="3691238" y="0"/>
                </a:cubicBezTo>
                <a:cubicBezTo>
                  <a:pt x="4006572" y="29476"/>
                  <a:pt x="4281919" y="-11314"/>
                  <a:pt x="4455689" y="0"/>
                </a:cubicBezTo>
                <a:cubicBezTo>
                  <a:pt x="4629459" y="11314"/>
                  <a:pt x="5320429" y="-6960"/>
                  <a:pt x="5668267" y="0"/>
                </a:cubicBezTo>
                <a:cubicBezTo>
                  <a:pt x="5903595" y="-44051"/>
                  <a:pt x="6068233" y="218941"/>
                  <a:pt x="6064456" y="396189"/>
                </a:cubicBezTo>
                <a:lnTo>
                  <a:pt x="6064456" y="396189"/>
                </a:lnTo>
                <a:cubicBezTo>
                  <a:pt x="6100958" y="618099"/>
                  <a:pt x="5879479" y="790226"/>
                  <a:pt x="5668267" y="792378"/>
                </a:cubicBezTo>
                <a:cubicBezTo>
                  <a:pt x="5358724" y="823776"/>
                  <a:pt x="5079961" y="802106"/>
                  <a:pt x="4903816" y="792378"/>
                </a:cubicBezTo>
                <a:cubicBezTo>
                  <a:pt x="4727671" y="782650"/>
                  <a:pt x="4547476" y="798703"/>
                  <a:pt x="4297527" y="792378"/>
                </a:cubicBezTo>
                <a:cubicBezTo>
                  <a:pt x="4047578" y="786053"/>
                  <a:pt x="3903474" y="814690"/>
                  <a:pt x="3691238" y="792378"/>
                </a:cubicBezTo>
                <a:cubicBezTo>
                  <a:pt x="3479002" y="770066"/>
                  <a:pt x="3293746" y="782822"/>
                  <a:pt x="3084949" y="792378"/>
                </a:cubicBezTo>
                <a:cubicBezTo>
                  <a:pt x="2876152" y="801934"/>
                  <a:pt x="2684203" y="768779"/>
                  <a:pt x="2425939" y="792378"/>
                </a:cubicBezTo>
                <a:cubicBezTo>
                  <a:pt x="2167675" y="815978"/>
                  <a:pt x="1972926" y="794573"/>
                  <a:pt x="1661488" y="792378"/>
                </a:cubicBezTo>
                <a:cubicBezTo>
                  <a:pt x="1350050" y="790183"/>
                  <a:pt x="1289640" y="791488"/>
                  <a:pt x="1107920" y="792378"/>
                </a:cubicBezTo>
                <a:cubicBezTo>
                  <a:pt x="926200" y="793268"/>
                  <a:pt x="722781" y="788379"/>
                  <a:pt x="396189" y="792378"/>
                </a:cubicBezTo>
                <a:cubicBezTo>
                  <a:pt x="181106" y="822027"/>
                  <a:pt x="-39641" y="597498"/>
                  <a:pt x="0" y="396189"/>
                </a:cubicBezTo>
                <a:close/>
              </a:path>
              <a:path w="6064456" h="792378" stroke="0" extrusionOk="0">
                <a:moveTo>
                  <a:pt x="0" y="396189"/>
                </a:moveTo>
                <a:cubicBezTo>
                  <a:pt x="-9349" y="187192"/>
                  <a:pt x="183595" y="26290"/>
                  <a:pt x="396189" y="0"/>
                </a:cubicBezTo>
                <a:cubicBezTo>
                  <a:pt x="577811" y="-1883"/>
                  <a:pt x="737604" y="-1694"/>
                  <a:pt x="949757" y="0"/>
                </a:cubicBezTo>
                <a:cubicBezTo>
                  <a:pt x="1161910" y="1694"/>
                  <a:pt x="1303497" y="7890"/>
                  <a:pt x="1556046" y="0"/>
                </a:cubicBezTo>
                <a:cubicBezTo>
                  <a:pt x="1808595" y="-7890"/>
                  <a:pt x="1886130" y="17478"/>
                  <a:pt x="2056894" y="0"/>
                </a:cubicBezTo>
                <a:cubicBezTo>
                  <a:pt x="2227658" y="-17478"/>
                  <a:pt x="2475410" y="-5428"/>
                  <a:pt x="2768624" y="0"/>
                </a:cubicBezTo>
                <a:cubicBezTo>
                  <a:pt x="3061838" y="5428"/>
                  <a:pt x="3105276" y="-13045"/>
                  <a:pt x="3269472" y="0"/>
                </a:cubicBezTo>
                <a:cubicBezTo>
                  <a:pt x="3433668" y="13045"/>
                  <a:pt x="3770890" y="14493"/>
                  <a:pt x="3928481" y="0"/>
                </a:cubicBezTo>
                <a:cubicBezTo>
                  <a:pt x="4086072" y="-14493"/>
                  <a:pt x="4278977" y="7828"/>
                  <a:pt x="4482049" y="0"/>
                </a:cubicBezTo>
                <a:cubicBezTo>
                  <a:pt x="4685121" y="-7828"/>
                  <a:pt x="4834094" y="-13517"/>
                  <a:pt x="5035618" y="0"/>
                </a:cubicBezTo>
                <a:cubicBezTo>
                  <a:pt x="5237142" y="13517"/>
                  <a:pt x="5391940" y="-16695"/>
                  <a:pt x="5668267" y="0"/>
                </a:cubicBezTo>
                <a:cubicBezTo>
                  <a:pt x="5869520" y="-46211"/>
                  <a:pt x="6107686" y="190009"/>
                  <a:pt x="6064456" y="396189"/>
                </a:cubicBezTo>
                <a:lnTo>
                  <a:pt x="6064456" y="396189"/>
                </a:lnTo>
                <a:cubicBezTo>
                  <a:pt x="6029666" y="640675"/>
                  <a:pt x="5886119" y="764544"/>
                  <a:pt x="5668267" y="792378"/>
                </a:cubicBezTo>
                <a:cubicBezTo>
                  <a:pt x="5549962" y="814668"/>
                  <a:pt x="5331264" y="790135"/>
                  <a:pt x="5114699" y="792378"/>
                </a:cubicBezTo>
                <a:cubicBezTo>
                  <a:pt x="4898134" y="794621"/>
                  <a:pt x="4724957" y="796812"/>
                  <a:pt x="4508410" y="792378"/>
                </a:cubicBezTo>
                <a:cubicBezTo>
                  <a:pt x="4291863" y="787944"/>
                  <a:pt x="4227014" y="798445"/>
                  <a:pt x="3954842" y="792378"/>
                </a:cubicBezTo>
                <a:cubicBezTo>
                  <a:pt x="3682670" y="786311"/>
                  <a:pt x="3591435" y="775277"/>
                  <a:pt x="3401273" y="792378"/>
                </a:cubicBezTo>
                <a:cubicBezTo>
                  <a:pt x="3211111" y="809479"/>
                  <a:pt x="2935562" y="808779"/>
                  <a:pt x="2689543" y="792378"/>
                </a:cubicBezTo>
                <a:cubicBezTo>
                  <a:pt x="2443524" y="775978"/>
                  <a:pt x="2082921" y="801320"/>
                  <a:pt x="1925092" y="792378"/>
                </a:cubicBezTo>
                <a:cubicBezTo>
                  <a:pt x="1767263" y="783436"/>
                  <a:pt x="1535533" y="767844"/>
                  <a:pt x="1424244" y="792378"/>
                </a:cubicBezTo>
                <a:cubicBezTo>
                  <a:pt x="1312955" y="816912"/>
                  <a:pt x="766573" y="790557"/>
                  <a:pt x="396189" y="792378"/>
                </a:cubicBezTo>
                <a:cubicBezTo>
                  <a:pt x="168620" y="798786"/>
                  <a:pt x="-8808" y="620786"/>
                  <a:pt x="0" y="396189"/>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0" dirty="0" err="1">
                <a:solidFill>
                  <a:srgbClr val="000000"/>
                </a:solidFill>
                <a:latin typeface="Calibri" panose="020F0502020204030204" pitchFamily="34" charset="0"/>
                <a:cs typeface="Calibri" panose="020F0502020204030204" pitchFamily="34" charset="0"/>
                <a:sym typeface="Arial"/>
              </a:rPr>
              <a:t>Hoàn</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thành</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phiếu</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bài</a:t>
            </a:r>
            <a:r>
              <a:rPr lang="en-US" sz="3600" b="1" kern="0" dirty="0">
                <a:solidFill>
                  <a:srgbClr val="000000"/>
                </a:solidFill>
                <a:latin typeface="Calibri" panose="020F0502020204030204" pitchFamily="34" charset="0"/>
                <a:cs typeface="Calibri" panose="020F0502020204030204" pitchFamily="34" charset="0"/>
                <a:sym typeface="Arial"/>
              </a:rPr>
              <a:t> </a:t>
            </a:r>
            <a:r>
              <a:rPr lang="en-US" sz="3600" b="1" kern="0" dirty="0" err="1">
                <a:solidFill>
                  <a:srgbClr val="000000"/>
                </a:solidFill>
                <a:latin typeface="Calibri" panose="020F0502020204030204" pitchFamily="34" charset="0"/>
                <a:cs typeface="Calibri" panose="020F0502020204030204" pitchFamily="34" charset="0"/>
                <a:sym typeface="Arial"/>
              </a:rPr>
              <a:t>tập</a:t>
            </a:r>
            <a:endParaRPr lang="en-US" sz="3600" b="1" kern="0" dirty="0">
              <a:solidFill>
                <a:srgbClr val="000000"/>
              </a:solidFill>
              <a:latin typeface="Calibri" panose="020F0502020204030204" pitchFamily="34" charset="0"/>
              <a:cs typeface="Calibri" panose="020F0502020204030204" pitchFamily="34" charset="0"/>
              <a:sym typeface="Arial"/>
            </a:endParaRPr>
          </a:p>
        </p:txBody>
      </p:sp>
      <p:graphicFrame>
        <p:nvGraphicFramePr>
          <p:cNvPr id="3" name="Table 2">
            <a:extLst>
              <a:ext uri="{FF2B5EF4-FFF2-40B4-BE49-F238E27FC236}">
                <a16:creationId xmlns:a16="http://schemas.microsoft.com/office/drawing/2014/main" xmlns="" id="{DA183ED5-EAE4-4184-95C3-41A936D07F83}"/>
              </a:ext>
            </a:extLst>
          </p:cNvPr>
          <p:cNvGraphicFramePr>
            <a:graphicFrameLocks noGrp="1"/>
          </p:cNvGraphicFramePr>
          <p:nvPr>
            <p:extLst>
              <p:ext uri="{D42A27DB-BD31-4B8C-83A1-F6EECF244321}">
                <p14:modId xmlns:p14="http://schemas.microsoft.com/office/powerpoint/2010/main" val="1028341819"/>
              </p:ext>
            </p:extLst>
          </p:nvPr>
        </p:nvGraphicFramePr>
        <p:xfrm>
          <a:off x="5166360" y="2207736"/>
          <a:ext cx="6549390" cy="2574498"/>
        </p:xfrm>
        <a:graphic>
          <a:graphicData uri="http://schemas.openxmlformats.org/drawingml/2006/table">
            <a:tbl>
              <a:tblPr firstRow="1" firstCol="1" bandRow="1">
                <a:tableStyleId>{ED083AE6-46FA-4A59-8FB0-9F97EB10719F}</a:tableStyleId>
              </a:tblPr>
              <a:tblGrid>
                <a:gridCol w="2183130">
                  <a:extLst>
                    <a:ext uri="{9D8B030D-6E8A-4147-A177-3AD203B41FA5}">
                      <a16:colId xmlns:a16="http://schemas.microsoft.com/office/drawing/2014/main" xmlns="" val="2083224743"/>
                    </a:ext>
                  </a:extLst>
                </a:gridCol>
                <a:gridCol w="2263731">
                  <a:extLst>
                    <a:ext uri="{9D8B030D-6E8A-4147-A177-3AD203B41FA5}">
                      <a16:colId xmlns:a16="http://schemas.microsoft.com/office/drawing/2014/main" xmlns="" val="666504530"/>
                    </a:ext>
                  </a:extLst>
                </a:gridCol>
                <a:gridCol w="2102529">
                  <a:extLst>
                    <a:ext uri="{9D8B030D-6E8A-4147-A177-3AD203B41FA5}">
                      <a16:colId xmlns:a16="http://schemas.microsoft.com/office/drawing/2014/main" xmlns="" val="4024563107"/>
                    </a:ext>
                  </a:extLst>
                </a:gridCol>
              </a:tblGrid>
              <a:tr h="815799">
                <a:tc>
                  <a:txBody>
                    <a:bodyPr/>
                    <a:lstStyle/>
                    <a:p>
                      <a:pPr marL="0" marR="0" algn="ctr">
                        <a:lnSpc>
                          <a:spcPct val="120000"/>
                        </a:lnSpc>
                        <a:spcBef>
                          <a:spcPts val="0"/>
                        </a:spcBef>
                        <a:spcAft>
                          <a:spcPts val="0"/>
                        </a:spcAft>
                      </a:pPr>
                      <a:r>
                        <a:rPr lang="nl-NL" sz="2200" dirty="0">
                          <a:effectLst/>
                        </a:rPr>
                        <a:t>Tên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2200" dirty="0">
                          <a:effectLst/>
                        </a:rPr>
                        <a:t>Địa điểm</a:t>
                      </a:r>
                      <a:endParaRPr lang="en-US" sz="2200" dirty="0">
                        <a:effectLst/>
                      </a:endParaRPr>
                    </a:p>
                    <a:p>
                      <a:pPr marL="0" marR="0" algn="ctr">
                        <a:lnSpc>
                          <a:spcPct val="120000"/>
                        </a:lnSpc>
                        <a:spcBef>
                          <a:spcPts val="0"/>
                        </a:spcBef>
                        <a:spcAft>
                          <a:spcPts val="0"/>
                        </a:spcAft>
                      </a:pPr>
                      <a:r>
                        <a:rPr lang="nl-NL" sz="2200" dirty="0">
                          <a:effectLst/>
                        </a:rPr>
                        <a:t> tổ chức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tc>
                  <a:txBody>
                    <a:bodyPr/>
                    <a:lstStyle/>
                    <a:p>
                      <a:pPr marL="0" marR="0" algn="ctr">
                        <a:lnSpc>
                          <a:spcPct val="120000"/>
                        </a:lnSpc>
                        <a:spcBef>
                          <a:spcPts val="0"/>
                        </a:spcBef>
                        <a:spcAft>
                          <a:spcPts val="0"/>
                        </a:spcAft>
                      </a:pPr>
                      <a:r>
                        <a:rPr lang="nl-NL" sz="2200" dirty="0">
                          <a:effectLst/>
                        </a:rPr>
                        <a:t>Các hoạt động trong lễ hội</a:t>
                      </a:r>
                      <a:endParaRPr lang="en-US" sz="2200" dirty="0">
                        <a:effectLst/>
                      </a:endParaRPr>
                    </a:p>
                    <a:p>
                      <a:pPr marL="0" marR="0" algn="ctr">
                        <a:lnSpc>
                          <a:spcPct val="120000"/>
                        </a:lnSpc>
                        <a:spcBef>
                          <a:spcPts val="0"/>
                        </a:spcBef>
                        <a:spcAft>
                          <a:spcPts val="0"/>
                        </a:spcAft>
                      </a:pPr>
                      <a:r>
                        <a:rPr lang="nl-NL" sz="2200" dirty="0">
                          <a:effectLst/>
                        </a:rPr>
                        <a:t>(hoặc hội)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xmlns="" val="4216078487"/>
                  </a:ext>
                </a:extLst>
              </a:tr>
              <a:tr h="683745">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436457619"/>
                  </a:ext>
                </a:extLst>
              </a:tr>
              <a:tr h="683745">
                <a:tc>
                  <a:txBody>
                    <a:bodyPr/>
                    <a:lstStyle/>
                    <a:p>
                      <a:pPr marL="0" marR="0" algn="just">
                        <a:lnSpc>
                          <a:spcPct val="120000"/>
                        </a:lnSpc>
                        <a:spcBef>
                          <a:spcPts val="0"/>
                        </a:spcBef>
                        <a:spcAft>
                          <a:spcPts val="0"/>
                        </a:spcAft>
                      </a:pPr>
                      <a:r>
                        <a:rPr lang="nl-NL" sz="2200">
                          <a:effectLst/>
                        </a:rPr>
                        <a: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just">
                        <a:lnSpc>
                          <a:spcPct val="120000"/>
                        </a:lnSpc>
                        <a:spcBef>
                          <a:spcPts val="0"/>
                        </a:spcBef>
                        <a:spcAft>
                          <a:spcPts val="0"/>
                        </a:spcAft>
                      </a:pPr>
                      <a:r>
                        <a:rPr lang="nl-NL" sz="2200" dirty="0">
                          <a:effectLst/>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4045854072"/>
                  </a:ext>
                </a:extLst>
              </a:tr>
            </a:tbl>
          </a:graphicData>
        </a:graphic>
      </p:graphicFrame>
    </p:spTree>
    <p:custDataLst>
      <p:tags r:id="rId1"/>
    </p:custDataLst>
    <p:extLst>
      <p:ext uri="{BB962C8B-B14F-4D97-AF65-F5344CB8AC3E}">
        <p14:creationId xmlns:p14="http://schemas.microsoft.com/office/powerpoint/2010/main" val="1370041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xmlns="" id="{5BA3CC00-C390-48FF-94C8-55DF1712A15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xmlns=""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xmlns=""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6356F307-3A5D-4BD4-9DD5-989327CEA690}"/>
                </a:ext>
              </a:extLst>
            </p:cNvPr>
            <p:cNvSpPr txBox="1"/>
            <p:nvPr/>
          </p:nvSpPr>
          <p:spPr>
            <a:xfrm>
              <a:off x="4368189" y="1049107"/>
              <a:ext cx="5689502"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Các</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nhóm</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khác</a:t>
              </a:r>
              <a:endPar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lắng</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nghe</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góp</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ý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bổ</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sung</a:t>
              </a:r>
            </a:p>
          </p:txBody>
        </p:sp>
      </p:grpSp>
      <p:pic>
        <p:nvPicPr>
          <p:cNvPr id="21" name="Picture 20">
            <a:extLst>
              <a:ext uri="{FF2B5EF4-FFF2-40B4-BE49-F238E27FC236}">
                <a16:creationId xmlns:a16="http://schemas.microsoft.com/office/drawing/2014/main" xmlns=""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xmlns=""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xmlns=""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xmlns=""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xmlns="" id="{B8DE3A9F-80C3-4261-94A3-DC6CBF78AC34}"/>
              </a:ext>
            </a:extLst>
          </p:cNvPr>
          <p:cNvGrpSpPr/>
          <p:nvPr/>
        </p:nvGrpSpPr>
        <p:grpSpPr>
          <a:xfrm>
            <a:off x="1344632" y="318318"/>
            <a:ext cx="3801862" cy="2612200"/>
            <a:chOff x="38415" y="-156241"/>
            <a:chExt cx="3801862" cy="1945088"/>
          </a:xfrm>
        </p:grpSpPr>
        <p:pic>
          <p:nvPicPr>
            <p:cNvPr id="26" name="Graphic 25">
              <a:extLst>
                <a:ext uri="{FF2B5EF4-FFF2-40B4-BE49-F238E27FC236}">
                  <a16:creationId xmlns:a16="http://schemas.microsoft.com/office/drawing/2014/main" xmlns="" id="{2ABA1F29-9704-4F9E-9E3E-E6CB783D7FE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415" y="-156241"/>
              <a:ext cx="3266006" cy="1945088"/>
            </a:xfrm>
            <a:prstGeom prst="rect">
              <a:avLst/>
            </a:prstGeom>
          </p:spPr>
        </p:pic>
        <p:sp>
          <p:nvSpPr>
            <p:cNvPr id="27" name="TextBox 26">
              <a:extLst>
                <a:ext uri="{FF2B5EF4-FFF2-40B4-BE49-F238E27FC236}">
                  <a16:creationId xmlns:a16="http://schemas.microsoft.com/office/drawing/2014/main" xmlns="" id="{95DCBCA8-76F5-4CB0-A4CD-CB75E986E27A}"/>
                </a:ext>
              </a:extLst>
            </p:cNvPr>
            <p:cNvSpPr txBox="1"/>
            <p:nvPr/>
          </p:nvSpPr>
          <p:spPr>
            <a:xfrm>
              <a:off x="182677" y="974107"/>
              <a:ext cx="3657600" cy="4812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Cùng</a:t>
              </a:r>
              <a:r>
                <a:rPr kumimoji="0" lang="en-US"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rPr>
                <a:t> chia </a:t>
              </a: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sẻ</a:t>
              </a:r>
              <a:endParaRPr kumimoji="0" lang="vi-VN"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endParaRPr>
            </a:p>
          </p:txBody>
        </p:sp>
      </p:grpSp>
    </p:spTree>
    <p:extLst>
      <p:ext uri="{BB962C8B-B14F-4D97-AF65-F5344CB8AC3E}">
        <p14:creationId xmlns:p14="http://schemas.microsoft.com/office/powerpoint/2010/main" val="24649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circle(in)">
                                      <p:cBhvr>
                                        <p:cTn id="14" dur="2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5C86929-F2C9-40BC-8A40-B904087665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60" t="14403" r="3873" b="-6361"/>
          <a:stretch/>
        </p:blipFill>
        <p:spPr>
          <a:xfrm>
            <a:off x="514350" y="-469252"/>
            <a:ext cx="3867150" cy="7327252"/>
          </a:xfrm>
          <a:prstGeom prst="rect">
            <a:avLst/>
          </a:prstGeom>
        </p:spPr>
      </p:pic>
      <p:pic>
        <p:nvPicPr>
          <p:cNvPr id="36" name="Picture 35" descr="Background pattern&#10;&#10;Description automatically generated with medium confidence">
            <a:extLst>
              <a:ext uri="{FF2B5EF4-FFF2-40B4-BE49-F238E27FC236}">
                <a16:creationId xmlns:a16="http://schemas.microsoft.com/office/drawing/2014/main" xmlns="" id="{9F809738-327B-4921-866D-41D862106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1771" y="-396158"/>
            <a:ext cx="7742000" cy="7742000"/>
          </a:xfrm>
          <a:prstGeom prst="rect">
            <a:avLst/>
          </a:prstGeom>
        </p:spPr>
      </p:pic>
      <p:pic>
        <p:nvPicPr>
          <p:cNvPr id="39" name="Picture 4" descr="170 ɴᴏᴛɪᴏɴ ɢɪꜰꜱ ideas in 2021 | aesthetic gif, cute gif, gif">
            <a:extLst>
              <a:ext uri="{FF2B5EF4-FFF2-40B4-BE49-F238E27FC236}">
                <a16:creationId xmlns:a16="http://schemas.microsoft.com/office/drawing/2014/main" xmlns="" id="{1EFD6DD9-D52C-4DDA-9755-AD8162D66C0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62594" y="1613928"/>
            <a:ext cx="3117954" cy="237744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9">
            <a:extLst>
              <a:ext uri="{FF2B5EF4-FFF2-40B4-BE49-F238E27FC236}">
                <a16:creationId xmlns:a16="http://schemas.microsoft.com/office/drawing/2014/main" xmlns="" id="{5D8A0514-788B-4C7F-85A1-B713BDC30BE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a:off x="10684042" y="0"/>
            <a:ext cx="1507970" cy="2129589"/>
          </a:xfrm>
          <a:prstGeom prst="rect">
            <a:avLst/>
          </a:prstGeom>
        </p:spPr>
      </p:pic>
      <p:pic>
        <p:nvPicPr>
          <p:cNvPr id="7" name="图片 9">
            <a:extLst>
              <a:ext uri="{FF2B5EF4-FFF2-40B4-BE49-F238E27FC236}">
                <a16:creationId xmlns:a16="http://schemas.microsoft.com/office/drawing/2014/main" xmlns="" id="{91D4BDF4-A23C-4706-B9F9-D63AEBD0946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263" b="65066"/>
          <a:stretch/>
        </p:blipFill>
        <p:spPr>
          <a:xfrm flipH="1">
            <a:off x="-11575" y="-6018"/>
            <a:ext cx="1507970" cy="2129589"/>
          </a:xfrm>
          <a:prstGeom prst="rect">
            <a:avLst/>
          </a:prstGeom>
        </p:spPr>
      </p:pic>
      <p:pic>
        <p:nvPicPr>
          <p:cNvPr id="4" name="Picture 3">
            <a:extLst>
              <a:ext uri="{FF2B5EF4-FFF2-40B4-BE49-F238E27FC236}">
                <a16:creationId xmlns:a16="http://schemas.microsoft.com/office/drawing/2014/main" xmlns="" id="{BEB87FDB-6E10-4719-80F6-1820AA5F582B}"/>
              </a:ext>
            </a:extLst>
          </p:cNvPr>
          <p:cNvPicPr>
            <a:picLocks noChangeAspect="1"/>
          </p:cNvPicPr>
          <p:nvPr/>
        </p:nvPicPr>
        <p:blipFill>
          <a:blip r:embed="rId7"/>
          <a:stretch>
            <a:fillRect/>
          </a:stretch>
        </p:blipFill>
        <p:spPr>
          <a:xfrm>
            <a:off x="5557165" y="2803656"/>
            <a:ext cx="6395258" cy="1359526"/>
          </a:xfrm>
          <a:prstGeom prst="rect">
            <a:avLst/>
          </a:prstGeom>
        </p:spPr>
      </p:pic>
    </p:spTree>
    <p:custDataLst>
      <p:tags r:id="rId1"/>
    </p:custDataLst>
    <p:extLst>
      <p:ext uri="{BB962C8B-B14F-4D97-AF65-F5344CB8AC3E}">
        <p14:creationId xmlns:p14="http://schemas.microsoft.com/office/powerpoint/2010/main" val="3599112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ppt_w</p:attrName>
                                        </p:attrNameLst>
                                      </p:cBhvr>
                                      <p:tavLst>
                                        <p:tav tm="0">
                                          <p:val>
                                            <p:fltVal val="0"/>
                                          </p:val>
                                        </p:tav>
                                        <p:tav tm="100000">
                                          <p:val>
                                            <p:strVal val="#ppt_w"/>
                                          </p:val>
                                        </p:tav>
                                      </p:tavLst>
                                    </p:anim>
                                    <p:anim calcmode="lin" valueType="num">
                                      <p:cBhvr>
                                        <p:cTn id="15" dur="1000" fill="hold"/>
                                        <p:tgtEl>
                                          <p:spTgt spid="36"/>
                                        </p:tgtEl>
                                        <p:attrNameLst>
                                          <p:attrName>ppt_h</p:attrName>
                                        </p:attrNameLst>
                                      </p:cBhvr>
                                      <p:tavLst>
                                        <p:tav tm="0">
                                          <p:val>
                                            <p:fltVal val="0"/>
                                          </p:val>
                                        </p:tav>
                                        <p:tav tm="100000">
                                          <p:val>
                                            <p:strVal val="#ppt_h"/>
                                          </p:val>
                                        </p:tav>
                                      </p:tavLst>
                                    </p:anim>
                                    <p:anim calcmode="lin" valueType="num">
                                      <p:cBhvr>
                                        <p:cTn id="16"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6|1.1"/>
</p:tagLst>
</file>

<file path=ppt/tags/tag10.xml><?xml version="1.0" encoding="utf-8"?>
<p:tagLst xmlns:a="http://schemas.openxmlformats.org/drawingml/2006/main" xmlns:r="http://schemas.openxmlformats.org/officeDocument/2006/relationships" xmlns:p="http://schemas.openxmlformats.org/presentationml/2006/main">
  <p:tag name="TIMING" val="|0.3|0.5|0.4"/>
</p:tagLst>
</file>

<file path=ppt/tags/tag11.xml><?xml version="1.0" encoding="utf-8"?>
<p:tagLst xmlns:a="http://schemas.openxmlformats.org/drawingml/2006/main" xmlns:r="http://schemas.openxmlformats.org/officeDocument/2006/relationships" xmlns:p="http://schemas.openxmlformats.org/presentationml/2006/main">
  <p:tag name="TIMING" val="|0.3|0.5|0.4"/>
</p:tagLst>
</file>

<file path=ppt/tags/tag12.xml><?xml version="1.0" encoding="utf-8"?>
<p:tagLst xmlns:a="http://schemas.openxmlformats.org/drawingml/2006/main" xmlns:r="http://schemas.openxmlformats.org/officeDocument/2006/relationships" xmlns:p="http://schemas.openxmlformats.org/presentationml/2006/main">
  <p:tag name="TIMING" val="|0.3|0.5|0.4"/>
</p:tagLst>
</file>

<file path=ppt/tags/tag13.xml><?xml version="1.0" encoding="utf-8"?>
<p:tagLst xmlns:a="http://schemas.openxmlformats.org/drawingml/2006/main" xmlns:r="http://schemas.openxmlformats.org/officeDocument/2006/relationships" xmlns:p="http://schemas.openxmlformats.org/presentationml/2006/main">
  <p:tag name="TIMING" val="|0.3|0.5|0.4"/>
</p:tagLst>
</file>

<file path=ppt/tags/tag14.xml><?xml version="1.0" encoding="utf-8"?>
<p:tagLst xmlns:a="http://schemas.openxmlformats.org/drawingml/2006/main" xmlns:r="http://schemas.openxmlformats.org/officeDocument/2006/relationships" xmlns:p="http://schemas.openxmlformats.org/presentationml/2006/main">
  <p:tag name="TIMING" val="|0.5|0.6|0.5|0.5"/>
</p:tagLst>
</file>

<file path=ppt/tags/tag15.xml><?xml version="1.0" encoding="utf-8"?>
<p:tagLst xmlns:a="http://schemas.openxmlformats.org/drawingml/2006/main" xmlns:r="http://schemas.openxmlformats.org/officeDocument/2006/relationships" xmlns:p="http://schemas.openxmlformats.org/presentationml/2006/main">
  <p:tag name="TIMING" val="|0.1|0.6|1.1"/>
</p:tagLst>
</file>

<file path=ppt/tags/tag2.xml><?xml version="1.0" encoding="utf-8"?>
<p:tagLst xmlns:a="http://schemas.openxmlformats.org/drawingml/2006/main" xmlns:r="http://schemas.openxmlformats.org/officeDocument/2006/relationships" xmlns:p="http://schemas.openxmlformats.org/presentationml/2006/main">
  <p:tag name="TIMING" val="|0.5|0.6|0.5|0.5"/>
</p:tagLst>
</file>

<file path=ppt/tags/tag3.xml><?xml version="1.0" encoding="utf-8"?>
<p:tagLst xmlns:a="http://schemas.openxmlformats.org/drawingml/2006/main" xmlns:r="http://schemas.openxmlformats.org/officeDocument/2006/relationships" xmlns:p="http://schemas.openxmlformats.org/presentationml/2006/main">
  <p:tag name="TIMING" val="|0.5|0.6|0.5|0.5"/>
</p:tagLst>
</file>

<file path=ppt/tags/tag4.xml><?xml version="1.0" encoding="utf-8"?>
<p:tagLst xmlns:a="http://schemas.openxmlformats.org/drawingml/2006/main" xmlns:r="http://schemas.openxmlformats.org/officeDocument/2006/relationships" xmlns:p="http://schemas.openxmlformats.org/presentationml/2006/main">
  <p:tag name="TIMING" val="|0.3|0.5|0.4"/>
</p:tagLst>
</file>

<file path=ppt/tags/tag5.xml><?xml version="1.0" encoding="utf-8"?>
<p:tagLst xmlns:a="http://schemas.openxmlformats.org/drawingml/2006/main" xmlns:r="http://schemas.openxmlformats.org/officeDocument/2006/relationships" xmlns:p="http://schemas.openxmlformats.org/presentationml/2006/main">
  <p:tag name="TIMING" val="|0.3|0.5|0.4"/>
</p:tagLst>
</file>

<file path=ppt/tags/tag6.xml><?xml version="1.0" encoding="utf-8"?>
<p:tagLst xmlns:a="http://schemas.openxmlformats.org/drawingml/2006/main" xmlns:r="http://schemas.openxmlformats.org/officeDocument/2006/relationships" xmlns:p="http://schemas.openxmlformats.org/presentationml/2006/main">
  <p:tag name="TIMING" val="|0.5|0.6|0.5|0.5"/>
</p:tagLst>
</file>

<file path=ppt/tags/tag7.xml><?xml version="1.0" encoding="utf-8"?>
<p:tagLst xmlns:a="http://schemas.openxmlformats.org/drawingml/2006/main" xmlns:r="http://schemas.openxmlformats.org/officeDocument/2006/relationships" xmlns:p="http://schemas.openxmlformats.org/presentationml/2006/main">
  <p:tag name="TIMING" val="|0.3|0.5|0.4"/>
</p:tagLst>
</file>

<file path=ppt/tags/tag8.xml><?xml version="1.0" encoding="utf-8"?>
<p:tagLst xmlns:a="http://schemas.openxmlformats.org/drawingml/2006/main" xmlns:r="http://schemas.openxmlformats.org/officeDocument/2006/relationships" xmlns:p="http://schemas.openxmlformats.org/presentationml/2006/main">
  <p:tag name="TIMING" val="|0.3|0.5|0.4"/>
</p:tagLst>
</file>

<file path=ppt/tags/tag9.xml><?xml version="1.0" encoding="utf-8"?>
<p:tagLst xmlns:a="http://schemas.openxmlformats.org/drawingml/2006/main" xmlns:r="http://schemas.openxmlformats.org/officeDocument/2006/relationships" xmlns:p="http://schemas.openxmlformats.org/presentationml/2006/main">
  <p:tag name="TIMING" val="|0.3|0.5|0.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671</Words>
  <Application>Microsoft Office PowerPoint</Application>
  <PresentationFormat>Custom</PresentationFormat>
  <Paragraphs>59</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主题</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2023-01-05T14:11:41Z</dcterms:created>
  <dcterms:modified xsi:type="dcterms:W3CDTF">2023-04-22T08:42:32Z</dcterms:modified>
</cp:coreProperties>
</file>