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19"/>
  </p:notesMasterIdLst>
  <p:sldIdLst>
    <p:sldId id="256" r:id="rId4"/>
    <p:sldId id="272" r:id="rId5"/>
    <p:sldId id="297" r:id="rId6"/>
    <p:sldId id="298" r:id="rId7"/>
    <p:sldId id="299" r:id="rId8"/>
    <p:sldId id="328" r:id="rId9"/>
    <p:sldId id="327" r:id="rId10"/>
    <p:sldId id="268" r:id="rId11"/>
    <p:sldId id="271" r:id="rId12"/>
    <p:sldId id="262" r:id="rId13"/>
    <p:sldId id="300" r:id="rId14"/>
    <p:sldId id="329" r:id="rId15"/>
    <p:sldId id="304" r:id="rId16"/>
    <p:sldId id="330" r:id="rId17"/>
    <p:sldId id="318" r:id="rId18"/>
  </p:sldIdLst>
  <p:sldSz cx="18288000" cy="10287000"/>
  <p:notesSz cx="6858000" cy="9144000"/>
  <p:embeddedFontLst>
    <p:embeddedFont>
      <p:font typeface="iCiel Cadena" charset="0"/>
      <p:bold r:id="rId20"/>
    </p:embeddedFont>
    <p:embeddedFont>
      <p:font typeface="#9Slide05 Fourth Medium" charset="0"/>
      <p:bold r:id="rId21"/>
    </p:embeddedFont>
    <p:embeddedFont>
      <p:font typeface="Roboto Condensed Light" charset="0"/>
      <p:regular r:id="rId22"/>
      <p:italic r:id="rId23"/>
    </p:embeddedFont>
    <p:embeddedFont>
      <p:font typeface="Coiny" charset="0"/>
      <p:regular r:id="rId24"/>
    </p:embeddedFont>
    <p:embeddedFont>
      <p:font typeface="Nunito" charset="0"/>
      <p:regular r:id="rId25"/>
      <p:bold r:id="rId26"/>
      <p:italic r:id="rId27"/>
      <p:boldItalic r:id="rId28"/>
    </p:embeddedFont>
    <p:embeddedFont>
      <p:font typeface="VNI-Truck" pitchFamily="2" charset="0"/>
      <p:regular r:id="rId29"/>
    </p:embeddedFont>
    <p:embeddedFont>
      <p:font typeface="#9Slide03 BoosterNextFYBlack" charset="0"/>
      <p:regular r:id="rId30"/>
    </p:embeddedFont>
    <p:embeddedFont>
      <p:font typeface="Sriracha" charset="-34"/>
      <p:regular r:id="rId31"/>
    </p:embeddedFont>
    <p:embeddedFont>
      <p:font typeface="Calibri"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753B"/>
    <a:srgbClr val="FD8DD8"/>
    <a:srgbClr val="00FFFF"/>
    <a:srgbClr val="6FF73F"/>
    <a:srgbClr val="FDE6D3"/>
    <a:srgbClr val="FBA271"/>
    <a:srgbClr val="0099FF"/>
    <a:srgbClr val="FC70CD"/>
    <a:srgbClr val="B7CE88"/>
    <a:srgbClr val="8AE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A10A-A93B-44D2-977D-5F6D353B2B49}" type="datetimeFigureOut">
              <a:rPr lang="en-US" smtClean="0"/>
              <a:t>6/18/2022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9269D-1811-4B69-A69B-BB7915E96644}" type="slidenum">
              <a:rPr lang="en-US" smtClean="0"/>
              <a:t>‹#›</a:t>
            </a:fld>
            <a:endParaRPr lang="en-US"/>
          </a:p>
        </p:txBody>
      </p:sp>
    </p:spTree>
    <p:extLst>
      <p:ext uri="{BB962C8B-B14F-4D97-AF65-F5344CB8AC3E}">
        <p14:creationId xmlns:p14="http://schemas.microsoft.com/office/powerpoint/2010/main" val="406722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81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06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211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21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8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051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10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18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32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38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40000" y="1854050"/>
            <a:ext cx="11430000" cy="5627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4799"/>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440000" y="7481351"/>
            <a:ext cx="9057600" cy="9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3277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638800" y="3220850"/>
            <a:ext cx="9553200" cy="383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3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82275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5885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6462152" y="-2601048"/>
            <a:ext cx="13692446" cy="23256096"/>
          </a:xfrm>
          <a:prstGeom prst="rect">
            <a:avLst/>
          </a:prstGeom>
          <a:noFill/>
          <a:ln>
            <a:noFill/>
          </a:ln>
        </p:spPr>
      </p:pic>
    </p:spTree>
    <p:extLst>
      <p:ext uri="{BB962C8B-B14F-4D97-AF65-F5344CB8AC3E}">
        <p14:creationId xmlns:p14="http://schemas.microsoft.com/office/powerpoint/2010/main" val="296122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1440000" y="2431505"/>
            <a:ext cx="15408000" cy="68328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0432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74203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5379701" y="3185951"/>
            <a:ext cx="7528800" cy="7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6" name="Google Shape;36;p9"/>
          <p:cNvSpPr txBox="1">
            <a:spLocks noGrp="1"/>
          </p:cNvSpPr>
          <p:nvPr>
            <p:ph type="subTitle" idx="1"/>
          </p:nvPr>
        </p:nvSpPr>
        <p:spPr>
          <a:xfrm>
            <a:off x="5048100" y="4234250"/>
            <a:ext cx="8191800" cy="2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294087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1440000" y="45708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4775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2568000" y="2641350"/>
            <a:ext cx="13152000" cy="5076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38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41" name="Google Shape;41;p11"/>
          <p:cNvSpPr txBox="1">
            <a:spLocks noGrp="1"/>
          </p:cNvSpPr>
          <p:nvPr>
            <p:ph type="subTitle" idx="1"/>
          </p:nvPr>
        </p:nvSpPr>
        <p:spPr>
          <a:xfrm>
            <a:off x="2568000" y="69562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799"/>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42" name="Google Shape;42;p11"/>
          <p:cNvSpPr txBox="1">
            <a:spLocks noGrp="1"/>
          </p:cNvSpPr>
          <p:nvPr>
            <p:ph type="title" idx="2"/>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57760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4139226" y="31881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47" name="Google Shape;47;p13"/>
          <p:cNvSpPr txBox="1">
            <a:spLocks noGrp="1"/>
          </p:cNvSpPr>
          <p:nvPr>
            <p:ph type="subTitle" idx="1"/>
          </p:nvPr>
        </p:nvSpPr>
        <p:spPr>
          <a:xfrm>
            <a:off x="4139226" y="4243550"/>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48" name="Google Shape;48;p13"/>
          <p:cNvSpPr txBox="1">
            <a:spLocks noGrp="1"/>
          </p:cNvSpPr>
          <p:nvPr>
            <p:ph type="title" idx="3"/>
          </p:nvPr>
        </p:nvSpPr>
        <p:spPr>
          <a:xfrm>
            <a:off x="11845964" y="31881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49" name="Google Shape;49;p13"/>
          <p:cNvSpPr txBox="1">
            <a:spLocks noGrp="1"/>
          </p:cNvSpPr>
          <p:nvPr>
            <p:ph type="subTitle" idx="4"/>
          </p:nvPr>
        </p:nvSpPr>
        <p:spPr>
          <a:xfrm>
            <a:off x="11845967" y="4243550"/>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0" name="Google Shape;50;p13"/>
          <p:cNvSpPr txBox="1">
            <a:spLocks noGrp="1"/>
          </p:cNvSpPr>
          <p:nvPr>
            <p:ph type="title" idx="5"/>
          </p:nvPr>
        </p:nvSpPr>
        <p:spPr>
          <a:xfrm>
            <a:off x="4139226" y="60549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1" name="Google Shape;51;p13"/>
          <p:cNvSpPr txBox="1">
            <a:spLocks noGrp="1"/>
          </p:cNvSpPr>
          <p:nvPr>
            <p:ph type="subTitle" idx="6"/>
          </p:nvPr>
        </p:nvSpPr>
        <p:spPr>
          <a:xfrm>
            <a:off x="4139226" y="7110374"/>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2" name="Google Shape;52;p13"/>
          <p:cNvSpPr txBox="1">
            <a:spLocks noGrp="1"/>
          </p:cNvSpPr>
          <p:nvPr>
            <p:ph type="title" idx="7"/>
          </p:nvPr>
        </p:nvSpPr>
        <p:spPr>
          <a:xfrm>
            <a:off x="11845964" y="60549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3" name="Google Shape;53;p13"/>
          <p:cNvSpPr txBox="1">
            <a:spLocks noGrp="1"/>
          </p:cNvSpPr>
          <p:nvPr>
            <p:ph type="subTitle" idx="8"/>
          </p:nvPr>
        </p:nvSpPr>
        <p:spPr>
          <a:xfrm>
            <a:off x="11845967" y="7110374"/>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4" name="Google Shape;54;p13"/>
          <p:cNvSpPr txBox="1">
            <a:spLocks noGrp="1"/>
          </p:cNvSpPr>
          <p:nvPr>
            <p:ph type="title" idx="9" hasCustomPrompt="1"/>
          </p:nvPr>
        </p:nvSpPr>
        <p:spPr>
          <a:xfrm>
            <a:off x="1985501" y="3760151"/>
            <a:ext cx="23064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5" name="Google Shape;55;p13"/>
          <p:cNvSpPr txBox="1">
            <a:spLocks noGrp="1"/>
          </p:cNvSpPr>
          <p:nvPr>
            <p:ph type="title" idx="13" hasCustomPrompt="1"/>
          </p:nvPr>
        </p:nvSpPr>
        <p:spPr>
          <a:xfrm>
            <a:off x="1985501" y="6608798"/>
            <a:ext cx="23064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6" name="Google Shape;56;p13"/>
          <p:cNvSpPr txBox="1">
            <a:spLocks noGrp="1"/>
          </p:cNvSpPr>
          <p:nvPr>
            <p:ph type="title" idx="14" hasCustomPrompt="1"/>
          </p:nvPr>
        </p:nvSpPr>
        <p:spPr>
          <a:xfrm>
            <a:off x="9384200" y="3760151"/>
            <a:ext cx="2614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7" name="Google Shape;57;p13"/>
          <p:cNvSpPr txBox="1">
            <a:spLocks noGrp="1"/>
          </p:cNvSpPr>
          <p:nvPr>
            <p:ph type="title" idx="15" hasCustomPrompt="1"/>
          </p:nvPr>
        </p:nvSpPr>
        <p:spPr>
          <a:xfrm>
            <a:off x="9384200" y="6608798"/>
            <a:ext cx="2614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Tree>
    <p:extLst>
      <p:ext uri="{BB962C8B-B14F-4D97-AF65-F5344CB8AC3E}">
        <p14:creationId xmlns:p14="http://schemas.microsoft.com/office/powerpoint/2010/main" val="298756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921900" y="2396000"/>
            <a:ext cx="123984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1999"/>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4294100" y="6147450"/>
            <a:ext cx="9745800" cy="1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20270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1045700" y="1651301"/>
            <a:ext cx="16150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1999"/>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4294100" y="5402726"/>
            <a:ext cx="9745800" cy="1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68641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4783800" y="7143949"/>
            <a:ext cx="87204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7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72" name="Google Shape;72;p17"/>
          <p:cNvSpPr txBox="1">
            <a:spLocks noGrp="1"/>
          </p:cNvSpPr>
          <p:nvPr>
            <p:ph type="subTitle" idx="1"/>
          </p:nvPr>
        </p:nvSpPr>
        <p:spPr>
          <a:xfrm>
            <a:off x="3912900" y="4424501"/>
            <a:ext cx="10462200" cy="25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40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07793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65326" y="2877359"/>
            <a:ext cx="5682000" cy="7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56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9637436" y="2877368"/>
            <a:ext cx="5485200" cy="7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56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3165350" y="6790226"/>
            <a:ext cx="5682000" cy="11076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801"/>
            </a:lvl1pPr>
            <a:lvl2pPr lvl="1">
              <a:spcBef>
                <a:spcPts val="0"/>
              </a:spcBef>
              <a:spcAft>
                <a:spcPts val="0"/>
              </a:spcAft>
              <a:buSzPts val="1500"/>
              <a:buNone/>
              <a:defRPr/>
            </a:lvl2pPr>
            <a:lvl3pPr lvl="2">
              <a:spcBef>
                <a:spcPts val="3200"/>
              </a:spcBef>
              <a:spcAft>
                <a:spcPts val="0"/>
              </a:spcAft>
              <a:buSzPts val="1500"/>
              <a:buNone/>
              <a:defRPr/>
            </a:lvl3pPr>
            <a:lvl4pPr lvl="3">
              <a:spcBef>
                <a:spcPts val="3200"/>
              </a:spcBef>
              <a:spcAft>
                <a:spcPts val="0"/>
              </a:spcAft>
              <a:buSzPts val="1500"/>
              <a:buNone/>
              <a:defRPr/>
            </a:lvl4pPr>
            <a:lvl5pPr lvl="4">
              <a:spcBef>
                <a:spcPts val="3200"/>
              </a:spcBef>
              <a:spcAft>
                <a:spcPts val="0"/>
              </a:spcAft>
              <a:buSzPts val="1500"/>
              <a:buNone/>
              <a:defRPr/>
            </a:lvl5pPr>
            <a:lvl6pPr lvl="5">
              <a:spcBef>
                <a:spcPts val="3200"/>
              </a:spcBef>
              <a:spcAft>
                <a:spcPts val="0"/>
              </a:spcAft>
              <a:buSzPts val="1500"/>
              <a:buNone/>
              <a:defRPr/>
            </a:lvl6pPr>
            <a:lvl7pPr lvl="6">
              <a:spcBef>
                <a:spcPts val="3200"/>
              </a:spcBef>
              <a:spcAft>
                <a:spcPts val="0"/>
              </a:spcAft>
              <a:buSzPts val="1500"/>
              <a:buNone/>
              <a:defRPr/>
            </a:lvl7pPr>
            <a:lvl8pPr lvl="7">
              <a:spcBef>
                <a:spcPts val="3200"/>
              </a:spcBef>
              <a:spcAft>
                <a:spcPts val="0"/>
              </a:spcAft>
              <a:buSzPts val="1500"/>
              <a:buNone/>
              <a:defRPr/>
            </a:lvl8pPr>
            <a:lvl9pPr lvl="8">
              <a:spcBef>
                <a:spcPts val="3200"/>
              </a:spcBef>
              <a:spcAft>
                <a:spcPts val="3200"/>
              </a:spcAft>
              <a:buSzPts val="1500"/>
              <a:buNone/>
              <a:defRPr/>
            </a:lvl9pPr>
          </a:lstStyle>
          <a:p>
            <a:endParaRPr/>
          </a:p>
        </p:txBody>
      </p:sp>
      <p:sp>
        <p:nvSpPr>
          <p:cNvPr id="78" name="Google Shape;78;p18"/>
          <p:cNvSpPr txBox="1">
            <a:spLocks noGrp="1"/>
          </p:cNvSpPr>
          <p:nvPr>
            <p:ph type="subTitle" idx="4"/>
          </p:nvPr>
        </p:nvSpPr>
        <p:spPr>
          <a:xfrm>
            <a:off x="9539100" y="6790226"/>
            <a:ext cx="56820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2801"/>
            </a:lvl1pPr>
            <a:lvl2pPr lvl="1" rtl="0">
              <a:spcBef>
                <a:spcPts val="0"/>
              </a:spcBef>
              <a:spcAft>
                <a:spcPts val="0"/>
              </a:spcAft>
              <a:buSzPts val="1500"/>
              <a:buNone/>
              <a:defRPr/>
            </a:lvl2pPr>
            <a:lvl3pPr lvl="2" rtl="0">
              <a:spcBef>
                <a:spcPts val="3200"/>
              </a:spcBef>
              <a:spcAft>
                <a:spcPts val="0"/>
              </a:spcAft>
              <a:buSzPts val="1500"/>
              <a:buNone/>
              <a:defRPr/>
            </a:lvl3pPr>
            <a:lvl4pPr lvl="3" rtl="0">
              <a:spcBef>
                <a:spcPts val="3200"/>
              </a:spcBef>
              <a:spcAft>
                <a:spcPts val="0"/>
              </a:spcAft>
              <a:buSzPts val="1500"/>
              <a:buNone/>
              <a:defRPr/>
            </a:lvl4pPr>
            <a:lvl5pPr lvl="4" rtl="0">
              <a:spcBef>
                <a:spcPts val="3200"/>
              </a:spcBef>
              <a:spcAft>
                <a:spcPts val="0"/>
              </a:spcAft>
              <a:buSzPts val="1500"/>
              <a:buNone/>
              <a:defRPr/>
            </a:lvl5pPr>
            <a:lvl6pPr lvl="5" rtl="0">
              <a:spcBef>
                <a:spcPts val="3200"/>
              </a:spcBef>
              <a:spcAft>
                <a:spcPts val="0"/>
              </a:spcAft>
              <a:buSzPts val="1500"/>
              <a:buNone/>
              <a:defRPr/>
            </a:lvl6pPr>
            <a:lvl7pPr lvl="6" rtl="0">
              <a:spcBef>
                <a:spcPts val="3200"/>
              </a:spcBef>
              <a:spcAft>
                <a:spcPts val="0"/>
              </a:spcAft>
              <a:buSzPts val="1500"/>
              <a:buNone/>
              <a:defRPr/>
            </a:lvl7pPr>
            <a:lvl8pPr lvl="7" rtl="0">
              <a:spcBef>
                <a:spcPts val="3200"/>
              </a:spcBef>
              <a:spcAft>
                <a:spcPts val="0"/>
              </a:spcAft>
              <a:buSzPts val="1500"/>
              <a:buNone/>
              <a:defRPr/>
            </a:lvl8pPr>
            <a:lvl9pPr lvl="8" rtl="0">
              <a:spcBef>
                <a:spcPts val="3200"/>
              </a:spcBef>
              <a:spcAft>
                <a:spcPts val="3200"/>
              </a:spcAft>
              <a:buSzPts val="1500"/>
              <a:buNone/>
              <a:defRPr/>
            </a:lvl9pPr>
          </a:lstStyle>
          <a:p>
            <a:endParaRPr/>
          </a:p>
        </p:txBody>
      </p:sp>
    </p:spTree>
    <p:extLst>
      <p:ext uri="{BB962C8B-B14F-4D97-AF65-F5344CB8AC3E}">
        <p14:creationId xmlns:p14="http://schemas.microsoft.com/office/powerpoint/2010/main" val="12035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2230850" y="54016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1" name="Google Shape;81;p19"/>
          <p:cNvSpPr txBox="1">
            <a:spLocks noGrp="1"/>
          </p:cNvSpPr>
          <p:nvPr>
            <p:ph type="subTitle" idx="1"/>
          </p:nvPr>
        </p:nvSpPr>
        <p:spPr>
          <a:xfrm>
            <a:off x="1835750" y="6446474"/>
            <a:ext cx="51006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2" name="Google Shape;82;p19"/>
          <p:cNvSpPr txBox="1">
            <a:spLocks noGrp="1"/>
          </p:cNvSpPr>
          <p:nvPr>
            <p:ph type="title" idx="2"/>
          </p:nvPr>
        </p:nvSpPr>
        <p:spPr>
          <a:xfrm>
            <a:off x="6922451" y="54016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3" name="Google Shape;83;p19"/>
          <p:cNvSpPr txBox="1">
            <a:spLocks noGrp="1"/>
          </p:cNvSpPr>
          <p:nvPr>
            <p:ph type="subTitle" idx="3"/>
          </p:nvPr>
        </p:nvSpPr>
        <p:spPr>
          <a:xfrm>
            <a:off x="6816401" y="6446525"/>
            <a:ext cx="46782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4" name="Google Shape;84;p19"/>
          <p:cNvSpPr txBox="1">
            <a:spLocks noGrp="1"/>
          </p:cNvSpPr>
          <p:nvPr>
            <p:ph type="title" idx="4"/>
          </p:nvPr>
        </p:nvSpPr>
        <p:spPr>
          <a:xfrm>
            <a:off x="11614050" y="53728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5" name="Google Shape;85;p19"/>
          <p:cNvSpPr txBox="1">
            <a:spLocks noGrp="1"/>
          </p:cNvSpPr>
          <p:nvPr>
            <p:ph type="subTitle" idx="5"/>
          </p:nvPr>
        </p:nvSpPr>
        <p:spPr>
          <a:xfrm>
            <a:off x="11374650" y="6436422"/>
            <a:ext cx="47892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6" name="Google Shape;86;p19"/>
          <p:cNvSpPr txBox="1">
            <a:spLocks noGrp="1"/>
          </p:cNvSpPr>
          <p:nvPr>
            <p:ph type="title" idx="6"/>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4807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761701" y="2799350"/>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9" name="Google Shape;89;p20"/>
          <p:cNvSpPr txBox="1">
            <a:spLocks noGrp="1"/>
          </p:cNvSpPr>
          <p:nvPr>
            <p:ph type="subTitle" idx="1"/>
          </p:nvPr>
        </p:nvSpPr>
        <p:spPr>
          <a:xfrm>
            <a:off x="4761701" y="38547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0" name="Google Shape;90;p20"/>
          <p:cNvSpPr txBox="1">
            <a:spLocks noGrp="1"/>
          </p:cNvSpPr>
          <p:nvPr>
            <p:ph type="title" idx="2"/>
          </p:nvPr>
        </p:nvSpPr>
        <p:spPr>
          <a:xfrm>
            <a:off x="12294800" y="2799350"/>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1" name="Google Shape;91;p20"/>
          <p:cNvSpPr txBox="1">
            <a:spLocks noGrp="1"/>
          </p:cNvSpPr>
          <p:nvPr>
            <p:ph type="subTitle" idx="3"/>
          </p:nvPr>
        </p:nvSpPr>
        <p:spPr>
          <a:xfrm>
            <a:off x="12294800" y="38547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2" name="Google Shape;92;p20"/>
          <p:cNvSpPr txBox="1">
            <a:spLocks noGrp="1"/>
          </p:cNvSpPr>
          <p:nvPr>
            <p:ph type="title" idx="4"/>
          </p:nvPr>
        </p:nvSpPr>
        <p:spPr>
          <a:xfrm>
            <a:off x="4761701" y="5818535"/>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3" name="Google Shape;93;p20"/>
          <p:cNvSpPr txBox="1">
            <a:spLocks noGrp="1"/>
          </p:cNvSpPr>
          <p:nvPr>
            <p:ph type="subTitle" idx="5"/>
          </p:nvPr>
        </p:nvSpPr>
        <p:spPr>
          <a:xfrm>
            <a:off x="4761701" y="68739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4" name="Google Shape;94;p20"/>
          <p:cNvSpPr txBox="1">
            <a:spLocks noGrp="1"/>
          </p:cNvSpPr>
          <p:nvPr>
            <p:ph type="title" idx="6"/>
          </p:nvPr>
        </p:nvSpPr>
        <p:spPr>
          <a:xfrm>
            <a:off x="12294800" y="5818535"/>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5" name="Google Shape;95;p20"/>
          <p:cNvSpPr txBox="1">
            <a:spLocks noGrp="1"/>
          </p:cNvSpPr>
          <p:nvPr>
            <p:ph type="subTitle" idx="7"/>
          </p:nvPr>
        </p:nvSpPr>
        <p:spPr>
          <a:xfrm>
            <a:off x="12294800" y="6873953"/>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6" name="Google Shape;96;p20"/>
          <p:cNvSpPr txBox="1">
            <a:spLocks noGrp="1"/>
          </p:cNvSpPr>
          <p:nvPr>
            <p:ph type="title" idx="8"/>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3527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9458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0969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8436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9975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623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6564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684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8924651" y="3220850"/>
            <a:ext cx="7478400" cy="383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3" name="Google Shape;113;p28"/>
          <p:cNvSpPr txBox="1">
            <a:spLocks noGrp="1"/>
          </p:cNvSpPr>
          <p:nvPr>
            <p:ph type="title" idx="2" hasCustomPrompt="1"/>
          </p:nvPr>
        </p:nvSpPr>
        <p:spPr>
          <a:xfrm>
            <a:off x="1107115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4" name="Google Shape;114;p28"/>
          <p:cNvSpPr txBox="1">
            <a:spLocks noGrp="1"/>
          </p:cNvSpPr>
          <p:nvPr>
            <p:ph type="subTitle" idx="1"/>
          </p:nvPr>
        </p:nvSpPr>
        <p:spPr>
          <a:xfrm>
            <a:off x="1010725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93378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07215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772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1384301" y="3220850"/>
            <a:ext cx="7478400" cy="383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1" name="Google Shape;121;p31"/>
          <p:cNvSpPr txBox="1">
            <a:spLocks noGrp="1"/>
          </p:cNvSpPr>
          <p:nvPr>
            <p:ph type="title" idx="2" hasCustomPrompt="1"/>
          </p:nvPr>
        </p:nvSpPr>
        <p:spPr>
          <a:xfrm>
            <a:off x="353080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22" name="Google Shape;122;p31"/>
          <p:cNvSpPr txBox="1">
            <a:spLocks noGrp="1"/>
          </p:cNvSpPr>
          <p:nvPr>
            <p:ph type="subTitle" idx="1"/>
          </p:nvPr>
        </p:nvSpPr>
        <p:spPr>
          <a:xfrm>
            <a:off x="256690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249095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4154400" y="4125950"/>
            <a:ext cx="9979200" cy="22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5" name="Google Shape;125;p32"/>
          <p:cNvSpPr txBox="1">
            <a:spLocks noGrp="1"/>
          </p:cNvSpPr>
          <p:nvPr>
            <p:ph type="title" idx="2" hasCustomPrompt="1"/>
          </p:nvPr>
        </p:nvSpPr>
        <p:spPr>
          <a:xfrm>
            <a:off x="7551300" y="25139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26" name="Google Shape;126;p32"/>
          <p:cNvSpPr txBox="1">
            <a:spLocks noGrp="1"/>
          </p:cNvSpPr>
          <p:nvPr>
            <p:ph type="subTitle" idx="1"/>
          </p:nvPr>
        </p:nvSpPr>
        <p:spPr>
          <a:xfrm>
            <a:off x="6587400" y="66931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30095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5394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8892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56054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6/18/2022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517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a:extLst>
              <a:ext uri="{FF2B5EF4-FFF2-40B4-BE49-F238E27FC236}">
                <a16:creationId xmlns:a16="http://schemas.microsoft.com/office/drawing/2014/main" xmlns=""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3746" y="964741"/>
            <a:ext cx="15120507" cy="8357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891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97954537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7.svg"/><Relationship Id="rId7"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5.svg"/><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svg"/><Relationship Id="rId18" Type="http://schemas.openxmlformats.org/officeDocument/2006/relationships/image" Target="../media/image43.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24.svg"/><Relationship Id="rId4" Type="http://schemas.openxmlformats.org/officeDocument/2006/relationships/image" Target="../media/image17.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svg"/><Relationship Id="rId1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24.svg"/><Relationship Id="rId4" Type="http://schemas.openxmlformats.org/officeDocument/2006/relationships/image" Target="../media/image17.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png"/><Relationship Id="rId3" Type="http://schemas.openxmlformats.org/officeDocument/2006/relationships/slideLayout" Target="../slideLayouts/slideLayout52.xml"/><Relationship Id="rId7" Type="http://schemas.openxmlformats.org/officeDocument/2006/relationships/image" Target="../media/image26.jpg"/><Relationship Id="rId12" Type="http://schemas.openxmlformats.org/officeDocument/2006/relationships/image" Target="../media/image31.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png"/><Relationship Id="rId3" Type="http://schemas.openxmlformats.org/officeDocument/2006/relationships/slideLayout" Target="../slideLayouts/slideLayout52.xml"/><Relationship Id="rId7" Type="http://schemas.openxmlformats.org/officeDocument/2006/relationships/image" Target="../media/image26.jpg"/><Relationship Id="rId12" Type="http://schemas.openxmlformats.org/officeDocument/2006/relationships/image" Target="../media/image31.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52.xml"/><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30.emf"/><Relationship Id="rId4" Type="http://schemas.openxmlformats.org/officeDocument/2006/relationships/audio" Target="../media/audio1.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52.xml"/><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audio" Target="../media/audio3.wav"/><Relationship Id="rId2" Type="http://schemas.openxmlformats.org/officeDocument/2006/relationships/audio" Target="../media/media1.mp3"/><Relationship Id="rId16" Type="http://schemas.openxmlformats.org/officeDocument/2006/relationships/audio" Target="../media/audio2.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30.emf"/><Relationship Id="rId4" Type="http://schemas.openxmlformats.org/officeDocument/2006/relationships/audio" Target="../media/audio1.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6.svg"/><Relationship Id="rId4" Type="http://schemas.openxmlformats.org/officeDocument/2006/relationships/image" Target="../media/image35.png"/><Relationship Id="rId9"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0.png"/><Relationship Id="rId18" Type="http://schemas.openxmlformats.org/officeDocument/2006/relationships/image" Target="../media/image36.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0.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17.png"/><Relationship Id="rId15" Type="http://schemas.openxmlformats.org/officeDocument/2006/relationships/image" Target="../media/image21.pn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96324">
            <a:off x="65376" y="8276866"/>
            <a:ext cx="3900415" cy="130486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8372" y="6594944"/>
            <a:ext cx="3458507" cy="326986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6855">
            <a:off x="14979283" y="1001799"/>
            <a:ext cx="3201028" cy="1018509"/>
          </a:xfrm>
          <a:prstGeom prst="rect">
            <a:avLst/>
          </a:prstGeom>
        </p:spPr>
      </p:pic>
      <p:pic>
        <p:nvPicPr>
          <p:cNvPr id="4" name="Picture 3" descr="A couple of figurines on a cake&#10;&#10;Description automatically generated with low confidence">
            <a:extLst>
              <a:ext uri="{FF2B5EF4-FFF2-40B4-BE49-F238E27FC236}">
                <a16:creationId xmlns:a16="http://schemas.microsoft.com/office/drawing/2014/main" xmlns="" id="{0E10DEE0-C471-42C2-8937-228870205E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104" b="92759" l="5340" r="93661">
                        <a14:foregroundMark x1="61736" y1="31149" x2="66134" y2="33293"/>
                        <a14:foregroundMark x1="62935" y1="30340" x2="67590" y2="35801"/>
                        <a14:foregroundMark x1="62935" y1="27144" x2="62935" y2="27144"/>
                        <a14:foregroundMark x1="12935" y1="66828" x2="16790" y2="72937"/>
                        <a14:foregroundMark x1="16790" y1="72937" x2="16790" y2="72937"/>
                        <a14:foregroundMark x1="8966" y1="67435" x2="8966" y2="67435"/>
                        <a14:foregroundMark x1="8024" y1="68730" x2="8024" y2="68730"/>
                        <a14:foregroundMark x1="6282" y1="71885" x2="6282" y2="71885"/>
                        <a14:foregroundMark x1="7224" y1="78641" x2="7224" y2="78641"/>
                        <a14:foregroundMark x1="9480" y1="78196" x2="5368" y2="77589"/>
                        <a14:foregroundMark x1="19732" y1="91909" x2="19732" y2="91909"/>
                        <a14:foregroundMark x1="93661" y1="70833" x2="93661" y2="70833"/>
                        <a14:foregroundMark x1="92319" y1="66586" x2="92604" y2="68285"/>
                        <a14:foregroundMark x1="83952" y1="92759" x2="83952" y2="92759"/>
                        <a14:foregroundMark x1="26071" y1="31675" x2="30440" y2="30178"/>
                        <a14:foregroundMark x1="30040" y1="30178" x2="26185" y2="31028"/>
                      </a14:backgroundRemoval>
                    </a14:imgEffect>
                  </a14:imgLayer>
                </a14:imgProps>
              </a:ext>
              <a:ext uri="{28A0092B-C50C-407E-A947-70E740481C1C}">
                <a14:useLocalDpi xmlns:a14="http://schemas.microsoft.com/office/drawing/2010/main" val="0"/>
              </a:ext>
            </a:extLst>
          </a:blip>
          <a:srcRect t="25000"/>
          <a:stretch/>
        </p:blipFill>
        <p:spPr>
          <a:xfrm>
            <a:off x="3048000" y="4457700"/>
            <a:ext cx="13353802" cy="6313893"/>
          </a:xfrm>
          <a:prstGeom prst="rect">
            <a:avLst/>
          </a:prstGeom>
        </p:spPr>
      </p:pic>
      <p:sp>
        <p:nvSpPr>
          <p:cNvPr id="2" name="TextBox 1"/>
          <p:cNvSpPr txBox="1"/>
          <p:nvPr/>
        </p:nvSpPr>
        <p:spPr>
          <a:xfrm>
            <a:off x="4953000" y="1511053"/>
            <a:ext cx="10744200" cy="2492990"/>
          </a:xfrm>
          <a:prstGeom prst="rect">
            <a:avLst/>
          </a:prstGeom>
          <a:noFill/>
        </p:spPr>
        <p:txBody>
          <a:bodyPr wrap="square" rtlCol="0">
            <a:spAutoFit/>
          </a:bodyPr>
          <a:lstStyle/>
          <a:p>
            <a:r>
              <a:rPr lang="en-US" sz="15600" dirty="0" err="1" smtClean="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Công</a:t>
            </a:r>
            <a:r>
              <a:rPr lang="en-US" sz="15600" dirty="0" smtClean="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 </a:t>
            </a:r>
            <a:r>
              <a:rPr lang="en-US" sz="15600" dirty="0" err="1" smtClean="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nghệ</a:t>
            </a:r>
            <a:endParaRPr lang="en-US" sz="15600" dirty="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1B02FE67-C912-4297-BF2E-C7EA96A0A6B1}"/>
              </a:ext>
            </a:extLst>
          </p:cNvPr>
          <p:cNvGrpSpPr/>
          <p:nvPr/>
        </p:nvGrpSpPr>
        <p:grpSpPr>
          <a:xfrm>
            <a:off x="1971211" y="789393"/>
            <a:ext cx="13390204" cy="3148498"/>
            <a:chOff x="2490768" y="789393"/>
            <a:chExt cx="12859802" cy="3148498"/>
          </a:xfrm>
        </p:grpSpPr>
        <p:pic>
          <p:nvPicPr>
            <p:cNvPr id="13" name="Picture 5">
              <a:extLst>
                <a:ext uri="{FF2B5EF4-FFF2-40B4-BE49-F238E27FC236}">
                  <a16:creationId xmlns:a16="http://schemas.microsoft.com/office/drawing/2014/main" xmlns="" id="{E9890816-A92F-4D23-82B2-C4394A74E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2632" y="789393"/>
              <a:ext cx="12074968" cy="1981200"/>
            </a:xfrm>
            <a:prstGeom prst="rect">
              <a:avLst/>
            </a:prstGeom>
          </p:spPr>
        </p:pic>
        <p:sp>
          <p:nvSpPr>
            <p:cNvPr id="12" name="Rectangle 11">
              <a:extLst>
                <a:ext uri="{FF2B5EF4-FFF2-40B4-BE49-F238E27FC236}">
                  <a16:creationId xmlns:a16="http://schemas.microsoft.com/office/drawing/2014/main" xmlns="" id="{32F4987E-4153-4771-9BAE-1D2AFF4B2C4A}"/>
                </a:ext>
              </a:extLst>
            </p:cNvPr>
            <p:cNvSpPr/>
            <p:nvPr/>
          </p:nvSpPr>
          <p:spPr>
            <a:xfrm>
              <a:off x="2490768" y="1137124"/>
              <a:ext cx="12859802" cy="2800767"/>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chemeClr val="bg1"/>
                  </a:solidFill>
                  <a:latin typeface="#9Slide03 BoosterNextFYBlack" panose="02000A03000000020004" pitchFamily="2" charset="0"/>
                </a:rPr>
                <a:t>Tìm hiểu về một số </a:t>
              </a:r>
            </a:p>
            <a:p>
              <a:pPr algn="ctr"/>
              <a:r>
                <a:rPr lang="en-US" sz="8800" b="0" cap="none" spc="0" dirty="0" smtClean="0">
                  <a:ln w="0">
                    <a:solidFill>
                      <a:sysClr val="windowText" lastClr="000000"/>
                    </a:solidFill>
                  </a:ln>
                  <a:solidFill>
                    <a:schemeClr val="bg1"/>
                  </a:solidFill>
                  <a:latin typeface="#9Slide03 BoosterNextFYBlack" panose="02000A03000000020004" pitchFamily="2" charset="0"/>
                </a:rPr>
                <a:t>chương trình truyền hình</a:t>
              </a:r>
              <a:endParaRPr lang="en-US" sz="8800" b="0" cap="none" spc="0" dirty="0">
                <a:ln w="0">
                  <a:solidFill>
                    <a:sysClr val="windowText" lastClr="000000"/>
                  </a:solidFill>
                </a:ln>
                <a:solidFill>
                  <a:schemeClr val="bg1"/>
                </a:solidFill>
                <a:latin typeface="#9Slide03 BoosterNextFYBlack" panose="02000A03000000020004" pitchFamily="2" charset="0"/>
              </a:endParaRPr>
            </a:p>
          </p:txBody>
        </p:sp>
      </p:grpSp>
      <p:pic>
        <p:nvPicPr>
          <p:cNvPr id="8" name="Picture 5">
            <a:extLst>
              <a:ext uri="{FF2B5EF4-FFF2-40B4-BE49-F238E27FC236}">
                <a16:creationId xmlns:a16="http://schemas.microsoft.com/office/drawing/2014/main" xmlns="" id="{494A618C-C26B-4C04-A5C9-9247526547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309251">
            <a:off x="14909888" y="614373"/>
            <a:ext cx="3170920" cy="1960205"/>
          </a:xfrm>
          <a:prstGeom prst="rect">
            <a:avLst/>
          </a:prstGeom>
        </p:spPr>
      </p:pic>
      <p:pic>
        <p:nvPicPr>
          <p:cNvPr id="15" name="Picture 16">
            <a:extLst>
              <a:ext uri="{FF2B5EF4-FFF2-40B4-BE49-F238E27FC236}">
                <a16:creationId xmlns:a16="http://schemas.microsoft.com/office/drawing/2014/main" xmlns="" id="{3F59F51E-0AF5-4F83-A46A-80A6A7318E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5603">
            <a:off x="1240425" y="1722042"/>
            <a:ext cx="1481547" cy="705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Rounded Rectangle 1"/>
          <p:cNvSpPr/>
          <p:nvPr/>
        </p:nvSpPr>
        <p:spPr>
          <a:xfrm>
            <a:off x="5460272" y="114300"/>
            <a:ext cx="7924800" cy="1521193"/>
          </a:xfrm>
          <a:prstGeom prst="roundRect">
            <a:avLst/>
          </a:prstGeom>
          <a:solidFill>
            <a:srgbClr val="EDF6F9"/>
          </a:solidFill>
          <a:ln w="571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599637" y="190500"/>
            <a:ext cx="11646070" cy="1269578"/>
          </a:xfrm>
          <a:prstGeom prst="rect">
            <a:avLst/>
          </a:prstGeom>
        </p:spPr>
        <p:txBody>
          <a:bodyPr wrap="square" lIns="0" tIns="0" rIns="0" bIns="0" rtlCol="0" anchor="t">
            <a:spAutoFit/>
          </a:bodyPr>
          <a:lstStyle/>
          <a:p>
            <a:pPr algn="ctr">
              <a:lnSpc>
                <a:spcPts val="9900"/>
              </a:lnSpc>
            </a:pPr>
            <a:r>
              <a:rPr lang="en-US" sz="7200" b="1" dirty="0" err="1" smtClean="0">
                <a:ln>
                  <a:solidFill>
                    <a:schemeClr val="accent3"/>
                  </a:solidFill>
                </a:ln>
                <a:solidFill>
                  <a:schemeClr val="accent3"/>
                </a:solidFill>
                <a:latin typeface="Coiny" panose="020B0604020202020204" charset="0"/>
              </a:rPr>
              <a:t>Thảo</a:t>
            </a:r>
            <a:r>
              <a:rPr lang="en-US" sz="7200" b="1" dirty="0" smtClean="0">
                <a:ln>
                  <a:solidFill>
                    <a:schemeClr val="accent3"/>
                  </a:solidFill>
                </a:ln>
                <a:solidFill>
                  <a:schemeClr val="accent3"/>
                </a:solidFill>
                <a:latin typeface="Coiny" panose="020B0604020202020204" charset="0"/>
              </a:rPr>
              <a:t> </a:t>
            </a:r>
            <a:r>
              <a:rPr lang="en-US" sz="7200" b="1" dirty="0" err="1" smtClean="0">
                <a:ln>
                  <a:solidFill>
                    <a:schemeClr val="accent3"/>
                  </a:solidFill>
                </a:ln>
                <a:solidFill>
                  <a:schemeClr val="accent3"/>
                </a:solidFill>
                <a:latin typeface="Coiny" panose="020B0604020202020204" charset="0"/>
              </a:rPr>
              <a:t>luận</a:t>
            </a:r>
            <a:r>
              <a:rPr lang="en-US" sz="7200" b="1" dirty="0" smtClean="0">
                <a:ln>
                  <a:solidFill>
                    <a:schemeClr val="accent3"/>
                  </a:solidFill>
                </a:ln>
                <a:solidFill>
                  <a:schemeClr val="accent3"/>
                </a:solidFill>
                <a:latin typeface="Coiny" panose="020B0604020202020204" charset="0"/>
              </a:rPr>
              <a:t> </a:t>
            </a:r>
            <a:r>
              <a:rPr lang="en-US" sz="7200" b="1" dirty="0" err="1" smtClean="0">
                <a:ln>
                  <a:solidFill>
                    <a:schemeClr val="accent3"/>
                  </a:solidFill>
                </a:ln>
                <a:solidFill>
                  <a:schemeClr val="accent3"/>
                </a:solidFill>
                <a:latin typeface="Coiny" panose="020B0604020202020204" charset="0"/>
              </a:rPr>
              <a:t>nhóm</a:t>
            </a:r>
            <a:endParaRPr lang="vi-VN" sz="7200" dirty="0">
              <a:ln>
                <a:solidFill>
                  <a:schemeClr val="accent3"/>
                </a:solidFill>
              </a:ln>
              <a:solidFill>
                <a:schemeClr val="accent3"/>
              </a:solidFill>
              <a:latin typeface="Sriracha"/>
            </a:endParaRPr>
          </a:p>
        </p:txBody>
      </p:sp>
      <p:sp>
        <p:nvSpPr>
          <p:cNvPr id="5" name="TextBox 4"/>
          <p:cNvSpPr txBox="1"/>
          <p:nvPr/>
        </p:nvSpPr>
        <p:spPr>
          <a:xfrm>
            <a:off x="2155226" y="1943100"/>
            <a:ext cx="14020800" cy="923330"/>
          </a:xfrm>
          <a:prstGeom prst="rect">
            <a:avLst/>
          </a:prstGeom>
          <a:noFill/>
        </p:spPr>
        <p:txBody>
          <a:bodyPr wrap="square" rtlCol="0">
            <a:spAutoFit/>
          </a:bodyPr>
          <a:lstStyle/>
          <a:p>
            <a:pPr algn="ctr"/>
            <a:r>
              <a:rPr lang="en-US" sz="5400" b="1" dirty="0" smtClean="0">
                <a:solidFill>
                  <a:schemeClr val="accent6"/>
                </a:solidFill>
                <a:latin typeface="Sriracha" panose="020B0604020202020204" charset="-34"/>
                <a:cs typeface="Sriracha" panose="020B0604020202020204" charset="-34"/>
              </a:rPr>
              <a:t>Đọc thông tin ở hình 3 và trả lời câu hỏi</a:t>
            </a:r>
            <a:endParaRPr lang="en-US" sz="5400" b="1" dirty="0">
              <a:solidFill>
                <a:schemeClr val="accent6"/>
              </a:solidFill>
              <a:latin typeface="Sriracha" panose="020B0604020202020204" charset="-34"/>
              <a:cs typeface="Sriracha" panose="020B0604020202020204" charset="-34"/>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44" t="23939" r="32111" b="26562"/>
          <a:stretch/>
        </p:blipFill>
        <p:spPr bwMode="auto">
          <a:xfrm>
            <a:off x="0" y="2705100"/>
            <a:ext cx="10023764"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210800" y="3467100"/>
            <a:ext cx="6239267" cy="646331"/>
          </a:xfrm>
          <a:prstGeom prst="rect">
            <a:avLst/>
          </a:prstGeom>
          <a:noFill/>
        </p:spPr>
        <p:txBody>
          <a:bodyPr wrap="square" rtlCol="0">
            <a:spAutoFit/>
          </a:bodyPr>
          <a:lstStyle/>
          <a:p>
            <a:r>
              <a:rPr lang="en-US" sz="3600" dirty="0">
                <a:latin typeface="Times New Roman" pitchFamily="18" charset="0"/>
                <a:cs typeface="Times New Roman" pitchFamily="18" charset="0"/>
              </a:rPr>
              <a:t>a</a:t>
            </a:r>
            <a:r>
              <a:rPr lang="en-US" sz="3600" dirty="0" smtClean="0">
                <a:latin typeface="Times New Roman" pitchFamily="18" charset="0"/>
                <a:cs typeface="Times New Roman" pitchFamily="18" charset="0"/>
              </a:rPr>
              <a:t>, Nội dung ở hình a là gì?</a:t>
            </a:r>
            <a:endParaRPr lang="en-US" sz="3600" dirty="0">
              <a:latin typeface="Times New Roman" pitchFamily="18" charset="0"/>
              <a:cs typeface="Times New Roman" pitchFamily="18" charset="0"/>
            </a:endParaRPr>
          </a:p>
        </p:txBody>
      </p:sp>
      <p:sp>
        <p:nvSpPr>
          <p:cNvPr id="14" name="TextBox 13"/>
          <p:cNvSpPr txBox="1"/>
          <p:nvPr/>
        </p:nvSpPr>
        <p:spPr>
          <a:xfrm>
            <a:off x="10287000" y="4324171"/>
            <a:ext cx="7988337"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b, Ở kênh VTV1 hôm nay có những</a:t>
            </a:r>
          </a:p>
          <a:p>
            <a:r>
              <a:rPr lang="en-US" sz="3600" dirty="0" smtClean="0">
                <a:latin typeface="Times New Roman" pitchFamily="18" charset="0"/>
                <a:cs typeface="Times New Roman" pitchFamily="18" charset="0"/>
              </a:rPr>
              <a:t> chương trình gì?</a:t>
            </a:r>
            <a:endParaRPr lang="en-US" sz="3600" dirty="0">
              <a:latin typeface="Times New Roman" pitchFamily="18" charset="0"/>
              <a:cs typeface="Times New Roman" pitchFamily="18" charset="0"/>
            </a:endParaRPr>
          </a:p>
        </p:txBody>
      </p:sp>
      <p:sp>
        <p:nvSpPr>
          <p:cNvPr id="15" name="TextBox 14"/>
          <p:cNvSpPr txBox="1"/>
          <p:nvPr/>
        </p:nvSpPr>
        <p:spPr>
          <a:xfrm>
            <a:off x="10287000" y="5695771"/>
            <a:ext cx="8168309"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c, Chương trình ở kênh VTV6</a:t>
            </a:r>
          </a:p>
          <a:p>
            <a:r>
              <a:rPr lang="en-US" sz="3600" dirty="0" smtClean="0">
                <a:latin typeface="Times New Roman" pitchFamily="18" charset="0"/>
                <a:cs typeface="Times New Roman" pitchFamily="18" charset="0"/>
              </a:rPr>
              <a:t>là những chương trình về chủ đề gì?</a:t>
            </a:r>
            <a:endParaRPr lang="en-US" sz="3600" dirty="0">
              <a:latin typeface="Times New Roman" pitchFamily="18" charset="0"/>
              <a:cs typeface="Times New Roman" pitchFamily="18" charset="0"/>
            </a:endParaRPr>
          </a:p>
        </p:txBody>
      </p:sp>
      <p:sp>
        <p:nvSpPr>
          <p:cNvPr id="16" name="TextBox 15"/>
          <p:cNvSpPr txBox="1"/>
          <p:nvPr/>
        </p:nvSpPr>
        <p:spPr>
          <a:xfrm>
            <a:off x="10348291" y="7143571"/>
            <a:ext cx="8320709" cy="1200329"/>
          </a:xfrm>
          <a:prstGeom prst="rect">
            <a:avLst/>
          </a:prstGeom>
          <a:noFill/>
        </p:spPr>
        <p:txBody>
          <a:bodyPr wrap="square" rtlCol="0">
            <a:spAutoFit/>
          </a:bodyPr>
          <a:lstStyle/>
          <a:p>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 Muốn xem các chương trình về chủ đề Khoa học – Giáo dục ta nên mở kênh nào?</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80442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1790700"/>
            <a:ext cx="16470776" cy="2123658"/>
          </a:xfrm>
          <a:prstGeom prst="rect">
            <a:avLst/>
          </a:prstGeom>
          <a:noFill/>
        </p:spPr>
        <p:txBody>
          <a:bodyPr wrap="square" rtlCol="0">
            <a:spAutoFit/>
          </a:bodyPr>
          <a:lstStyle/>
          <a:p>
            <a:r>
              <a:rPr lang="en-US" sz="4000" dirty="0" smtClean="0">
                <a:latin typeface="Times New Roman" pitchFamily="18" charset="0"/>
                <a:cs typeface="Times New Roman" pitchFamily="18" charset="0"/>
              </a:rPr>
              <a:t>     </a:t>
            </a:r>
            <a:r>
              <a:rPr lang="en-US" sz="4400" dirty="0" smtClean="0">
                <a:latin typeface="Times New Roman" pitchFamily="18" charset="0"/>
                <a:cs typeface="Times New Roman" pitchFamily="18" charset="0"/>
              </a:rPr>
              <a:t>Đài truyền hình phát nhiều kênh truyền hình khác nhau. Mỗi kênh truyền hình gồm nhiều chương trình truyền hình với nội dung đa dạng, phong phú, phù hợp với lứa tuổi. </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71654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938" t="42138" r="33229" b="35086"/>
          <a:stretch/>
        </p:blipFill>
        <p:spPr bwMode="auto">
          <a:xfrm>
            <a:off x="1600200" y="2660072"/>
            <a:ext cx="15087600" cy="736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120590" y="571500"/>
            <a:ext cx="14020800" cy="1754326"/>
          </a:xfrm>
          <a:prstGeom prst="rect">
            <a:avLst/>
          </a:prstGeom>
          <a:noFill/>
        </p:spPr>
        <p:txBody>
          <a:bodyPr wrap="square" rtlCol="0">
            <a:spAutoFit/>
          </a:bodyPr>
          <a:lstStyle/>
          <a:p>
            <a:pPr algn="ctr"/>
            <a:r>
              <a:rPr lang="en-US" sz="5400" b="1" dirty="0" smtClean="0">
                <a:solidFill>
                  <a:schemeClr val="accent6"/>
                </a:solidFill>
                <a:latin typeface="Sriracha" panose="020B0604020202020204" charset="-34"/>
                <a:cs typeface="Sriracha" panose="020B0604020202020204" charset="-34"/>
              </a:rPr>
              <a:t>        </a:t>
            </a:r>
            <a:r>
              <a:rPr lang="en-US" sz="5400" b="1" dirty="0" smtClean="0">
                <a:solidFill>
                  <a:srgbClr val="FF0000"/>
                </a:solidFill>
                <a:latin typeface="Sriracha" panose="020B0604020202020204" charset="-34"/>
                <a:cs typeface="Sriracha" panose="020B0604020202020204" charset="-34"/>
              </a:rPr>
              <a:t>Nói với bạn tên và nội dung chương trình truyền hình có trong Hình 3 mà em biết.</a:t>
            </a:r>
            <a:endParaRPr lang="en-US" sz="5400" b="1" dirty="0">
              <a:solidFill>
                <a:srgbClr val="FF0000"/>
              </a:solidFill>
              <a:latin typeface="Sriracha" panose="020B0604020202020204" charset="-34"/>
              <a:cs typeface="Sriracha" panose="020B0604020202020204" charset="-34"/>
            </a:endParaRPr>
          </a:p>
        </p:txBody>
      </p:sp>
    </p:spTree>
    <p:extLst>
      <p:ext uri="{BB962C8B-B14F-4D97-AF65-F5344CB8AC3E}">
        <p14:creationId xmlns:p14="http://schemas.microsoft.com/office/powerpoint/2010/main" val="299185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790700"/>
            <a:ext cx="16470776" cy="1569660"/>
          </a:xfrm>
          <a:prstGeom prst="rect">
            <a:avLst/>
          </a:prstGeom>
          <a:noFill/>
        </p:spPr>
        <p:txBody>
          <a:bodyPr wrap="square" rtlCol="0">
            <a:spAutoFit/>
          </a:bodyPr>
          <a:lstStyle/>
          <a:p>
            <a:r>
              <a:rPr lang="en-US" sz="4800" dirty="0" smtClean="0">
                <a:latin typeface="Times New Roman" pitchFamily="18" charset="0"/>
                <a:cs typeface="Times New Roman" pitchFamily="18" charset="0"/>
              </a:rPr>
              <a:t>     Khi xem các em nên lựa chọn các chương trình phù hợp với lứa tuổi, sở thích của mình. </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02708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6001792" y="1197917"/>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38200" y="1029039"/>
            <a:ext cx="1113922" cy="992403"/>
          </a:xfrm>
          <a:prstGeom prst="rect">
            <a:avLst/>
          </a:prstGeom>
        </p:spPr>
      </p:pic>
      <p:pic>
        <p:nvPicPr>
          <p:cNvPr id="18" name="Picture 17" descr="Logo&#10;&#10;Description automatically generated">
            <a:extLst>
              <a:ext uri="{FF2B5EF4-FFF2-40B4-BE49-F238E27FC236}">
                <a16:creationId xmlns:a16="http://schemas.microsoft.com/office/drawing/2014/main" xmlns="" id="{A7C65142-7ED4-46C2-868D-2C4534B997B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5000" y="840295"/>
            <a:ext cx="11966056" cy="3709351"/>
          </a:xfrm>
          <a:prstGeom prst="rect">
            <a:avLst/>
          </a:prstGeom>
        </p:spPr>
      </p:pic>
    </p:spTree>
    <p:extLst>
      <p:ext uri="{BB962C8B-B14F-4D97-AF65-F5344CB8AC3E}">
        <p14:creationId xmlns:p14="http://schemas.microsoft.com/office/powerpoint/2010/main" val="250805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6001792" y="1197917"/>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38200" y="1029039"/>
            <a:ext cx="1113922" cy="992403"/>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xmlns="" id="{479999F4-9D15-4DB4-BB74-2A61F510D3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0" y="2513487"/>
            <a:ext cx="14638284" cy="3689210"/>
          </a:xfrm>
          <a:prstGeom prst="rect">
            <a:avLst/>
          </a:prstGeom>
        </p:spPr>
      </p:pic>
    </p:spTree>
    <p:extLst>
      <p:ext uri="{BB962C8B-B14F-4D97-AF65-F5344CB8AC3E}">
        <p14:creationId xmlns:p14="http://schemas.microsoft.com/office/powerpoint/2010/main" val="272073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xmlns="" id="{949DAC6A-E448-4B7A-9C55-2AB116CFDAF4}"/>
              </a:ext>
            </a:extLst>
          </p:cNvPr>
          <p:cNvPicPr>
            <a:picLocks noChangeAspect="1"/>
          </p:cNvPicPr>
          <p:nvPr/>
        </p:nvPicPr>
        <p:blipFill>
          <a:blip r:embed="rId5"/>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xmlns="" id="{80F3D2DD-7984-4261-AD11-E61771F61490}"/>
              </a:ext>
            </a:extLst>
          </p:cNvPr>
          <p:cNvPicPr>
            <a:picLocks noChangeAspect="1"/>
          </p:cNvPicPr>
          <p:nvPr/>
        </p:nvPicPr>
        <p:blipFill>
          <a:blip r:embed="rId5"/>
          <a:stretch>
            <a:fillRect/>
          </a:stretch>
        </p:blipFill>
        <p:spPr>
          <a:xfrm flipH="1">
            <a:off x="3213590" y="4046865"/>
            <a:ext cx="3756599" cy="1376103"/>
          </a:xfrm>
          <a:prstGeom prst="rect">
            <a:avLst/>
          </a:prstGeom>
        </p:spPr>
      </p:pic>
      <p:sp>
        <p:nvSpPr>
          <p:cNvPr id="18" name="TextBox 17">
            <a:extLst>
              <a:ext uri="{FF2B5EF4-FFF2-40B4-BE49-F238E27FC236}">
                <a16:creationId xmlns:a16="http://schemas.microsoft.com/office/drawing/2014/main" xmlns="" id="{C6147CD3-2649-4E88-8CE1-81D576F84A32}"/>
              </a:ext>
            </a:extLst>
          </p:cNvPr>
          <p:cNvSpPr txBox="1"/>
          <p:nvPr/>
        </p:nvSpPr>
        <p:spPr>
          <a:xfrm>
            <a:off x="6971792" y="874885"/>
            <a:ext cx="4372992" cy="1246495"/>
          </a:xfrm>
          <a:prstGeom prst="rect">
            <a:avLst/>
          </a:prstGeom>
          <a:noFill/>
        </p:spPr>
        <p:txBody>
          <a:bodyPr wrap="none" lIns="0" tIns="0" rIns="0" bIns="0" rtlCol="0">
            <a:spAutoFit/>
          </a:bodyPr>
          <a:lstStyle/>
          <a:p>
            <a:pPr algn="ctr" defTabSz="1371600"/>
            <a:r>
              <a:rPr lang="en-US" sz="81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xmlns="" id="{E5F91547-85E9-41A0-9391-B8B1188B5B63}"/>
              </a:ext>
            </a:extLst>
          </p:cNvPr>
          <p:cNvPicPr>
            <a:picLocks noChangeAspect="1"/>
          </p:cNvPicPr>
          <p:nvPr/>
        </p:nvPicPr>
        <p:blipFill>
          <a:blip r:embed="rId5"/>
          <a:stretch>
            <a:fillRect/>
          </a:stretch>
        </p:blipFill>
        <p:spPr>
          <a:xfrm>
            <a:off x="14973301" y="800100"/>
            <a:ext cx="4343777" cy="1591194"/>
          </a:xfrm>
          <a:prstGeom prst="rect">
            <a:avLst/>
          </a:prstGeom>
        </p:spPr>
      </p:pic>
      <p:pic>
        <p:nvPicPr>
          <p:cNvPr id="21" name="Picture 20">
            <a:extLst>
              <a:ext uri="{FF2B5EF4-FFF2-40B4-BE49-F238E27FC236}">
                <a16:creationId xmlns:a16="http://schemas.microsoft.com/office/drawing/2014/main" xmlns="" id="{653F800B-073E-42F5-BFFA-477203C96764}"/>
              </a:ext>
            </a:extLst>
          </p:cNvPr>
          <p:cNvPicPr>
            <a:picLocks noChangeAspect="1"/>
          </p:cNvPicPr>
          <p:nvPr/>
        </p:nvPicPr>
        <p:blipFill>
          <a:blip r:embed="rId5"/>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xmlns="" id="{FB990A4E-1001-4E5F-813F-CD6CFC00C726}"/>
              </a:ext>
            </a:extLst>
          </p:cNvPr>
          <p:cNvPicPr>
            <a:picLocks noChangeAspect="1"/>
          </p:cNvPicPr>
          <p:nvPr/>
        </p:nvPicPr>
        <p:blipFill>
          <a:blip r:embed="rId5"/>
          <a:stretch>
            <a:fillRect/>
          </a:stretch>
        </p:blipFill>
        <p:spPr>
          <a:xfrm>
            <a:off x="13872804" y="3886502"/>
            <a:ext cx="2143878" cy="785337"/>
          </a:xfrm>
          <a:prstGeom prst="rect">
            <a:avLst/>
          </a:prstGeom>
        </p:spPr>
      </p:pic>
      <p:pic>
        <p:nvPicPr>
          <p:cNvPr id="15" name="Picture 14">
            <a:hlinkClick r:id="" action="ppaction://hlinkshowjump?jump=nextslide"/>
            <a:extLst>
              <a:ext uri="{FF2B5EF4-FFF2-40B4-BE49-F238E27FC236}">
                <a16:creationId xmlns:a16="http://schemas.microsoft.com/office/drawing/2014/main" xmlns="" id="{EFCB68F2-2E43-46C4-8354-BD881388035B}"/>
              </a:ext>
            </a:extLst>
          </p:cNvPr>
          <p:cNvPicPr>
            <a:picLocks noChangeAspect="1"/>
          </p:cNvPicPr>
          <p:nvPr/>
        </p:nvPicPr>
        <p:blipFill>
          <a:blip r:embed="rId6"/>
          <a:stretch>
            <a:fillRect/>
          </a:stretch>
        </p:blipFill>
        <p:spPr>
          <a:xfrm>
            <a:off x="7558168" y="8312449"/>
            <a:ext cx="3164099" cy="1161389"/>
          </a:xfrm>
          <a:prstGeom prst="rect">
            <a:avLst/>
          </a:prstGeom>
        </p:spPr>
      </p:pic>
      <p:sp>
        <p:nvSpPr>
          <p:cNvPr id="2" name="Rectangle 1"/>
          <p:cNvSpPr/>
          <p:nvPr/>
        </p:nvSpPr>
        <p:spPr>
          <a:xfrm>
            <a:off x="3832964" y="4681835"/>
            <a:ext cx="10622075" cy="1446550"/>
          </a:xfrm>
          <a:prstGeom prst="rect">
            <a:avLst/>
          </a:prstGeom>
          <a:noFill/>
        </p:spPr>
        <p:txBody>
          <a:bodyPr wrap="none" lIns="91440" tIns="45720" rIns="91440" bIns="45720">
            <a:spAutoFit/>
          </a:bodyPr>
          <a:lstStyle/>
          <a:p>
            <a:pPr algn="ctr"/>
            <a:r>
              <a:rPr lang="en-US" sz="8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HÁI HOA DÂN CHỦ</a:t>
            </a:r>
            <a:endParaRPr lang="en-US" sz="8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09577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9905CDB2-EEB7-49B9-ADB2-66FCF558DF54}"/>
              </a:ext>
            </a:extLst>
          </p:cNvPr>
          <p:cNvGrpSpPr/>
          <p:nvPr/>
        </p:nvGrpSpPr>
        <p:grpSpPr>
          <a:xfrm>
            <a:off x="3651160" y="369278"/>
            <a:ext cx="14230352" cy="2034460"/>
            <a:chOff x="2434106" y="246184"/>
            <a:chExt cx="9486901" cy="4158841"/>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8"/>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582882" y="639067"/>
              <a:ext cx="9189349" cy="2081591"/>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Thu hình và truyền hình có nghĩa là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1"/>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59775" y="2038216"/>
            <a:ext cx="731045" cy="731045"/>
          </a:xfrm>
          <a:prstGeom prst="rect">
            <a:avLst/>
          </a:prstGeom>
        </p:spPr>
      </p:pic>
      <p:grpSp>
        <p:nvGrpSpPr>
          <p:cNvPr id="20" name="Group 19">
            <a:extLst>
              <a:ext uri="{FF2B5EF4-FFF2-40B4-BE49-F238E27FC236}">
                <a16:creationId xmlns:a16="http://schemas.microsoft.com/office/drawing/2014/main" xmlns="" id="{D4FF72DE-D505-4678-82C6-4CE0B4F6B44B}"/>
              </a:ext>
            </a:extLst>
          </p:cNvPr>
          <p:cNvGrpSpPr/>
          <p:nvPr/>
        </p:nvGrpSpPr>
        <p:grpSpPr>
          <a:xfrm>
            <a:off x="3022851" y="2893516"/>
            <a:ext cx="14858661" cy="5297984"/>
            <a:chOff x="3022849" y="4569738"/>
            <a:chExt cx="14858661" cy="5297984"/>
          </a:xfrm>
        </p:grpSpPr>
        <p:grpSp>
          <p:nvGrpSpPr>
            <p:cNvPr id="31" name="Group 30">
              <a:extLst>
                <a:ext uri="{FF2B5EF4-FFF2-40B4-BE49-F238E27FC236}">
                  <a16:creationId xmlns:a16="http://schemas.microsoft.com/office/drawing/2014/main" xmlns="" id="{04D31C84-2B29-4E7C-9AEF-2C53455D5251}"/>
                </a:ext>
              </a:extLst>
            </p:cNvPr>
            <p:cNvGrpSpPr/>
            <p:nvPr/>
          </p:nvGrpSpPr>
          <p:grpSpPr>
            <a:xfrm>
              <a:off x="3022849" y="4577118"/>
              <a:ext cx="14858661" cy="5290604"/>
              <a:chOff x="3022849" y="2508654"/>
              <a:chExt cx="14858661" cy="5290604"/>
            </a:xfrm>
          </p:grpSpPr>
          <p:grpSp>
            <p:nvGrpSpPr>
              <p:cNvPr id="32" name="Group 31">
                <a:extLst>
                  <a:ext uri="{FF2B5EF4-FFF2-40B4-BE49-F238E27FC236}">
                    <a16:creationId xmlns:a16="http://schemas.microsoft.com/office/drawing/2014/main" xmlns="" id="{5BC2F145-4ECB-4CE1-988B-BE79ABD14B4C}"/>
                  </a:ext>
                </a:extLst>
              </p:cNvPr>
              <p:cNvGrpSpPr/>
              <p:nvPr/>
            </p:nvGrpSpPr>
            <p:grpSpPr>
              <a:xfrm>
                <a:off x="3022849" y="2508654"/>
                <a:ext cx="14858661" cy="5290604"/>
                <a:chOff x="3116361" y="2599228"/>
                <a:chExt cx="14858661" cy="5290604"/>
              </a:xfrm>
            </p:grpSpPr>
            <p:sp>
              <p:nvSpPr>
                <p:cNvPr id="35" name="Rectangle: Rounded Corners 34">
                  <a:extLst>
                    <a:ext uri="{FF2B5EF4-FFF2-40B4-BE49-F238E27FC236}">
                      <a16:creationId xmlns:a16="http://schemas.microsoft.com/office/drawing/2014/main" xmlns=""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2F79DD5E-56CE-48D5-AECD-1585F2B23263}"/>
                    </a:ext>
                  </a:extLst>
                </p:cNvPr>
                <p:cNvSpPr/>
                <p:nvPr/>
              </p:nvSpPr>
              <p:spPr>
                <a:xfrm>
                  <a:off x="3116361" y="2599228"/>
                  <a:ext cx="14858661" cy="5290604"/>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xmlns="" id="{CF57F85E-3EBE-412D-AA0E-CE725B4ACE06}"/>
                  </a:ext>
                </a:extLst>
              </p:cNvPr>
              <p:cNvSpPr/>
              <p:nvPr/>
            </p:nvSpPr>
            <p:spPr>
              <a:xfrm>
                <a:off x="4990985" y="3462161"/>
                <a:ext cx="184731" cy="1200329"/>
              </a:xfrm>
              <a:prstGeom prst="rect">
                <a:avLst/>
              </a:prstGeom>
              <a:noFill/>
            </p:spPr>
            <p:txBody>
              <a:bodyPr wrap="none" lIns="91440" tIns="45720" rIns="91440" bIns="45720">
                <a:spAutoFit/>
              </a:bodyPr>
              <a:lstStyle/>
              <a:p>
                <a:pPr algn="ctr"/>
                <a:endParaRPr lang="en-US" sz="7200" b="1" cap="none" spc="0" dirty="0">
                  <a:ln w="0"/>
                  <a:solidFill>
                    <a:schemeClr val="tx1"/>
                  </a:solidFill>
                  <a:latin typeface="VNI-Truck" panose="00000400000000000000" pitchFamily="2" charset="0"/>
                </a:endParaRPr>
              </a:p>
            </p:txBody>
          </p:sp>
        </p:grpSp>
        <p:sp>
          <p:nvSpPr>
            <p:cNvPr id="55" name="Rectangle 54">
              <a:extLst>
                <a:ext uri="{FF2B5EF4-FFF2-40B4-BE49-F238E27FC236}">
                  <a16:creationId xmlns:a16="http://schemas.microsoft.com/office/drawing/2014/main" xmlns="" id="{E78B5F60-E22A-412D-93B4-2627A04755B7}"/>
                </a:ext>
              </a:extLst>
            </p:cNvPr>
            <p:cNvSpPr/>
            <p:nvPr/>
          </p:nvSpPr>
          <p:spPr>
            <a:xfrm>
              <a:off x="3188847" y="4569738"/>
              <a:ext cx="14692663" cy="3600986"/>
            </a:xfrm>
            <a:prstGeom prst="rect">
              <a:avLst/>
            </a:prstGeom>
            <a:noFill/>
          </p:spPr>
          <p:txBody>
            <a:bodyPr wrap="square" lIns="91440" tIns="45720" rIns="91440" bIns="45720">
              <a:spAutoFit/>
            </a:bodyPr>
            <a:lstStyle/>
            <a:p>
              <a:r>
                <a:rPr lang="en-US" sz="6600" dirty="0" smtClean="0">
                  <a:ln w="0"/>
                  <a:solidFill>
                    <a:schemeClr val="bg2"/>
                  </a:solidFill>
                  <a:latin typeface="#9Slide05 Fourth Medium" panose="00000600000000000000" pitchFamily="2" charset="0"/>
                </a:rPr>
                <a:t>- </a:t>
              </a:r>
              <a:r>
                <a:rPr lang="en-US" sz="5400" dirty="0" smtClean="0">
                  <a:ln w="0"/>
                  <a:solidFill>
                    <a:schemeClr val="bg2"/>
                  </a:solidFill>
                  <a:latin typeface="Times New Roman" pitchFamily="18" charset="0"/>
                  <a:cs typeface="Times New Roman" pitchFamily="18" charset="0"/>
                </a:rPr>
                <a:t>Thu hình nghĩa là quay lại hình ảnh, hoạt động, lời nói...</a:t>
              </a:r>
            </a:p>
            <a:p>
              <a:r>
                <a:rPr lang="en-US" sz="5400" b="0" cap="none" spc="0" dirty="0" smtClean="0">
                  <a:ln w="0"/>
                  <a:solidFill>
                    <a:schemeClr val="bg2"/>
                  </a:solidFill>
                  <a:latin typeface="Times New Roman" pitchFamily="18" charset="0"/>
                  <a:cs typeface="Times New Roman" pitchFamily="18" charset="0"/>
                </a:rPr>
                <a:t>- Truyền hình là truyền âm thanh, hình ảnh đã quay đó qua các thiết bị...</a:t>
              </a:r>
              <a:endParaRPr lang="en-US" sz="6600" b="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16304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9905CDB2-EEB7-49B9-ADB2-66FCF558DF54}"/>
              </a:ext>
            </a:extLst>
          </p:cNvPr>
          <p:cNvGrpSpPr/>
          <p:nvPr/>
        </p:nvGrpSpPr>
        <p:grpSpPr>
          <a:xfrm>
            <a:off x="3444673" y="369279"/>
            <a:ext cx="14643327" cy="3174160"/>
            <a:chOff x="2296448" y="246185"/>
            <a:chExt cx="9762217" cy="2904076"/>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8"/>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296448" y="359758"/>
              <a:ext cx="9762217" cy="1953813"/>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Người ta thường sử dụng máy thu hình </a:t>
              </a:r>
            </a:p>
            <a:p>
              <a:pPr algn="ctr" defTabSz="1371600">
                <a:lnSpc>
                  <a:spcPct val="121000"/>
                </a:lnSpc>
              </a:pPr>
              <a:r>
                <a:rPr lang="en-US" sz="6000" dirty="0" smtClean="0">
                  <a:solidFill>
                    <a:srgbClr val="FF0000"/>
                  </a:solidFill>
                  <a:latin typeface="Times New Roman" pitchFamily="18" charset="0"/>
                  <a:cs typeface="Times New Roman" pitchFamily="18" charset="0"/>
                </a:rPr>
                <a:t>để làm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1"/>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59775" y="2038216"/>
            <a:ext cx="731045" cy="731045"/>
          </a:xfrm>
          <a:prstGeom prst="rect">
            <a:avLst/>
          </a:prstGeom>
        </p:spPr>
      </p:pic>
      <p:grpSp>
        <p:nvGrpSpPr>
          <p:cNvPr id="31" name="Group 30">
            <a:extLst>
              <a:ext uri="{FF2B5EF4-FFF2-40B4-BE49-F238E27FC236}">
                <a16:creationId xmlns:a16="http://schemas.microsoft.com/office/drawing/2014/main" xmlns="" id="{04D31C84-2B29-4E7C-9AEF-2C53455D5251}"/>
              </a:ext>
            </a:extLst>
          </p:cNvPr>
          <p:cNvGrpSpPr/>
          <p:nvPr/>
        </p:nvGrpSpPr>
        <p:grpSpPr>
          <a:xfrm>
            <a:off x="2986971" y="4457700"/>
            <a:ext cx="15101029" cy="2819401"/>
            <a:chOff x="1281717" y="774710"/>
            <a:chExt cx="9143999" cy="3200400"/>
          </a:xfrm>
        </p:grpSpPr>
        <p:grpSp>
          <p:nvGrpSpPr>
            <p:cNvPr id="32" name="Group 31">
              <a:extLst>
                <a:ext uri="{FF2B5EF4-FFF2-40B4-BE49-F238E27FC236}">
                  <a16:creationId xmlns:a16="http://schemas.microsoft.com/office/drawing/2014/main" xmlns=""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xmlns=""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xmlns="" id="{CF57F85E-3EBE-412D-AA0E-CE725B4ACE06}"/>
                </a:ext>
              </a:extLst>
            </p:cNvPr>
            <p:cNvSpPr/>
            <p:nvPr/>
          </p:nvSpPr>
          <p:spPr>
            <a:xfrm>
              <a:off x="1288806" y="1274862"/>
              <a:ext cx="8748475" cy="1048104"/>
            </a:xfrm>
            <a:prstGeom prst="rect">
              <a:avLst/>
            </a:prstGeom>
            <a:noFill/>
          </p:spPr>
          <p:txBody>
            <a:bodyPr wrap="square" lIns="91440" tIns="45720" rIns="91440" bIns="45720">
              <a:spAutoFit/>
            </a:bodyPr>
            <a:lstStyle/>
            <a:p>
              <a:pPr algn="ctr"/>
              <a:r>
                <a:rPr lang="en-US" sz="5400" dirty="0" smtClean="0">
                  <a:ln w="0"/>
                  <a:solidFill>
                    <a:schemeClr val="bg2"/>
                  </a:solidFill>
                  <a:latin typeface="Times New Roman" pitchFamily="18" charset="0"/>
                  <a:cs typeface="Times New Roman" pitchFamily="18" charset="0"/>
                </a:rPr>
                <a:t>Để xem các chương trình truyền hình</a:t>
              </a:r>
              <a:endParaRPr lang="en-US" sz="540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8746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9905CDB2-EEB7-49B9-ADB2-66FCF558DF54}"/>
              </a:ext>
            </a:extLst>
          </p:cNvPr>
          <p:cNvGrpSpPr/>
          <p:nvPr/>
        </p:nvGrpSpPr>
        <p:grpSpPr>
          <a:xfrm>
            <a:off x="3444673" y="369279"/>
            <a:ext cx="14643327" cy="3174160"/>
            <a:chOff x="2296448" y="246185"/>
            <a:chExt cx="9762217" cy="2904076"/>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296448" y="359758"/>
              <a:ext cx="9762217" cy="2044332"/>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Nội dung các chương trình được phát trên máy thu hình là 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0"/>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59775" y="2038216"/>
            <a:ext cx="731045" cy="731045"/>
          </a:xfrm>
          <a:prstGeom prst="rect">
            <a:avLst/>
          </a:prstGeom>
        </p:spPr>
      </p:pic>
      <p:grpSp>
        <p:nvGrpSpPr>
          <p:cNvPr id="31" name="Group 30">
            <a:extLst>
              <a:ext uri="{FF2B5EF4-FFF2-40B4-BE49-F238E27FC236}">
                <a16:creationId xmlns:a16="http://schemas.microsoft.com/office/drawing/2014/main" xmlns="" id="{04D31C84-2B29-4E7C-9AEF-2C53455D5251}"/>
              </a:ext>
            </a:extLst>
          </p:cNvPr>
          <p:cNvGrpSpPr/>
          <p:nvPr/>
        </p:nvGrpSpPr>
        <p:grpSpPr>
          <a:xfrm>
            <a:off x="2986971" y="4457700"/>
            <a:ext cx="15101029" cy="2819401"/>
            <a:chOff x="1281717" y="774710"/>
            <a:chExt cx="9143999" cy="3200400"/>
          </a:xfrm>
        </p:grpSpPr>
        <p:grpSp>
          <p:nvGrpSpPr>
            <p:cNvPr id="32" name="Group 31">
              <a:extLst>
                <a:ext uri="{FF2B5EF4-FFF2-40B4-BE49-F238E27FC236}">
                  <a16:creationId xmlns:a16="http://schemas.microsoft.com/office/drawing/2014/main" xmlns=""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xmlns=""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xmlns="" id="{CF57F85E-3EBE-412D-AA0E-CE725B4ACE06}"/>
                </a:ext>
              </a:extLst>
            </p:cNvPr>
            <p:cNvSpPr/>
            <p:nvPr/>
          </p:nvSpPr>
          <p:spPr>
            <a:xfrm>
              <a:off x="1288806" y="1274862"/>
              <a:ext cx="8748475" cy="1048104"/>
            </a:xfrm>
            <a:prstGeom prst="rect">
              <a:avLst/>
            </a:prstGeom>
            <a:noFill/>
          </p:spPr>
          <p:txBody>
            <a:bodyPr wrap="square" lIns="91440" tIns="45720" rIns="91440" bIns="45720">
              <a:spAutoFit/>
            </a:bodyPr>
            <a:lstStyle/>
            <a:p>
              <a:pPr algn="ctr"/>
              <a:r>
                <a:rPr lang="en-US" sz="5400" dirty="0" smtClean="0">
                  <a:ln w="0"/>
                  <a:solidFill>
                    <a:schemeClr val="bg2"/>
                  </a:solidFill>
                  <a:latin typeface="Times New Roman" pitchFamily="18" charset="0"/>
                  <a:cs typeface="Times New Roman" pitchFamily="18" charset="0"/>
                </a:rPr>
                <a:t>Tin tức, thông tin giải trí, chương trình giáo dục...</a:t>
              </a:r>
              <a:endParaRPr lang="en-US" sz="540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47719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9905CDB2-EEB7-49B9-ADB2-66FCF558DF54}"/>
              </a:ext>
            </a:extLst>
          </p:cNvPr>
          <p:cNvGrpSpPr/>
          <p:nvPr/>
        </p:nvGrpSpPr>
        <p:grpSpPr>
          <a:xfrm>
            <a:off x="3444673" y="369279"/>
            <a:ext cx="14643327" cy="3174160"/>
            <a:chOff x="2296448" y="246185"/>
            <a:chExt cx="9762217" cy="2904076"/>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296448" y="359758"/>
              <a:ext cx="9762217" cy="1022166"/>
            </a:xfrm>
            <a:prstGeom prst="rect">
              <a:avLst/>
            </a:prstGeom>
            <a:noFill/>
          </p:spPr>
          <p:txBody>
            <a:bodyPr wrap="square" lIns="0" tIns="0" rIns="0" bIns="0" rtlCol="0">
              <a:spAutoFit/>
            </a:bodyPr>
            <a:lstStyle/>
            <a:p>
              <a:pPr algn="ctr" defTabSz="1371600">
                <a:lnSpc>
                  <a:spcPct val="121000"/>
                </a:lnSpc>
              </a:pPr>
              <a:r>
                <a:rPr lang="en-US" sz="6000" dirty="0" smtClean="0">
                  <a:solidFill>
                    <a:srgbClr val="FF0000"/>
                  </a:solidFill>
                  <a:latin typeface="Times New Roman" pitchFamily="18" charset="0"/>
                  <a:cs typeface="Times New Roman" pitchFamily="18" charset="0"/>
                </a:rPr>
                <a:t>Đài truyền hình có nhiệm vụ </a:t>
              </a:r>
              <a:r>
                <a:rPr lang="en-US" sz="6000" dirty="0" smtClean="0">
                  <a:solidFill>
                    <a:srgbClr val="FF0000"/>
                  </a:solidFill>
                  <a:latin typeface="Times New Roman" pitchFamily="18" charset="0"/>
                  <a:cs typeface="Times New Roman" pitchFamily="18" charset="0"/>
                </a:rPr>
                <a:t>gì?</a:t>
              </a:r>
              <a:endParaRPr lang="en-US" sz="6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0"/>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59775" y="2038216"/>
            <a:ext cx="731045" cy="731045"/>
          </a:xfrm>
          <a:prstGeom prst="rect">
            <a:avLst/>
          </a:prstGeom>
        </p:spPr>
      </p:pic>
      <p:grpSp>
        <p:nvGrpSpPr>
          <p:cNvPr id="31" name="Group 30">
            <a:extLst>
              <a:ext uri="{FF2B5EF4-FFF2-40B4-BE49-F238E27FC236}">
                <a16:creationId xmlns:a16="http://schemas.microsoft.com/office/drawing/2014/main" xmlns="" id="{04D31C84-2B29-4E7C-9AEF-2C53455D5251}"/>
              </a:ext>
            </a:extLst>
          </p:cNvPr>
          <p:cNvGrpSpPr/>
          <p:nvPr/>
        </p:nvGrpSpPr>
        <p:grpSpPr>
          <a:xfrm>
            <a:off x="2362201" y="4457700"/>
            <a:ext cx="16078199" cy="2819400"/>
            <a:chOff x="1134108" y="774710"/>
            <a:chExt cx="9412712" cy="3200400"/>
          </a:xfrm>
        </p:grpSpPr>
        <p:grpSp>
          <p:nvGrpSpPr>
            <p:cNvPr id="32" name="Group 31">
              <a:extLst>
                <a:ext uri="{FF2B5EF4-FFF2-40B4-BE49-F238E27FC236}">
                  <a16:creationId xmlns:a16="http://schemas.microsoft.com/office/drawing/2014/main" xmlns=""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xmlns=""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xmlns="" id="{CF57F85E-3EBE-412D-AA0E-CE725B4ACE06}"/>
                </a:ext>
              </a:extLst>
            </p:cNvPr>
            <p:cNvSpPr/>
            <p:nvPr/>
          </p:nvSpPr>
          <p:spPr>
            <a:xfrm>
              <a:off x="1134108" y="947705"/>
              <a:ext cx="9412712" cy="2934691"/>
            </a:xfrm>
            <a:prstGeom prst="rect">
              <a:avLst/>
            </a:prstGeom>
            <a:noFill/>
          </p:spPr>
          <p:txBody>
            <a:bodyPr wrap="square" lIns="91440" tIns="45720" rIns="91440" bIns="45720">
              <a:spAutoFit/>
            </a:bodyPr>
            <a:lstStyle/>
            <a:p>
              <a:pPr algn="ctr"/>
              <a:r>
                <a:rPr lang="en-US" sz="5400" cap="none" spc="0" dirty="0" smtClean="0">
                  <a:ln w="0"/>
                  <a:solidFill>
                    <a:schemeClr val="bg2"/>
                  </a:solidFill>
                  <a:latin typeface="Times New Roman" pitchFamily="18" charset="0"/>
                  <a:cs typeface="Times New Roman" pitchFamily="18" charset="0"/>
                </a:rPr>
                <a:t>  Sản xuất chương trình truyền hình, phát tín hiệu truyền hình qua ăng-ten hoặc truyền qua cáp truyền hình. </a:t>
              </a:r>
              <a:endParaRPr lang="en-US" sz="5400" cap="none" spc="0" dirty="0">
                <a:ln w="0"/>
                <a:solidFill>
                  <a:schemeClr val="bg2"/>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47719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sp>
        <p:nvSpPr>
          <p:cNvPr id="5" name="TextBox 5"/>
          <p:cNvSpPr txBox="1"/>
          <p:nvPr/>
        </p:nvSpPr>
        <p:spPr>
          <a:xfrm>
            <a:off x="381000" y="3324404"/>
            <a:ext cx="17449800" cy="3877985"/>
          </a:xfrm>
          <a:prstGeom prst="rect">
            <a:avLst/>
          </a:prstGeom>
        </p:spPr>
        <p:txBody>
          <a:bodyPr wrap="square" lIns="0" tIns="0" rIns="0" bIns="0" rtlCol="0" anchor="t">
            <a:spAutoFit/>
          </a:bodyPr>
          <a:lstStyle/>
          <a:p>
            <a:pPr algn="ctr">
              <a:lnSpc>
                <a:spcPct val="150000"/>
              </a:lnSpc>
            </a:pPr>
            <a:r>
              <a:rPr lang="en-US" sz="8800" b="1" dirty="0" err="1" smtClean="0">
                <a:solidFill>
                  <a:srgbClr val="FFA800"/>
                </a:solidFill>
                <a:latin typeface="Sriracha"/>
              </a:rPr>
              <a:t>Chủ</a:t>
            </a:r>
            <a:r>
              <a:rPr lang="en-US" sz="8800" b="1" dirty="0" smtClean="0">
                <a:solidFill>
                  <a:srgbClr val="FFA800"/>
                </a:solidFill>
                <a:latin typeface="Sriracha"/>
              </a:rPr>
              <a:t> </a:t>
            </a:r>
            <a:r>
              <a:rPr lang="en-US" sz="8800" b="1" dirty="0" err="1" smtClean="0">
                <a:solidFill>
                  <a:srgbClr val="FFA800"/>
                </a:solidFill>
                <a:latin typeface="Sriracha"/>
              </a:rPr>
              <a:t>đề</a:t>
            </a:r>
            <a:r>
              <a:rPr lang="en-US" sz="8800" b="1" dirty="0" smtClean="0">
                <a:solidFill>
                  <a:srgbClr val="FFA800"/>
                </a:solidFill>
                <a:latin typeface="Sriracha"/>
              </a:rPr>
              <a:t>: </a:t>
            </a:r>
            <a:r>
              <a:rPr lang="en-US" sz="8800" b="1" dirty="0" err="1" smtClean="0">
                <a:solidFill>
                  <a:srgbClr val="FFA800"/>
                </a:solidFill>
                <a:latin typeface="Sriracha"/>
              </a:rPr>
              <a:t>Công</a:t>
            </a:r>
            <a:r>
              <a:rPr lang="en-US" sz="8800" b="1" dirty="0" smtClean="0">
                <a:solidFill>
                  <a:srgbClr val="FFA800"/>
                </a:solidFill>
                <a:latin typeface="Sriracha"/>
              </a:rPr>
              <a:t> </a:t>
            </a:r>
            <a:r>
              <a:rPr lang="en-US" sz="8800" b="1" dirty="0" err="1" smtClean="0">
                <a:solidFill>
                  <a:srgbClr val="FFA800"/>
                </a:solidFill>
                <a:latin typeface="Sriracha"/>
              </a:rPr>
              <a:t>nghệ</a:t>
            </a:r>
            <a:r>
              <a:rPr lang="en-US" sz="8800" b="1" dirty="0" smtClean="0">
                <a:solidFill>
                  <a:srgbClr val="FFA800"/>
                </a:solidFill>
                <a:latin typeface="Sriracha"/>
              </a:rPr>
              <a:t> </a:t>
            </a:r>
            <a:r>
              <a:rPr lang="en-US" sz="8800" b="1" dirty="0" err="1" smtClean="0">
                <a:solidFill>
                  <a:srgbClr val="FFA800"/>
                </a:solidFill>
                <a:latin typeface="Sriracha"/>
              </a:rPr>
              <a:t>và</a:t>
            </a:r>
            <a:r>
              <a:rPr lang="en-US" sz="8800" b="1" dirty="0" smtClean="0">
                <a:solidFill>
                  <a:srgbClr val="FFA800"/>
                </a:solidFill>
                <a:latin typeface="Sriracha"/>
              </a:rPr>
              <a:t> </a:t>
            </a:r>
            <a:r>
              <a:rPr lang="en-US" sz="8800" b="1" dirty="0" err="1" smtClean="0">
                <a:solidFill>
                  <a:srgbClr val="FFA800"/>
                </a:solidFill>
                <a:latin typeface="Sriracha"/>
              </a:rPr>
              <a:t>đời</a:t>
            </a:r>
            <a:r>
              <a:rPr lang="en-US" sz="8800" b="1" dirty="0" smtClean="0">
                <a:solidFill>
                  <a:srgbClr val="FFA800"/>
                </a:solidFill>
                <a:latin typeface="Sriracha"/>
              </a:rPr>
              <a:t> </a:t>
            </a:r>
            <a:r>
              <a:rPr lang="en-US" sz="8800" b="1" dirty="0" err="1" smtClean="0">
                <a:solidFill>
                  <a:srgbClr val="FFA800"/>
                </a:solidFill>
                <a:latin typeface="Sriracha"/>
              </a:rPr>
              <a:t>sống</a:t>
            </a:r>
            <a:endParaRPr lang="en-US" sz="8800" b="1" dirty="0">
              <a:solidFill>
                <a:srgbClr val="FFA800"/>
              </a:solidFill>
              <a:latin typeface="Sriracha"/>
            </a:endParaRPr>
          </a:p>
          <a:p>
            <a:pPr algn="ctr">
              <a:lnSpc>
                <a:spcPct val="150000"/>
              </a:lnSpc>
            </a:pPr>
            <a:r>
              <a:rPr lang="en-US" sz="8000" b="1" dirty="0" smtClean="0">
                <a:solidFill>
                  <a:srgbClr val="00B050"/>
                </a:solidFill>
                <a:latin typeface="Sriracha"/>
              </a:rPr>
              <a:t>Bài </a:t>
            </a:r>
            <a:r>
              <a:rPr lang="en-US" sz="8000" b="1" dirty="0" smtClean="0">
                <a:solidFill>
                  <a:srgbClr val="00B050"/>
                </a:solidFill>
                <a:latin typeface="Sriracha"/>
              </a:rPr>
              <a:t>5: </a:t>
            </a:r>
            <a:r>
              <a:rPr lang="en-US" sz="8000" b="1" dirty="0" smtClean="0">
                <a:solidFill>
                  <a:srgbClr val="00B050"/>
                </a:solidFill>
                <a:latin typeface="Sriracha"/>
              </a:rPr>
              <a:t>Sử dụng </a:t>
            </a:r>
            <a:r>
              <a:rPr lang="en-US" sz="8000" b="1" dirty="0" smtClean="0">
                <a:solidFill>
                  <a:srgbClr val="00B050"/>
                </a:solidFill>
                <a:latin typeface="Sriracha"/>
              </a:rPr>
              <a:t>máy thu hình ( tiết 2)</a:t>
            </a:r>
            <a:endParaRPr lang="en-US" sz="8000" b="1" dirty="0">
              <a:solidFill>
                <a:srgbClr val="00B050"/>
              </a:solidFill>
              <a:latin typeface="Sriracha"/>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2698">
            <a:off x="13773244" y="7710798"/>
            <a:ext cx="3766556" cy="12189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313496"/>
            <a:ext cx="3641361" cy="269460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21714">
            <a:off x="1225910" y="7572148"/>
            <a:ext cx="3126214" cy="193256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35200" y="846705"/>
            <a:ext cx="2434726" cy="2337337"/>
          </a:xfrm>
          <a:prstGeom prst="rect">
            <a:avLst/>
          </a:prstGeom>
        </p:spPr>
      </p:pic>
      <p:grpSp>
        <p:nvGrpSpPr>
          <p:cNvPr id="14" name="Group 13">
            <a:extLst>
              <a:ext uri="{FF2B5EF4-FFF2-40B4-BE49-F238E27FC236}">
                <a16:creationId xmlns:a16="http://schemas.microsoft.com/office/drawing/2014/main" xmlns="" id="{B5B7A4A0-C297-41E9-AEA9-52B625458051}"/>
              </a:ext>
            </a:extLst>
          </p:cNvPr>
          <p:cNvGrpSpPr/>
          <p:nvPr/>
        </p:nvGrpSpPr>
        <p:grpSpPr>
          <a:xfrm>
            <a:off x="5546664" y="1562100"/>
            <a:ext cx="7194672" cy="1383619"/>
            <a:chOff x="5454528" y="1837723"/>
            <a:chExt cx="7286808" cy="1107996"/>
          </a:xfrm>
        </p:grpSpPr>
        <p:sp>
          <p:nvSpPr>
            <p:cNvPr id="13" name="Rectangle 12">
              <a:extLst>
                <a:ext uri="{FF2B5EF4-FFF2-40B4-BE49-F238E27FC236}">
                  <a16:creationId xmlns:a16="http://schemas.microsoft.com/office/drawing/2014/main" xmlns="" id="{EF3C695A-D238-4ADC-8DE8-771183AB9041}"/>
                </a:ext>
              </a:extLst>
            </p:cNvPr>
            <p:cNvSpPr/>
            <p:nvPr/>
          </p:nvSpPr>
          <p:spPr>
            <a:xfrm>
              <a:off x="5454528" y="1837723"/>
              <a:ext cx="7286808" cy="9233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E3E808F-1A23-49AF-877C-67CEA98A2D3F}"/>
                </a:ext>
              </a:extLst>
            </p:cNvPr>
            <p:cNvSpPr/>
            <p:nvPr/>
          </p:nvSpPr>
          <p:spPr>
            <a:xfrm>
              <a:off x="6232790" y="1837723"/>
              <a:ext cx="5822428"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latin typeface="SVN-Yahoo" panose="02040603050506020204" pitchFamily="18" charset="0"/>
                </a:rPr>
                <a:t>CÔNG NGHỆ</a:t>
              </a:r>
              <a:endParaRPr lang="en-US" sz="6600" b="0" cap="none" spc="0" dirty="0">
                <a:ln w="0"/>
                <a:solidFill>
                  <a:schemeClr val="tx1"/>
                </a:solidFill>
                <a:latin typeface="SVN-Yahoo" panose="02040603050506020204" pitchFamily="18" charset="0"/>
              </a:endParaRPr>
            </a:p>
          </p:txBody>
        </p:sp>
      </p:grpSp>
      <p:cxnSp>
        <p:nvCxnSpPr>
          <p:cNvPr id="12" name="Straight Connector 11">
            <a:extLst>
              <a:ext uri="{FF2B5EF4-FFF2-40B4-BE49-F238E27FC236}">
                <a16:creationId xmlns:a16="http://schemas.microsoft.com/office/drawing/2014/main" xmlns="" id="{186CD965-8133-4664-ABD4-FF3763FF94B8}"/>
              </a:ext>
            </a:extLst>
          </p:cNvPr>
          <p:cNvCxnSpPr/>
          <p:nvPr/>
        </p:nvCxnSpPr>
        <p:spPr>
          <a:xfrm>
            <a:off x="5546664" y="2945719"/>
            <a:ext cx="7194672" cy="0"/>
          </a:xfrm>
          <a:prstGeom prst="line">
            <a:avLst/>
          </a:prstGeom>
          <a:ln w="57150">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xmlns="" id="{F6EDD4F4-A7CF-4A11-B8B3-7459970B5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2532464"/>
            <a:ext cx="12175640" cy="362777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605585">
            <a:off x="16001792" y="1197917"/>
            <a:ext cx="614106" cy="1036466"/>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38200" y="1029039"/>
            <a:ext cx="1113922" cy="992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314</Words>
  <Application>Microsoft Office PowerPoint</Application>
  <PresentationFormat>Custom</PresentationFormat>
  <Paragraphs>30</Paragraphs>
  <Slides>15</Slides>
  <Notes>1</Notes>
  <HiddenSlides>0</HiddenSlides>
  <MMClips>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vt:i4>
      </vt:variant>
    </vt:vector>
  </HeadingPairs>
  <TitlesOfParts>
    <vt:vector size="32" baseType="lpstr">
      <vt:lpstr>Arial</vt:lpstr>
      <vt:lpstr>iCiel Cadena</vt:lpstr>
      <vt:lpstr>#9Slide05 Fourth Medium</vt:lpstr>
      <vt:lpstr>Roboto Condensed Light</vt:lpstr>
      <vt:lpstr>Coiny</vt:lpstr>
      <vt:lpstr>Fredoka One</vt:lpstr>
      <vt:lpstr>SVN-Yahoo</vt:lpstr>
      <vt:lpstr>Caveat Brush</vt:lpstr>
      <vt:lpstr>Nunito</vt:lpstr>
      <vt:lpstr>VNI-Truck</vt:lpstr>
      <vt:lpstr>#9Slide03 BoosterNextFYBlack</vt:lpstr>
      <vt:lpstr>Sriracha</vt:lpstr>
      <vt:lpstr>Times New Roman</vt:lpstr>
      <vt:lpstr>Calibri</vt:lpstr>
      <vt:lpstr>Office Theme</vt:lpstr>
      <vt:lpstr>1_Office Theme</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Admin</cp:lastModifiedBy>
  <cp:revision>68</cp:revision>
  <dcterms:created xsi:type="dcterms:W3CDTF">2006-08-16T00:00:00Z</dcterms:created>
  <dcterms:modified xsi:type="dcterms:W3CDTF">2022-06-18T14:01:08Z</dcterms:modified>
  <dc:identifier>DAE09qedpJ4</dc:identifier>
</cp:coreProperties>
</file>