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7"/>
  </p:notesMasterIdLst>
  <p:sldIdLst>
    <p:sldId id="314" r:id="rId2"/>
    <p:sldId id="257" r:id="rId3"/>
    <p:sldId id="291" r:id="rId4"/>
    <p:sldId id="315" r:id="rId5"/>
    <p:sldId id="316" r:id="rId6"/>
    <p:sldId id="317" r:id="rId7"/>
    <p:sldId id="306" r:id="rId8"/>
    <p:sldId id="318" r:id="rId9"/>
    <p:sldId id="296" r:id="rId10"/>
    <p:sldId id="319" r:id="rId11"/>
    <p:sldId id="308" r:id="rId12"/>
    <p:sldId id="309" r:id="rId13"/>
    <p:sldId id="310" r:id="rId14"/>
    <p:sldId id="311" r:id="rId15"/>
    <p:sldId id="312" r:id="rId16"/>
    <p:sldId id="313" r:id="rId17"/>
    <p:sldId id="320" r:id="rId18"/>
    <p:sldId id="265" r:id="rId19"/>
    <p:sldId id="321" r:id="rId20"/>
    <p:sldId id="322" r:id="rId21"/>
    <p:sldId id="268" r:id="rId22"/>
    <p:sldId id="324" r:id="rId23"/>
    <p:sldId id="325" r:id="rId24"/>
    <p:sldId id="326" r:id="rId25"/>
    <p:sldId id="270" r:id="rId2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FF"/>
    <a:srgbClr val="FF0000"/>
    <a:srgbClr val="0000FF"/>
    <a:srgbClr val="CC00FF"/>
    <a:srgbClr val="00FF00"/>
    <a:srgbClr val="FF00FF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4660"/>
  </p:normalViewPr>
  <p:slideViewPr>
    <p:cSldViewPr>
      <p:cViewPr varScale="1">
        <p:scale>
          <a:sx n="85" d="100"/>
          <a:sy n="85" d="100"/>
        </p:scale>
        <p:origin x="101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9126C4B-2839-4E89-92FC-33D1E6650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1BD-EB2D-41AC-82D3-8514BD179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E58F-0B71-4E8C-BA77-10A7F7938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EA7B-4587-4ADF-81F4-462190A3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2D21-F1D3-43A1-8462-BCA71399A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DDFE-2341-4830-959B-B1A1E4B5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B6F4-E74E-440C-99B6-4EAE38D2C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58C9-04AF-44D7-AB11-37A168494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325AF-E9C6-4AB0-8C52-798514555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6EA8-FA3F-4D31-8D92-DD96977EE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5AEB-60AE-40C3-98DF-10B9F864E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1A60-BBF5-4935-92A8-523199C0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F5FE-2D0B-46A6-B073-7472462A1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C255-F2C6-48C5-9094-BC450CF6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890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91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366805C-4884-4F02-9128-701797C2D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/>
          <a:stretch>
            <a:fillRect/>
          </a:stretch>
        </p:blipFill>
        <p:spPr bwMode="auto">
          <a:xfrm>
            <a:off x="0" y="-22225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201863"/>
            <a:ext cx="48831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1611313" y="80963"/>
            <a:ext cx="5018087" cy="2268537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10" name="组合 62"/>
          <p:cNvGrpSpPr>
            <a:grpSpLocks/>
          </p:cNvGrpSpPr>
          <p:nvPr/>
        </p:nvGrpSpPr>
        <p:grpSpPr bwMode="auto">
          <a:xfrm>
            <a:off x="-31750" y="4248150"/>
            <a:ext cx="9175750" cy="1439862"/>
            <a:chOff x="-2055784" y="5706558"/>
            <a:chExt cx="12152268" cy="1151441"/>
          </a:xfrm>
        </p:grpSpPr>
        <p:pic>
          <p:nvPicPr>
            <p:cNvPr id="11" name="图片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155" y="5952293"/>
              <a:ext cx="3267329" cy="9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398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65">
              <a:extLst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66">
              <a:extLst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3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055784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6501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0" y="955964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371600" y="1657350"/>
            <a:ext cx="6096000" cy="1524000"/>
          </a:xfrm>
          <a:prstGeom prst="cloudCallout">
            <a:avLst>
              <a:gd name="adj1" fmla="val -47491"/>
              <a:gd name="adj2" fmla="val 73236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562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"/>
            <a:ext cx="8534400" cy="45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25"/>
            <a:ext cx="85344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3 cánh đồng muối Ninh Thuận: Phương Cựu, Cà Ná, Đầm V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828800" y="4572000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0" y="1047750"/>
            <a:ext cx="723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2602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171700"/>
            <a:ext cx="9144000" cy="80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i="1" dirty="0" err="1"/>
              <a:t>Xếp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tên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hoạt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động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sản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xuất</a:t>
            </a:r>
            <a:r>
              <a:rPr lang="en-US" altLang="en-US" sz="2800" i="1" dirty="0"/>
              <a:t> ở </a:t>
            </a:r>
            <a:r>
              <a:rPr lang="en-US" altLang="en-US" sz="2800" i="1" dirty="0" err="1"/>
              <a:t>các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hình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theo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nhóm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ngành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sản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xuất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cho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phù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hợp</a:t>
            </a:r>
            <a:r>
              <a:rPr lang="en-US" altLang="en-US" sz="2800" i="1" dirty="0"/>
              <a:t>.</a:t>
            </a:r>
          </a:p>
        </p:txBody>
      </p:sp>
      <p:sp>
        <p:nvSpPr>
          <p:cNvPr id="20500" name="Text Box 39"/>
          <p:cNvSpPr txBox="1">
            <a:spLocks noChangeArrowheads="1"/>
          </p:cNvSpPr>
          <p:nvPr/>
        </p:nvSpPr>
        <p:spPr bwMode="auto">
          <a:xfrm>
            <a:off x="1276350" y="4171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57663" y="3714750"/>
            <a:ext cx="22998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8" y="454819"/>
            <a:ext cx="2561163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8150"/>
            <a:ext cx="2561163" cy="137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014"/>
            <a:ext cx="2561163" cy="13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7" y="1989505"/>
            <a:ext cx="2561163" cy="138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Top 3 cánh đồng muối Ninh Thuận: Phương Cựu, Cà Ná, Đầm V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989505"/>
            <a:ext cx="2561163" cy="13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989505"/>
            <a:ext cx="2561163" cy="138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888" name="Group 4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9350626"/>
              </p:ext>
            </p:extLst>
          </p:nvPr>
        </p:nvGraphicFramePr>
        <p:xfrm>
          <a:off x="800099" y="1352550"/>
          <a:ext cx="7543801" cy="1828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3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Chăn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 trồng, đánh bắt thuỷ sản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súc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0" name="Text Box 39"/>
          <p:cNvSpPr txBox="1">
            <a:spLocks noChangeArrowheads="1"/>
          </p:cNvSpPr>
          <p:nvPr/>
        </p:nvSpPr>
        <p:spPr bwMode="auto">
          <a:xfrm>
            <a:off x="1276350" y="4171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63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3726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819150"/>
            <a:ext cx="571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74295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57300" y="1638300"/>
            <a:ext cx="6629400" cy="2209800"/>
          </a:xfrm>
          <a:prstGeom prst="cloudCallout">
            <a:avLst>
              <a:gd name="adj1" fmla="val -47491"/>
              <a:gd name="adj2" fmla="val 73236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44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2" name="Group 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0180521"/>
              </p:ext>
            </p:extLst>
          </p:nvPr>
        </p:nvGraphicFramePr>
        <p:xfrm>
          <a:off x="152400" y="857250"/>
          <a:ext cx="8915400" cy="3200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kumimoji="0" lang="en-US" sz="2000" b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số điều kiện cần thiết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 sản xuất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1086556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Mặc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thường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gây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bão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miền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vẫn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luôn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kiện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phẩm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vùng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vùng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cũng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khẩu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796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1/15/6d/11156d10e37e66bc56f6011fc8089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1732"/>
            <a:ext cx="9144000" cy="51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047750"/>
            <a:ext cx="7848600" cy="236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	  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025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/>
          <a:stretch>
            <a:fillRect/>
          </a:stretch>
        </p:blipFill>
        <p:spPr bwMode="auto">
          <a:xfrm>
            <a:off x="0" y="-22225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201863"/>
            <a:ext cx="48831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1611313" y="80963"/>
            <a:ext cx="5018087" cy="2268537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10" name="组合 62"/>
          <p:cNvGrpSpPr>
            <a:grpSpLocks/>
          </p:cNvGrpSpPr>
          <p:nvPr/>
        </p:nvGrpSpPr>
        <p:grpSpPr bwMode="auto">
          <a:xfrm>
            <a:off x="-31750" y="4248150"/>
            <a:ext cx="9175750" cy="1439862"/>
            <a:chOff x="-2055784" y="5706558"/>
            <a:chExt cx="12152268" cy="1151441"/>
          </a:xfrm>
        </p:grpSpPr>
        <p:pic>
          <p:nvPicPr>
            <p:cNvPr id="11" name="图片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155" y="5952293"/>
              <a:ext cx="3267329" cy="9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398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65">
              <a:extLst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66">
              <a:extLst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3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055784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64736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4350"/>
            <a:ext cx="9144000" cy="35804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Ở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0650" y="144780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20650" y="3725466"/>
            <a:ext cx="33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28800" y="5715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0650" y="188595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0650" y="318135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0650" y="272415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77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Picture 10" descr="BDo 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83150" cy="5200650"/>
          </a:xfrm>
          <a:noFill/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0515600" y="1269206"/>
            <a:ext cx="3475038" cy="410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0" y="1269206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973138" y="1208088"/>
            <a:ext cx="7086600" cy="3765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9518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>
                  <a:alpha val="79999"/>
                </a:srgbClr>
              </a:solidFill>
              <a:latin typeface="VNI-Time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95784" y="1010709"/>
            <a:ext cx="6749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ĐỊA LÝ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4288"/>
            <a:ext cx="915352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336851" y="2522529"/>
            <a:ext cx="1250950" cy="1244600"/>
          </a:xfrm>
          <a:prstGeom prst="ellipse">
            <a:avLst/>
          </a:prstGeom>
          <a:solidFill>
            <a:srgbClr val="C00000"/>
          </a:solidFill>
          <a:ln w="381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57150" y="90488"/>
            <a:ext cx="768350" cy="576262"/>
            <a:chOff x="143339" y="260701"/>
            <a:chExt cx="768085" cy="576063"/>
          </a:xfrm>
        </p:grpSpPr>
        <p:sp>
          <p:nvSpPr>
            <p:cNvPr id="11" name="菱形 17"/>
            <p:cNvSpPr/>
            <p:nvPr/>
          </p:nvSpPr>
          <p:spPr>
            <a:xfrm>
              <a:off x="143339" y="260701"/>
              <a:ext cx="576064" cy="576063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887" tIns="56952" rIns="113887" bIns="56952" anchor="ctr"/>
            <a:lstStyle/>
            <a:p>
              <a:pPr algn="ctr" defTabSz="8541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sp>
          <p:nvSpPr>
            <p:cNvPr id="12" name="菱形 18"/>
            <p:cNvSpPr/>
            <p:nvPr/>
          </p:nvSpPr>
          <p:spPr>
            <a:xfrm>
              <a:off x="335361" y="260701"/>
              <a:ext cx="576063" cy="576063"/>
            </a:xfrm>
            <a:prstGeom prst="diamond">
              <a:avLst/>
            </a:prstGeom>
            <a:solidFill>
              <a:srgbClr val="71BDC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887" tIns="56952" rIns="113887" bIns="56952" anchor="ctr"/>
            <a:lstStyle/>
            <a:p>
              <a:pPr algn="ctr" defTabSz="8541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</p:grp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488017" y="815799"/>
            <a:ext cx="1250950" cy="1243012"/>
          </a:xfrm>
          <a:prstGeom prst="ellipse">
            <a:avLst/>
          </a:prstGeom>
          <a:solidFill>
            <a:srgbClr val="71BDCD"/>
          </a:solidFill>
          <a:ln w="381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2766307" y="1234579"/>
            <a:ext cx="365125" cy="363537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71BDCD"/>
          </a:solidFill>
          <a:ln>
            <a:noFill/>
          </a:ln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 rot="18074707">
            <a:off x="2587801" y="2920079"/>
            <a:ext cx="365125" cy="363537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D42418"/>
          </a:solidFill>
          <a:ln>
            <a:noFill/>
          </a:ln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8"/>
          <p:cNvSpPr txBox="1"/>
          <p:nvPr/>
        </p:nvSpPr>
        <p:spPr>
          <a:xfrm flipH="1">
            <a:off x="1413051" y="2852729"/>
            <a:ext cx="1116013" cy="547688"/>
          </a:xfrm>
          <a:prstGeom prst="rect">
            <a:avLst/>
          </a:prstGeom>
          <a:noFill/>
        </p:spPr>
        <p:txBody>
          <a:bodyPr lIns="85391" tIns="42695" rIns="85391" bIns="42695">
            <a:spAutoFit/>
          </a:bodyPr>
          <a:lstStyle/>
          <a:p>
            <a:pPr algn="ctr"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825500" y="20478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0CCE0-E2DB-4849-90E7-4F52748A876E}"/>
              </a:ext>
            </a:extLst>
          </p:cNvPr>
          <p:cNvSpPr txBox="1"/>
          <p:nvPr/>
        </p:nvSpPr>
        <p:spPr>
          <a:xfrm>
            <a:off x="3158772" y="1045964"/>
            <a:ext cx="52994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tộc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yếu</a:t>
            </a:r>
            <a:r>
              <a:rPr lang="en-US" sz="2000" dirty="0"/>
              <a:t> ở ĐB </a:t>
            </a:r>
            <a:r>
              <a:rPr lang="en-US" sz="2000" dirty="0" err="1"/>
              <a:t>duyên</a:t>
            </a:r>
            <a:r>
              <a:rPr lang="en-US" sz="2000" dirty="0"/>
              <a:t> </a:t>
            </a:r>
            <a:r>
              <a:rPr lang="en-US" sz="2000" dirty="0" err="1"/>
              <a:t>hải</a:t>
            </a:r>
            <a:r>
              <a:rPr lang="en-US" sz="2000" dirty="0"/>
              <a:t> </a:t>
            </a:r>
            <a:r>
              <a:rPr lang="en-US" sz="2000" dirty="0" err="1"/>
              <a:t>miền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: ng</a:t>
            </a:r>
            <a:r>
              <a:rPr lang="vi-VN" sz="2000" dirty="0"/>
              <a:t>ười Kinh, người Chăm.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6D2CE1F-FE9E-430E-B020-F341E1D885E3}"/>
              </a:ext>
            </a:extLst>
          </p:cNvPr>
          <p:cNvSpPr txBox="1"/>
          <p:nvPr/>
        </p:nvSpPr>
        <p:spPr>
          <a:xfrm flipH="1">
            <a:off x="1488017" y="1133298"/>
            <a:ext cx="1116013" cy="547688"/>
          </a:xfrm>
          <a:prstGeom prst="rect">
            <a:avLst/>
          </a:prstGeom>
          <a:noFill/>
        </p:spPr>
        <p:txBody>
          <a:bodyPr lIns="85391" tIns="42695" rIns="85391" bIns="42695">
            <a:spAutoFit/>
          </a:bodyPr>
          <a:lstStyle/>
          <a:p>
            <a:pPr algn="ctr"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42D7F1-3276-460F-9836-EAD5E8E56696}"/>
              </a:ext>
            </a:extLst>
          </p:cNvPr>
          <p:cNvSpPr txBox="1"/>
          <p:nvPr/>
        </p:nvSpPr>
        <p:spPr>
          <a:xfrm>
            <a:off x="2948869" y="2785526"/>
            <a:ext cx="5375628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bày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nét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: </a:t>
            </a:r>
            <a:r>
              <a:rPr lang="en-US" sz="2000" dirty="0" err="1"/>
              <a:t>trồng</a:t>
            </a:r>
            <a:r>
              <a:rPr lang="en-US" sz="2000" dirty="0"/>
              <a:t> </a:t>
            </a:r>
            <a:r>
              <a:rPr lang="en-US" sz="2000" dirty="0" err="1"/>
              <a:t>trọt</a:t>
            </a:r>
            <a:r>
              <a:rPr lang="en-US" sz="2000" dirty="0"/>
              <a:t>, </a:t>
            </a:r>
            <a:r>
              <a:rPr lang="en-US" sz="2000" dirty="0" err="1"/>
              <a:t>chăn</a:t>
            </a:r>
            <a:r>
              <a:rPr lang="en-US" sz="2000" dirty="0"/>
              <a:t> </a:t>
            </a:r>
            <a:r>
              <a:rPr lang="en-US" sz="2000" dirty="0" err="1"/>
              <a:t>nuôi</a:t>
            </a:r>
            <a:r>
              <a:rPr lang="en-US" sz="2000" dirty="0"/>
              <a:t>,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, </a:t>
            </a:r>
            <a:r>
              <a:rPr lang="en-US" sz="2000" dirty="0" err="1"/>
              <a:t>nuôi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,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thủy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18829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13856" y="0"/>
            <a:ext cx="47382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cư tập trung khá đông đúc</a:t>
            </a: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504950"/>
            <a:ext cx="774815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So sánh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So sánh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00400" y="886691"/>
            <a:ext cx="22998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8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BDo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4840288" cy="5143500"/>
          </a:xfrm>
          <a:noFill/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212773" y="883227"/>
            <a:ext cx="381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250873" y="189889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miềnTrung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/>
      <p:bldP spid="1013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3856" y="0"/>
            <a:ext cx="47382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00100" y="66675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822864" y="857250"/>
            <a:ext cx="6102929" cy="1714500"/>
          </a:xfrm>
          <a:prstGeom prst="cloudCallout">
            <a:avLst>
              <a:gd name="adj1" fmla="val -17810"/>
              <a:gd name="adj2" fmla="val 67778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00100" y="1504950"/>
            <a:ext cx="7658100" cy="819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Picture 4" descr="Picture 008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 l="2188" t="5000" r="2188"/>
          <a:stretch>
            <a:fillRect/>
          </a:stretch>
        </p:blipFill>
        <p:spPr bwMode="auto">
          <a:xfrm>
            <a:off x="-3464" y="519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1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:Trang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Chăm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153891" y="5195"/>
            <a:ext cx="398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2286000" y="895350"/>
            <a:ext cx="5105400" cy="1485900"/>
          </a:xfrm>
          <a:prstGeom prst="cloudCallout">
            <a:avLst>
              <a:gd name="adj1" fmla="val -46523"/>
              <a:gd name="adj2" fmla="val 73333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1524000" y="2876550"/>
            <a:ext cx="6553200" cy="1371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 animBg="1"/>
      <p:bldP spid="72711" grpId="1" animBg="1"/>
      <p:bldP spid="72712" grpId="0" animBg="1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850</Words>
  <Application>Microsoft Office PowerPoint</Application>
  <PresentationFormat>On-screen Show (16:9)</PresentationFormat>
  <Paragraphs>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Tahoma</vt:lpstr>
      <vt:lpstr>Times New Roman</vt:lpstr>
      <vt:lpstr>VNI-Times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vt</dc:creator>
  <cp:lastModifiedBy>Administrator</cp:lastModifiedBy>
  <cp:revision>240</cp:revision>
  <dcterms:created xsi:type="dcterms:W3CDTF">2002-09-18T13:48:22Z</dcterms:created>
  <dcterms:modified xsi:type="dcterms:W3CDTF">2022-03-09T14:57:32Z</dcterms:modified>
</cp:coreProperties>
</file>