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1" r:id="rId3"/>
  </p:sldMasterIdLst>
  <p:notesMasterIdLst>
    <p:notesMasterId r:id="rId34"/>
  </p:notesMasterIdLst>
  <p:sldIdLst>
    <p:sldId id="257" r:id="rId4"/>
    <p:sldId id="299" r:id="rId5"/>
    <p:sldId id="260" r:id="rId6"/>
    <p:sldId id="262" r:id="rId7"/>
    <p:sldId id="261" r:id="rId8"/>
    <p:sldId id="264" r:id="rId9"/>
    <p:sldId id="266" r:id="rId10"/>
    <p:sldId id="272" r:id="rId11"/>
    <p:sldId id="268" r:id="rId12"/>
    <p:sldId id="269" r:id="rId13"/>
    <p:sldId id="271" r:id="rId14"/>
    <p:sldId id="286" r:id="rId15"/>
    <p:sldId id="301" r:id="rId16"/>
    <p:sldId id="287" r:id="rId17"/>
    <p:sldId id="289" r:id="rId18"/>
    <p:sldId id="270" r:id="rId19"/>
    <p:sldId id="288" r:id="rId20"/>
    <p:sldId id="290" r:id="rId21"/>
    <p:sldId id="303" r:id="rId22"/>
    <p:sldId id="291" r:id="rId23"/>
    <p:sldId id="292" r:id="rId24"/>
    <p:sldId id="293" r:id="rId25"/>
    <p:sldId id="294" r:id="rId26"/>
    <p:sldId id="304" r:id="rId27"/>
    <p:sldId id="265" r:id="rId28"/>
    <p:sldId id="295" r:id="rId29"/>
    <p:sldId id="296" r:id="rId30"/>
    <p:sldId id="297" r:id="rId31"/>
    <p:sldId id="298" r:id="rId32"/>
    <p:sldId id="30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F2E9B-EB2D-4F35-BEFA-9433D959D0CF}"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BD143-6C14-4407-B28C-89D7B7EAEA21}" type="slidenum">
              <a:rPr lang="en-US" smtClean="0"/>
              <a:t>‹#›</a:t>
            </a:fld>
            <a:endParaRPr lang="en-US"/>
          </a:p>
        </p:txBody>
      </p:sp>
    </p:spTree>
    <p:extLst>
      <p:ext uri="{BB962C8B-B14F-4D97-AF65-F5344CB8AC3E}">
        <p14:creationId xmlns:p14="http://schemas.microsoft.com/office/powerpoint/2010/main" val="301073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680EA-8FC9-416B-ABCA-07E85B77DD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10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680EA-8FC9-416B-ABCA-07E85B77DD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529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5680EA-8FC9-416B-ABCA-07E85B77DD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40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7BD143-6C14-4407-B28C-89D7B7EAEA21}" type="slidenum">
              <a:rPr lang="en-US" smtClean="0"/>
              <a:t>17</a:t>
            </a:fld>
            <a:endParaRPr lang="en-US"/>
          </a:p>
        </p:txBody>
      </p:sp>
    </p:spTree>
    <p:extLst>
      <p:ext uri="{BB962C8B-B14F-4D97-AF65-F5344CB8AC3E}">
        <p14:creationId xmlns:p14="http://schemas.microsoft.com/office/powerpoint/2010/main" val="1102923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err="1"/>
              <a:t>Nghĩa</a:t>
            </a:r>
            <a:r>
              <a:rPr lang="vi-VN" dirty="0"/>
              <a:t> </a:t>
            </a:r>
            <a:r>
              <a:rPr lang="vi-VN" dirty="0" err="1"/>
              <a:t>khản</a:t>
            </a:r>
            <a:r>
              <a:rPr lang="vi-VN" dirty="0"/>
              <a:t> </a:t>
            </a:r>
            <a:r>
              <a:rPr lang="vi-VN" dirty="0" err="1"/>
              <a:t>đặc</a:t>
            </a:r>
            <a:endParaRPr lang="en-US" dirty="0"/>
          </a:p>
        </p:txBody>
      </p:sp>
      <p:sp>
        <p:nvSpPr>
          <p:cNvPr id="4" name="Slide Number Placeholder 3"/>
          <p:cNvSpPr>
            <a:spLocks noGrp="1"/>
          </p:cNvSpPr>
          <p:nvPr>
            <p:ph type="sldNum" sz="quarter" idx="5"/>
          </p:nvPr>
        </p:nvSpPr>
        <p:spPr/>
        <p:txBody>
          <a:bodyPr/>
          <a:lstStyle/>
          <a:p>
            <a:fld id="{1B7BD143-6C14-4407-B28C-89D7B7EAEA21}" type="slidenum">
              <a:rPr lang="en-US" smtClean="0"/>
              <a:t>18</a:t>
            </a:fld>
            <a:endParaRPr lang="en-US"/>
          </a:p>
        </p:txBody>
      </p:sp>
    </p:spTree>
    <p:extLst>
      <p:ext uri="{BB962C8B-B14F-4D97-AF65-F5344CB8AC3E}">
        <p14:creationId xmlns:p14="http://schemas.microsoft.com/office/powerpoint/2010/main" val="1764964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128541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3/17/2022</a:t>
            </a:fld>
            <a:endParaRPr/>
          </a:p>
        </p:txBody>
      </p:sp>
    </p:spTree>
    <p:extLst>
      <p:ext uri="{BB962C8B-B14F-4D97-AF65-F5344CB8AC3E}">
        <p14:creationId xmlns:p14="http://schemas.microsoft.com/office/powerpoint/2010/main" val="420049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3/17/2022</a:t>
            </a:fld>
            <a:endParaRPr/>
          </a:p>
        </p:txBody>
      </p:sp>
    </p:spTree>
    <p:extLst>
      <p:ext uri="{BB962C8B-B14F-4D97-AF65-F5344CB8AC3E}">
        <p14:creationId xmlns:p14="http://schemas.microsoft.com/office/powerpoint/2010/main" val="132114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3/17/2022</a:t>
            </a:fld>
            <a:endParaRPr/>
          </a:p>
        </p:txBody>
      </p:sp>
    </p:spTree>
    <p:extLst>
      <p:ext uri="{BB962C8B-B14F-4D97-AF65-F5344CB8AC3E}">
        <p14:creationId xmlns:p14="http://schemas.microsoft.com/office/powerpoint/2010/main" val="272881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3/17/2022</a:t>
            </a:fld>
            <a:endParaRPr/>
          </a:p>
        </p:txBody>
      </p:sp>
    </p:spTree>
    <p:extLst>
      <p:ext uri="{BB962C8B-B14F-4D97-AF65-F5344CB8AC3E}">
        <p14:creationId xmlns:p14="http://schemas.microsoft.com/office/powerpoint/2010/main" val="166969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3/17/2022</a:t>
            </a:fld>
            <a:endParaRPr/>
          </a:p>
        </p:txBody>
      </p:sp>
    </p:spTree>
    <p:extLst>
      <p:ext uri="{BB962C8B-B14F-4D97-AF65-F5344CB8AC3E}">
        <p14:creationId xmlns:p14="http://schemas.microsoft.com/office/powerpoint/2010/main" val="111854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5818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954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9994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880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369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3/17/2022</a:t>
            </a:fld>
            <a:endParaRPr/>
          </a:p>
        </p:txBody>
      </p:sp>
    </p:spTree>
    <p:extLst>
      <p:ext uri="{BB962C8B-B14F-4D97-AF65-F5344CB8AC3E}">
        <p14:creationId xmlns:p14="http://schemas.microsoft.com/office/powerpoint/2010/main" val="253086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1267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02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3"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6826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31744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0204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C8FEA-07A8-41BC-B349-B662DC8260F6}" type="datetimeFigureOut">
              <a:rPr lang="en-US" smtClean="0">
                <a:solidFill>
                  <a:prstClr val="black"/>
                </a:solidFill>
              </a:rPr>
              <a:pPr/>
              <a:t>3/17/2022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BB07CD0-E83A-45A0-91F8-90DFC60B7B0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6017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ADE73DD-9DAE-4540-BD9C-0D81CBC0D5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B00A93-446C-4FEA-8CCF-AF347F30B6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F6045F-E2A9-4E66-B37C-A673D60DC87F}"/>
              </a:ext>
            </a:extLst>
          </p:cNvPr>
          <p:cNvSpPr>
            <a:spLocks noGrp="1" noChangeArrowheads="1"/>
          </p:cNvSpPr>
          <p:nvPr>
            <p:ph type="sldNum" sz="quarter" idx="12"/>
          </p:nvPr>
        </p:nvSpPr>
        <p:spPr>
          <a:ln/>
        </p:spPr>
        <p:txBody>
          <a:bodyPr/>
          <a:lstStyle>
            <a:lvl1pPr>
              <a:defRPr/>
            </a:lvl1pPr>
          </a:lstStyle>
          <a:p>
            <a:pPr>
              <a:defRPr/>
            </a:pPr>
            <a:fld id="{3A6B9DA0-2AFB-4424-80C1-36E0BCA869E2}" type="slidenum">
              <a:rPr lang="en-US" altLang="en-US"/>
              <a:pPr>
                <a:defRPr/>
              </a:pPr>
              <a:t>‹#›</a:t>
            </a:fld>
            <a:endParaRPr lang="en-US" altLang="en-US"/>
          </a:p>
        </p:txBody>
      </p:sp>
    </p:spTree>
    <p:extLst>
      <p:ext uri="{BB962C8B-B14F-4D97-AF65-F5344CB8AC3E}">
        <p14:creationId xmlns:p14="http://schemas.microsoft.com/office/powerpoint/2010/main" val="2021831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C4CD91-8A92-4D4C-93B2-1DEE74BB11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851BED-EA27-4DCD-B10E-8AE6ABE3EC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8EC9B2-E4FB-4A07-8160-2BCC03420B72}"/>
              </a:ext>
            </a:extLst>
          </p:cNvPr>
          <p:cNvSpPr>
            <a:spLocks noGrp="1" noChangeArrowheads="1"/>
          </p:cNvSpPr>
          <p:nvPr>
            <p:ph type="sldNum" sz="quarter" idx="12"/>
          </p:nvPr>
        </p:nvSpPr>
        <p:spPr>
          <a:ln/>
        </p:spPr>
        <p:txBody>
          <a:bodyPr/>
          <a:lstStyle>
            <a:lvl1pPr>
              <a:defRPr/>
            </a:lvl1pPr>
          </a:lstStyle>
          <a:p>
            <a:pPr>
              <a:defRPr/>
            </a:pPr>
            <a:fld id="{0FF4C7EA-53E4-4F7F-8595-950F536272D0}" type="slidenum">
              <a:rPr lang="en-US" altLang="en-US"/>
              <a:pPr>
                <a:defRPr/>
              </a:pPr>
              <a:t>‹#›</a:t>
            </a:fld>
            <a:endParaRPr lang="en-US" altLang="en-US"/>
          </a:p>
        </p:txBody>
      </p:sp>
    </p:spTree>
    <p:extLst>
      <p:ext uri="{BB962C8B-B14F-4D97-AF65-F5344CB8AC3E}">
        <p14:creationId xmlns:p14="http://schemas.microsoft.com/office/powerpoint/2010/main" val="947993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BAB53A6-A300-4931-9328-F694809A64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C3B47C-2678-44EE-8049-DF336B8A4B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A1515F-4932-43B3-B9A9-44DA6C0D3EAF}"/>
              </a:ext>
            </a:extLst>
          </p:cNvPr>
          <p:cNvSpPr>
            <a:spLocks noGrp="1" noChangeArrowheads="1"/>
          </p:cNvSpPr>
          <p:nvPr>
            <p:ph type="sldNum" sz="quarter" idx="12"/>
          </p:nvPr>
        </p:nvSpPr>
        <p:spPr>
          <a:ln/>
        </p:spPr>
        <p:txBody>
          <a:bodyPr/>
          <a:lstStyle>
            <a:lvl1pPr>
              <a:defRPr/>
            </a:lvl1pPr>
          </a:lstStyle>
          <a:p>
            <a:pPr>
              <a:defRPr/>
            </a:pPr>
            <a:fld id="{C099DD8C-E9AA-49FC-93CC-9BE549BBF049}" type="slidenum">
              <a:rPr lang="en-US" altLang="en-US"/>
              <a:pPr>
                <a:defRPr/>
              </a:pPr>
              <a:t>‹#›</a:t>
            </a:fld>
            <a:endParaRPr lang="en-US" altLang="en-US"/>
          </a:p>
        </p:txBody>
      </p:sp>
    </p:spTree>
    <p:extLst>
      <p:ext uri="{BB962C8B-B14F-4D97-AF65-F5344CB8AC3E}">
        <p14:creationId xmlns:p14="http://schemas.microsoft.com/office/powerpoint/2010/main" val="1336515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CDB3F8-86F6-4C3B-9580-E8A9FFD1F4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8A7477-8DC5-467D-9EA1-4A15348E38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C6044C-47DE-4472-B0B1-614507330487}"/>
              </a:ext>
            </a:extLst>
          </p:cNvPr>
          <p:cNvSpPr>
            <a:spLocks noGrp="1" noChangeArrowheads="1"/>
          </p:cNvSpPr>
          <p:nvPr>
            <p:ph type="sldNum" sz="quarter" idx="12"/>
          </p:nvPr>
        </p:nvSpPr>
        <p:spPr>
          <a:ln/>
        </p:spPr>
        <p:txBody>
          <a:bodyPr/>
          <a:lstStyle>
            <a:lvl1pPr>
              <a:defRPr/>
            </a:lvl1pPr>
          </a:lstStyle>
          <a:p>
            <a:pPr>
              <a:defRPr/>
            </a:pPr>
            <a:fld id="{4D78E846-F67F-4316-B5E1-BA7D3A98C109}" type="slidenum">
              <a:rPr lang="en-US" altLang="en-US"/>
              <a:pPr>
                <a:defRPr/>
              </a:pPr>
              <a:t>‹#›</a:t>
            </a:fld>
            <a:endParaRPr lang="en-US" altLang="en-US"/>
          </a:p>
        </p:txBody>
      </p:sp>
    </p:spTree>
    <p:extLst>
      <p:ext uri="{BB962C8B-B14F-4D97-AF65-F5344CB8AC3E}">
        <p14:creationId xmlns:p14="http://schemas.microsoft.com/office/powerpoint/2010/main" val="174080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885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3F8337A-4869-41B1-A427-8FD6D2901A3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83FF061-1234-4D72-913C-A390842244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D0C2381-A56E-4DBE-8D6D-8B50BF032E08}"/>
              </a:ext>
            </a:extLst>
          </p:cNvPr>
          <p:cNvSpPr>
            <a:spLocks noGrp="1" noChangeArrowheads="1"/>
          </p:cNvSpPr>
          <p:nvPr>
            <p:ph type="sldNum" sz="quarter" idx="12"/>
          </p:nvPr>
        </p:nvSpPr>
        <p:spPr>
          <a:ln/>
        </p:spPr>
        <p:txBody>
          <a:bodyPr/>
          <a:lstStyle>
            <a:lvl1pPr>
              <a:defRPr/>
            </a:lvl1pPr>
          </a:lstStyle>
          <a:p>
            <a:pPr>
              <a:defRPr/>
            </a:pPr>
            <a:fld id="{7335B052-716A-4C5A-8F64-EE04BA4DFB8A}" type="slidenum">
              <a:rPr lang="en-US" altLang="en-US"/>
              <a:pPr>
                <a:defRPr/>
              </a:pPr>
              <a:t>‹#›</a:t>
            </a:fld>
            <a:endParaRPr lang="en-US" altLang="en-US"/>
          </a:p>
        </p:txBody>
      </p:sp>
    </p:spTree>
    <p:extLst>
      <p:ext uri="{BB962C8B-B14F-4D97-AF65-F5344CB8AC3E}">
        <p14:creationId xmlns:p14="http://schemas.microsoft.com/office/powerpoint/2010/main" val="51105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724049-2774-46DD-BA4C-5599CF2E1A5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8595B19-21B8-46E9-9B6F-6FED6C0544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9B91FE-3296-4DA5-B47C-DCB323FA8DB0}"/>
              </a:ext>
            </a:extLst>
          </p:cNvPr>
          <p:cNvSpPr>
            <a:spLocks noGrp="1" noChangeArrowheads="1"/>
          </p:cNvSpPr>
          <p:nvPr>
            <p:ph type="sldNum" sz="quarter" idx="12"/>
          </p:nvPr>
        </p:nvSpPr>
        <p:spPr>
          <a:ln/>
        </p:spPr>
        <p:txBody>
          <a:bodyPr/>
          <a:lstStyle>
            <a:lvl1pPr>
              <a:defRPr/>
            </a:lvl1pPr>
          </a:lstStyle>
          <a:p>
            <a:pPr>
              <a:defRPr/>
            </a:pPr>
            <a:fld id="{3E675E94-5279-4FD5-A82B-BFA59134E0FF}" type="slidenum">
              <a:rPr lang="en-US" altLang="en-US"/>
              <a:pPr>
                <a:defRPr/>
              </a:pPr>
              <a:t>‹#›</a:t>
            </a:fld>
            <a:endParaRPr lang="en-US" altLang="en-US"/>
          </a:p>
        </p:txBody>
      </p:sp>
    </p:spTree>
    <p:extLst>
      <p:ext uri="{BB962C8B-B14F-4D97-AF65-F5344CB8AC3E}">
        <p14:creationId xmlns:p14="http://schemas.microsoft.com/office/powerpoint/2010/main" val="3669968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A2A7AA-5B8B-4F03-BCA5-5D22A0B1917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DE28FE9-8AEE-4AF6-A480-40EBC8E4E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F6F8EDA-658D-4F02-A881-06CA223AC73F}"/>
              </a:ext>
            </a:extLst>
          </p:cNvPr>
          <p:cNvSpPr>
            <a:spLocks noGrp="1" noChangeArrowheads="1"/>
          </p:cNvSpPr>
          <p:nvPr>
            <p:ph type="sldNum" sz="quarter" idx="12"/>
          </p:nvPr>
        </p:nvSpPr>
        <p:spPr>
          <a:ln/>
        </p:spPr>
        <p:txBody>
          <a:bodyPr/>
          <a:lstStyle>
            <a:lvl1pPr>
              <a:defRPr/>
            </a:lvl1pPr>
          </a:lstStyle>
          <a:p>
            <a:pPr>
              <a:defRPr/>
            </a:pPr>
            <a:fld id="{160CD24E-7422-4323-90EC-6E165AE9AE32}" type="slidenum">
              <a:rPr lang="en-US" altLang="en-US"/>
              <a:pPr>
                <a:defRPr/>
              </a:pPr>
              <a:t>‹#›</a:t>
            </a:fld>
            <a:endParaRPr lang="en-US" altLang="en-US"/>
          </a:p>
        </p:txBody>
      </p:sp>
    </p:spTree>
    <p:extLst>
      <p:ext uri="{BB962C8B-B14F-4D97-AF65-F5344CB8AC3E}">
        <p14:creationId xmlns:p14="http://schemas.microsoft.com/office/powerpoint/2010/main" val="3445447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D55E1B-25A8-4606-8078-5C72F6EA3B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B0DD983-9B06-46F3-8D88-233D51AFC2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B0530F-9FB1-4865-ADAF-2133384488D0}"/>
              </a:ext>
            </a:extLst>
          </p:cNvPr>
          <p:cNvSpPr>
            <a:spLocks noGrp="1" noChangeArrowheads="1"/>
          </p:cNvSpPr>
          <p:nvPr>
            <p:ph type="sldNum" sz="quarter" idx="12"/>
          </p:nvPr>
        </p:nvSpPr>
        <p:spPr>
          <a:ln/>
        </p:spPr>
        <p:txBody>
          <a:bodyPr/>
          <a:lstStyle>
            <a:lvl1pPr>
              <a:defRPr/>
            </a:lvl1pPr>
          </a:lstStyle>
          <a:p>
            <a:pPr>
              <a:defRPr/>
            </a:pPr>
            <a:fld id="{78CE24B6-32DF-4FFB-904F-0E5C6AF761C2}" type="slidenum">
              <a:rPr lang="en-US" altLang="en-US"/>
              <a:pPr>
                <a:defRPr/>
              </a:pPr>
              <a:t>‹#›</a:t>
            </a:fld>
            <a:endParaRPr lang="en-US" altLang="en-US"/>
          </a:p>
        </p:txBody>
      </p:sp>
    </p:spTree>
    <p:extLst>
      <p:ext uri="{BB962C8B-B14F-4D97-AF65-F5344CB8AC3E}">
        <p14:creationId xmlns:p14="http://schemas.microsoft.com/office/powerpoint/2010/main" val="3615666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85BBA0-431B-47FC-8A14-ED3FE3F7A7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D4C671C-97A6-4A97-BB22-20AC912F99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44034E-5ABD-4D67-B68E-A7FAEA34A7C6}"/>
              </a:ext>
            </a:extLst>
          </p:cNvPr>
          <p:cNvSpPr>
            <a:spLocks noGrp="1" noChangeArrowheads="1"/>
          </p:cNvSpPr>
          <p:nvPr>
            <p:ph type="sldNum" sz="quarter" idx="12"/>
          </p:nvPr>
        </p:nvSpPr>
        <p:spPr>
          <a:ln/>
        </p:spPr>
        <p:txBody>
          <a:bodyPr/>
          <a:lstStyle>
            <a:lvl1pPr>
              <a:defRPr/>
            </a:lvl1pPr>
          </a:lstStyle>
          <a:p>
            <a:pPr>
              <a:defRPr/>
            </a:pPr>
            <a:fld id="{28C6A846-5CD6-449C-8039-C5FA0DCEFA04}" type="slidenum">
              <a:rPr lang="en-US" altLang="en-US"/>
              <a:pPr>
                <a:defRPr/>
              </a:pPr>
              <a:t>‹#›</a:t>
            </a:fld>
            <a:endParaRPr lang="en-US" altLang="en-US"/>
          </a:p>
        </p:txBody>
      </p:sp>
    </p:spTree>
    <p:extLst>
      <p:ext uri="{BB962C8B-B14F-4D97-AF65-F5344CB8AC3E}">
        <p14:creationId xmlns:p14="http://schemas.microsoft.com/office/powerpoint/2010/main" val="2153322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33FEB5-BC7F-4EC3-8EDE-504315EB2EC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0AF227-DBBC-4E36-9F02-CCC040EEAC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8455D7-3B0D-4CAF-8AD8-9BDAF5BD05A2}"/>
              </a:ext>
            </a:extLst>
          </p:cNvPr>
          <p:cNvSpPr>
            <a:spLocks noGrp="1" noChangeArrowheads="1"/>
          </p:cNvSpPr>
          <p:nvPr>
            <p:ph type="sldNum" sz="quarter" idx="12"/>
          </p:nvPr>
        </p:nvSpPr>
        <p:spPr>
          <a:ln/>
        </p:spPr>
        <p:txBody>
          <a:bodyPr/>
          <a:lstStyle>
            <a:lvl1pPr>
              <a:defRPr/>
            </a:lvl1pPr>
          </a:lstStyle>
          <a:p>
            <a:pPr>
              <a:defRPr/>
            </a:pPr>
            <a:fld id="{F348283F-D136-4CCB-875C-188A94D0DA96}" type="slidenum">
              <a:rPr lang="en-US" altLang="en-US"/>
              <a:pPr>
                <a:defRPr/>
              </a:pPr>
              <a:t>‹#›</a:t>
            </a:fld>
            <a:endParaRPr lang="en-US" altLang="en-US"/>
          </a:p>
        </p:txBody>
      </p:sp>
    </p:spTree>
    <p:extLst>
      <p:ext uri="{BB962C8B-B14F-4D97-AF65-F5344CB8AC3E}">
        <p14:creationId xmlns:p14="http://schemas.microsoft.com/office/powerpoint/2010/main" val="743513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DCF30C-6547-44BF-AB55-1C86E85EEB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9C3214-52EF-4E05-857B-7D66643BFB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9BA0F3-D6F2-49D5-B5F3-FCBAE83F3085}"/>
              </a:ext>
            </a:extLst>
          </p:cNvPr>
          <p:cNvSpPr>
            <a:spLocks noGrp="1" noChangeArrowheads="1"/>
          </p:cNvSpPr>
          <p:nvPr>
            <p:ph type="sldNum" sz="quarter" idx="12"/>
          </p:nvPr>
        </p:nvSpPr>
        <p:spPr>
          <a:ln/>
        </p:spPr>
        <p:txBody>
          <a:bodyPr/>
          <a:lstStyle>
            <a:lvl1pPr>
              <a:defRPr/>
            </a:lvl1pPr>
          </a:lstStyle>
          <a:p>
            <a:pPr>
              <a:defRPr/>
            </a:pPr>
            <a:fld id="{01CD3472-EC90-4D4E-B8EE-818C7896B968}" type="slidenum">
              <a:rPr lang="en-US" altLang="en-US"/>
              <a:pPr>
                <a:defRPr/>
              </a:pPr>
              <a:t>‹#›</a:t>
            </a:fld>
            <a:endParaRPr lang="en-US" altLang="en-US"/>
          </a:p>
        </p:txBody>
      </p:sp>
    </p:spTree>
    <p:extLst>
      <p:ext uri="{BB962C8B-B14F-4D97-AF65-F5344CB8AC3E}">
        <p14:creationId xmlns:p14="http://schemas.microsoft.com/office/powerpoint/2010/main" val="2771964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A344DDA-14C0-41F4-88CF-52BF7EA5A69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7E25A52-E767-43A5-8786-E4CB364C08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B2532E4-D883-41C6-B634-310D6169FA0A}"/>
              </a:ext>
            </a:extLst>
          </p:cNvPr>
          <p:cNvSpPr>
            <a:spLocks noGrp="1" noChangeArrowheads="1"/>
          </p:cNvSpPr>
          <p:nvPr>
            <p:ph type="sldNum" sz="quarter" idx="12"/>
          </p:nvPr>
        </p:nvSpPr>
        <p:spPr>
          <a:ln/>
        </p:spPr>
        <p:txBody>
          <a:bodyPr/>
          <a:lstStyle>
            <a:lvl1pPr>
              <a:defRPr/>
            </a:lvl1pPr>
          </a:lstStyle>
          <a:p>
            <a:pPr>
              <a:defRPr/>
            </a:pPr>
            <a:fld id="{5B8CB190-EF47-4C86-8E0E-9C7B4E4913BB}" type="slidenum">
              <a:rPr lang="en-US" altLang="en-US"/>
              <a:pPr>
                <a:defRPr/>
              </a:pPr>
              <a:t>‹#›</a:t>
            </a:fld>
            <a:endParaRPr lang="en-US" altLang="en-US"/>
          </a:p>
        </p:txBody>
      </p:sp>
    </p:spTree>
    <p:extLst>
      <p:ext uri="{BB962C8B-B14F-4D97-AF65-F5344CB8AC3E}">
        <p14:creationId xmlns:p14="http://schemas.microsoft.com/office/powerpoint/2010/main" val="322911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3/17/2022</a:t>
            </a:fld>
            <a:endParaRPr/>
          </a:p>
        </p:txBody>
      </p:sp>
    </p:spTree>
    <p:extLst>
      <p:ext uri="{BB962C8B-B14F-4D97-AF65-F5344CB8AC3E}">
        <p14:creationId xmlns:p14="http://schemas.microsoft.com/office/powerpoint/2010/main" val="197592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3/17/2022</a:t>
            </a:fld>
            <a:endParaRPr/>
          </a:p>
        </p:txBody>
      </p:sp>
    </p:spTree>
    <p:extLst>
      <p:ext uri="{BB962C8B-B14F-4D97-AF65-F5344CB8AC3E}">
        <p14:creationId xmlns:p14="http://schemas.microsoft.com/office/powerpoint/2010/main" val="743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3/17/2022</a:t>
            </a:fld>
            <a:endParaRPr/>
          </a:p>
        </p:txBody>
      </p:sp>
    </p:spTree>
    <p:extLst>
      <p:ext uri="{BB962C8B-B14F-4D97-AF65-F5344CB8AC3E}">
        <p14:creationId xmlns:p14="http://schemas.microsoft.com/office/powerpoint/2010/main" val="300451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3/17/2022</a:t>
            </a:fld>
            <a:endParaRPr/>
          </a:p>
        </p:txBody>
      </p:sp>
    </p:spTree>
    <p:extLst>
      <p:ext uri="{BB962C8B-B14F-4D97-AF65-F5344CB8AC3E}">
        <p14:creationId xmlns:p14="http://schemas.microsoft.com/office/powerpoint/2010/main" val="188463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3/17/2022</a:t>
            </a:fld>
            <a:endParaRPr/>
          </a:p>
        </p:txBody>
      </p:sp>
    </p:spTree>
    <p:extLst>
      <p:ext uri="{BB962C8B-B14F-4D97-AF65-F5344CB8AC3E}">
        <p14:creationId xmlns:p14="http://schemas.microsoft.com/office/powerpoint/2010/main" val="345897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3/17/2022</a:t>
            </a:fld>
            <a:endParaRPr/>
          </a:p>
        </p:txBody>
      </p:sp>
    </p:spTree>
    <p:extLst>
      <p:ext uri="{BB962C8B-B14F-4D97-AF65-F5344CB8AC3E}">
        <p14:creationId xmlns:p14="http://schemas.microsoft.com/office/powerpoint/2010/main" val="308301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3/17/2022</a:t>
            </a:fld>
            <a:endParaRPr lang="en-US"/>
          </a:p>
        </p:txBody>
      </p:sp>
    </p:spTree>
    <p:extLst>
      <p:ext uri="{BB962C8B-B14F-4D97-AF65-F5344CB8AC3E}">
        <p14:creationId xmlns:p14="http://schemas.microsoft.com/office/powerpoint/2010/main" val="859090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D501740-4300-4423-BED6-001D3DBA898F}" type="datetimeFigureOut">
              <a:rPr lang="en-US" smtClean="0"/>
              <a:pPr/>
              <a:t>3/17/2022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A87324B-21DE-4609-BEF1-357CA121575D}" type="slidenum">
              <a:rPr lang="en-US" smtClean="0"/>
              <a:pPr/>
              <a:t>‹#›</a:t>
            </a:fld>
            <a:endParaRPr lang="en-US"/>
          </a:p>
        </p:txBody>
      </p:sp>
      <p:sp>
        <p:nvSpPr>
          <p:cNvPr id="7" name="Rectangle 6"/>
          <p:cNvSpPr/>
          <p:nvPr userDrawn="1"/>
        </p:nvSpPr>
        <p:spPr>
          <a:xfrm>
            <a:off x="4064000" y="6477000"/>
            <a:ext cx="3962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67" dirty="0">
                <a:solidFill>
                  <a:prstClr val="white">
                    <a:lumMod val="65000"/>
                  </a:prstClr>
                </a:solidFill>
              </a:rPr>
              <a:t>Nguyễn Thị Ngọc Huyền_HH_PT</a:t>
            </a:r>
            <a:endParaRPr lang="en-US" sz="1867" dirty="0">
              <a:solidFill>
                <a:prstClr val="white">
                  <a:lumMod val="65000"/>
                </a:prstClr>
              </a:solidFill>
            </a:endParaRPr>
          </a:p>
        </p:txBody>
      </p:sp>
    </p:spTree>
    <p:extLst>
      <p:ext uri="{BB962C8B-B14F-4D97-AF65-F5344CB8AC3E}">
        <p14:creationId xmlns:p14="http://schemas.microsoft.com/office/powerpoint/2010/main" val="21947549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A131E18-8580-4A2F-8E37-522A769D8EE2}"/>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Thứ sáu ngày 18 tháng 1 năm 2010</a:t>
            </a:r>
          </a:p>
        </p:txBody>
      </p:sp>
      <p:sp>
        <p:nvSpPr>
          <p:cNvPr id="1027" name="Rectangle 3">
            <a:extLst>
              <a:ext uri="{FF2B5EF4-FFF2-40B4-BE49-F238E27FC236}">
                <a16:creationId xmlns:a16="http://schemas.microsoft.com/office/drawing/2014/main" id="{F1F39079-25A3-427C-B81A-05D6000580B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51525E3-1133-4941-98D6-6059CC8DD5B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0F78A1D8-CC22-423B-B2AC-9C51969DB93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3EED5963-0D71-4A58-AB23-60F1EF9B294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3EBED3C2-3E25-4321-8386-892A5539B85C}" type="slidenum">
              <a:rPr lang="en-US" altLang="en-US"/>
              <a:pPr>
                <a:defRPr/>
              </a:pPr>
              <a:t>‹#›</a:t>
            </a:fld>
            <a:endParaRPr lang="en-US" altLang="en-US"/>
          </a:p>
        </p:txBody>
      </p:sp>
    </p:spTree>
    <p:extLst>
      <p:ext uri="{BB962C8B-B14F-4D97-AF65-F5344CB8AC3E}">
        <p14:creationId xmlns:p14="http://schemas.microsoft.com/office/powerpoint/2010/main" val="10221215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ctr" rtl="0" eaLnBrk="0" fontAlgn="base" hangingPunct="0">
        <a:spcBef>
          <a:spcPct val="0"/>
        </a:spcBef>
        <a:spcAft>
          <a:spcPct val="0"/>
        </a:spcAft>
        <a:defRPr sz="2500">
          <a:solidFill>
            <a:srgbClr val="FFFF99"/>
          </a:solidFill>
          <a:latin typeface="+mj-lt"/>
          <a:ea typeface="+mj-ea"/>
          <a:cs typeface="+mj-cs"/>
        </a:defRPr>
      </a:lvl1pPr>
      <a:lvl2pPr algn="ctr" rtl="0" eaLnBrk="0" fontAlgn="base" hangingPunct="0">
        <a:spcBef>
          <a:spcPct val="0"/>
        </a:spcBef>
        <a:spcAft>
          <a:spcPct val="0"/>
        </a:spcAft>
        <a:defRPr sz="2500">
          <a:solidFill>
            <a:srgbClr val="FFFF99"/>
          </a:solidFill>
          <a:latin typeface="Arial" charset="0"/>
        </a:defRPr>
      </a:lvl2pPr>
      <a:lvl3pPr algn="ctr" rtl="0" eaLnBrk="0" fontAlgn="base" hangingPunct="0">
        <a:spcBef>
          <a:spcPct val="0"/>
        </a:spcBef>
        <a:spcAft>
          <a:spcPct val="0"/>
        </a:spcAft>
        <a:defRPr sz="2500">
          <a:solidFill>
            <a:srgbClr val="FFFF99"/>
          </a:solidFill>
          <a:latin typeface="Arial" charset="0"/>
        </a:defRPr>
      </a:lvl3pPr>
      <a:lvl4pPr algn="ctr" rtl="0" eaLnBrk="0" fontAlgn="base" hangingPunct="0">
        <a:spcBef>
          <a:spcPct val="0"/>
        </a:spcBef>
        <a:spcAft>
          <a:spcPct val="0"/>
        </a:spcAft>
        <a:defRPr sz="2500">
          <a:solidFill>
            <a:srgbClr val="FFFF99"/>
          </a:solidFill>
          <a:latin typeface="Arial" charset="0"/>
        </a:defRPr>
      </a:lvl4pPr>
      <a:lvl5pPr algn="ctr" rtl="0" eaLnBrk="0" fontAlgn="base" hangingPunct="0">
        <a:spcBef>
          <a:spcPct val="0"/>
        </a:spcBef>
        <a:spcAft>
          <a:spcPct val="0"/>
        </a:spcAft>
        <a:defRPr sz="2500">
          <a:solidFill>
            <a:srgbClr val="FFFF99"/>
          </a:solidFill>
          <a:latin typeface="Arial" charset="0"/>
        </a:defRPr>
      </a:lvl5pPr>
      <a:lvl6pPr marL="457200" algn="ctr" rtl="0" fontAlgn="base">
        <a:spcBef>
          <a:spcPct val="0"/>
        </a:spcBef>
        <a:spcAft>
          <a:spcPct val="0"/>
        </a:spcAft>
        <a:defRPr sz="2500">
          <a:solidFill>
            <a:srgbClr val="FFFF99"/>
          </a:solidFill>
          <a:latin typeface="Arial" charset="0"/>
        </a:defRPr>
      </a:lvl6pPr>
      <a:lvl7pPr marL="914400" algn="ctr" rtl="0" fontAlgn="base">
        <a:spcBef>
          <a:spcPct val="0"/>
        </a:spcBef>
        <a:spcAft>
          <a:spcPct val="0"/>
        </a:spcAft>
        <a:defRPr sz="2500">
          <a:solidFill>
            <a:srgbClr val="FFFF99"/>
          </a:solidFill>
          <a:latin typeface="Arial" charset="0"/>
        </a:defRPr>
      </a:lvl7pPr>
      <a:lvl8pPr marL="1371600" algn="ctr" rtl="0" fontAlgn="base">
        <a:spcBef>
          <a:spcPct val="0"/>
        </a:spcBef>
        <a:spcAft>
          <a:spcPct val="0"/>
        </a:spcAft>
        <a:defRPr sz="2500">
          <a:solidFill>
            <a:srgbClr val="FFFF99"/>
          </a:solidFill>
          <a:latin typeface="Arial" charset="0"/>
        </a:defRPr>
      </a:lvl8pPr>
      <a:lvl9pPr marL="1828800" algn="ctr" rtl="0" fontAlgn="base">
        <a:spcBef>
          <a:spcPct val="0"/>
        </a:spcBef>
        <a:spcAft>
          <a:spcPct val="0"/>
        </a:spcAft>
        <a:defRPr sz="2500">
          <a:solidFill>
            <a:srgbClr val="FFFF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B7DC6A-7963-47DC-8D77-7D1BFF4E8141}"/>
              </a:ext>
            </a:extLst>
          </p:cNvPr>
          <p:cNvSpPr txBox="1">
            <a:spLocks/>
          </p:cNvSpPr>
          <p:nvPr/>
        </p:nvSpPr>
        <p:spPr>
          <a:xfrm>
            <a:off x="5628463" y="4781550"/>
            <a:ext cx="6858002" cy="20764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vi-VN" sz="2800" b="0" i="1" u="none" strike="noStrike" kern="1200" cap="none" spc="0" normalizeH="0" baseline="0" noProof="0" dirty="0" err="1">
                <a:ln>
                  <a:noFill/>
                </a:ln>
                <a:solidFill>
                  <a:srgbClr val="D1E5F9">
                    <a:lumMod val="10000"/>
                  </a:srgbClr>
                </a:solidFill>
                <a:effectLst/>
                <a:uLnTx/>
                <a:uFillTx/>
                <a:latin typeface="Cambria" panose="02040503050406030204" pitchFamily="18" charset="0"/>
                <a:ea typeface="+mj-ea"/>
                <a:cs typeface="+mj-cs"/>
              </a:rPr>
              <a:t>Giáo</a:t>
            </a:r>
            <a:r>
              <a:rPr kumimoji="0" lang="vi-VN" sz="2800" b="0" i="1" u="none" strike="noStrike" kern="1200" cap="none" spc="0" normalizeH="0" baseline="0" noProof="0" dirty="0">
                <a:ln>
                  <a:noFill/>
                </a:ln>
                <a:solidFill>
                  <a:srgbClr val="D1E5F9">
                    <a:lumMod val="10000"/>
                  </a:srgbClr>
                </a:solidFill>
                <a:effectLst/>
                <a:uLnTx/>
                <a:uFillTx/>
                <a:latin typeface="Cambria" panose="02040503050406030204" pitchFamily="18" charset="0"/>
                <a:ea typeface="+mj-ea"/>
                <a:cs typeface="+mj-cs"/>
              </a:rPr>
              <a:t> viên</a:t>
            </a:r>
            <a:r>
              <a:rPr kumimoji="0" lang="en-US" sz="2800" b="0" i="1" u="none" strike="noStrike" kern="1200" cap="none" spc="0" normalizeH="0" baseline="0" noProof="0" dirty="0">
                <a:ln>
                  <a:noFill/>
                </a:ln>
                <a:solidFill>
                  <a:srgbClr val="D1E5F9">
                    <a:lumMod val="10000"/>
                  </a:srgbClr>
                </a:solidFill>
                <a:effectLst/>
                <a:uLnTx/>
                <a:uFillTx/>
                <a:latin typeface="Cambria" panose="02040503050406030204" pitchFamily="18" charset="0"/>
                <a:ea typeface="+mj-ea"/>
                <a:cs typeface="+mj-cs"/>
              </a:rPr>
              <a:t>: </a:t>
            </a:r>
            <a:r>
              <a:rPr kumimoji="0" lang="en-US" sz="2800" b="0" i="1" u="none" strike="noStrike" kern="1200" cap="none" spc="0" normalizeH="0" baseline="0" noProof="0" dirty="0" err="1">
                <a:ln>
                  <a:noFill/>
                </a:ln>
                <a:solidFill>
                  <a:srgbClr val="D1E5F9">
                    <a:lumMod val="10000"/>
                  </a:srgbClr>
                </a:solidFill>
                <a:effectLst/>
                <a:uLnTx/>
                <a:uFillTx/>
                <a:latin typeface="Cambria" panose="02040503050406030204" pitchFamily="18" charset="0"/>
                <a:ea typeface="+mj-ea"/>
                <a:cs typeface="+mj-cs"/>
              </a:rPr>
              <a:t>Vũ</a:t>
            </a:r>
            <a:r>
              <a:rPr kumimoji="0" lang="en-US" sz="2800" b="0" i="1" u="none" strike="noStrike" kern="1200" cap="none" spc="0" normalizeH="0" baseline="0" noProof="0" dirty="0">
                <a:ln>
                  <a:noFill/>
                </a:ln>
                <a:solidFill>
                  <a:srgbClr val="D1E5F9">
                    <a:lumMod val="10000"/>
                  </a:srgbClr>
                </a:solidFill>
                <a:effectLst/>
                <a:uLnTx/>
                <a:uFillTx/>
                <a:latin typeface="Cambria" panose="02040503050406030204" pitchFamily="18" charset="0"/>
                <a:ea typeface="+mj-ea"/>
                <a:cs typeface="+mj-cs"/>
              </a:rPr>
              <a:t> </a:t>
            </a:r>
            <a:r>
              <a:rPr kumimoji="0" lang="en-US" sz="2800" b="0" i="1" u="none" strike="noStrike" kern="1200" cap="none" spc="0" normalizeH="0" baseline="0" noProof="0" dirty="0" err="1">
                <a:ln>
                  <a:noFill/>
                </a:ln>
                <a:solidFill>
                  <a:srgbClr val="D1E5F9">
                    <a:lumMod val="10000"/>
                  </a:srgbClr>
                </a:solidFill>
                <a:effectLst/>
                <a:uLnTx/>
                <a:uFillTx/>
                <a:latin typeface="Cambria" panose="02040503050406030204" pitchFamily="18" charset="0"/>
                <a:ea typeface="+mj-ea"/>
                <a:cs typeface="+mj-cs"/>
              </a:rPr>
              <a:t>Thị</a:t>
            </a:r>
            <a:r>
              <a:rPr kumimoji="0" lang="en-US" sz="2800" b="0" i="1" u="none" strike="noStrike" kern="1200" cap="none" spc="0" normalizeH="0" baseline="0" noProof="0" dirty="0">
                <a:ln>
                  <a:noFill/>
                </a:ln>
                <a:solidFill>
                  <a:srgbClr val="D1E5F9">
                    <a:lumMod val="10000"/>
                  </a:srgbClr>
                </a:solidFill>
                <a:effectLst/>
                <a:uLnTx/>
                <a:uFillTx/>
                <a:latin typeface="Cambria" panose="02040503050406030204" pitchFamily="18" charset="0"/>
                <a:ea typeface="+mj-ea"/>
                <a:cs typeface="+mj-cs"/>
              </a:rPr>
              <a:t> Thu Trang</a:t>
            </a:r>
            <a:endParaRPr kumimoji="0" lang="en-US" sz="2800" b="0" i="0" u="none" strike="noStrike" kern="1200" cap="none" spc="0" normalizeH="0" baseline="0" noProof="0" dirty="0">
              <a:ln>
                <a:noFill/>
              </a:ln>
              <a:solidFill>
                <a:srgbClr val="D1E5F9">
                  <a:lumMod val="10000"/>
                </a:srgbClr>
              </a:solidFill>
              <a:effectLst/>
              <a:uLnTx/>
              <a:uFillTx/>
              <a:latin typeface="Cambria" panose="02040503050406030204" pitchFamily="18" charset="0"/>
              <a:ea typeface="+mj-ea"/>
              <a:cs typeface="+mj-cs"/>
            </a:endParaRPr>
          </a:p>
        </p:txBody>
      </p:sp>
      <p:sp>
        <p:nvSpPr>
          <p:cNvPr id="6" name="Text Box 1"/>
          <p:cNvSpPr txBox="1"/>
          <p:nvPr/>
        </p:nvSpPr>
        <p:spPr>
          <a:xfrm>
            <a:off x="2286001" y="332270"/>
            <a:ext cx="9434944" cy="1997535"/>
          </a:xfrm>
          <a:prstGeom prst="rect">
            <a:avLst/>
          </a:prstGeom>
          <a:noFill/>
        </p:spPr>
        <p:txBody>
          <a:bodyPr wrap="square" rtlCol="0" anchor="t">
            <a:spAutoFit/>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kumimoji="0" lang="en-US" sz="4400" b="1" i="0" u="none" strike="noStrike" kern="0" cap="none" spc="0" normalizeH="0" baseline="0" noProof="0" dirty="0">
                <a:ln>
                  <a:noFill/>
                </a:ln>
                <a:solidFill>
                  <a:srgbClr val="FF0000"/>
                </a:solidFill>
                <a:effectLst/>
                <a:uLnTx/>
                <a:uFillTx/>
                <a:latin typeface="Segoe UI Black" panose="020B0A02040204020203" pitchFamily="34" charset="0"/>
                <a:ea typeface="Segoe UI Black" panose="020B0A02040204020203" pitchFamily="34" charset="0"/>
                <a:cs typeface="Times New Roman" panose="02020603050405020304" charset="0"/>
                <a:sym typeface="+mn-ea"/>
              </a:rPr>
              <a:t>CHÀO MỪNG CÁC THẦY CÔ GIÁO ĐẾN DỰ GIỜ </a:t>
            </a:r>
            <a:r>
              <a:rPr kumimoji="0" lang="vi-VN" sz="4400" b="1" i="0" u="none" strike="noStrike" kern="0" cap="none" spc="0" normalizeH="0" baseline="0" noProof="0" dirty="0">
                <a:ln>
                  <a:noFill/>
                </a:ln>
                <a:solidFill>
                  <a:srgbClr val="FF0000"/>
                </a:solidFill>
                <a:effectLst/>
                <a:uLnTx/>
                <a:uFillTx/>
                <a:latin typeface="Segoe UI Black" panose="020B0A02040204020203" pitchFamily="34" charset="0"/>
                <a:ea typeface="Segoe UI Black" panose="020B0A02040204020203" pitchFamily="34" charset="0"/>
                <a:cs typeface="Times New Roman" panose="02020603050405020304" charset="0"/>
                <a:sym typeface="+mn-ea"/>
              </a:rPr>
              <a:t>LỚP 4A5</a:t>
            </a:r>
            <a:endParaRPr kumimoji="0" lang="en-US" sz="4400" b="1" i="0" u="none" strike="noStrike" kern="1200" cap="none" spc="0" normalizeH="0" baseline="0" noProof="0" dirty="0">
              <a:ln w="12700">
                <a:solidFill>
                  <a:srgbClr val="F56636"/>
                </a:solidFill>
                <a:prstDash val="solid"/>
              </a:ln>
              <a:solidFill>
                <a:srgbClr val="FF0000"/>
              </a:solidFill>
              <a:effectLst>
                <a:innerShdw blurRad="177800">
                  <a:srgbClr val="6DC025">
                    <a:lumMod val="50000"/>
                  </a:srgbClr>
                </a:innerShdw>
              </a:effectLst>
              <a:uLnTx/>
              <a:uFillTx/>
              <a:latin typeface="Segoe UI Black" panose="020B0A02040204020203" pitchFamily="34" charset="0"/>
              <a:ea typeface="Segoe UI Black" panose="020B0A02040204020203" pitchFamily="34" charset="0"/>
              <a:cs typeface="Times New Roman" panose="02020603050405020304" charset="0"/>
              <a:sym typeface="+mn-ea"/>
            </a:endParaRPr>
          </a:p>
        </p:txBody>
      </p:sp>
      <p:sp>
        <p:nvSpPr>
          <p:cNvPr id="9" name="Text Box 1"/>
          <p:cNvSpPr txBox="1"/>
          <p:nvPr/>
        </p:nvSpPr>
        <p:spPr>
          <a:xfrm>
            <a:off x="4210377" y="2617584"/>
            <a:ext cx="5374005" cy="70788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sym typeface="+mn-ea"/>
              </a:rPr>
              <a:t>Môn</a:t>
            </a:r>
            <a:r>
              <a:rPr kumimoji="0" lang="en-US" sz="4000" b="1" i="0" u="none" strike="noStrike" kern="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sym typeface="+mn-ea"/>
              </a:rPr>
              <a:t>: </a:t>
            </a:r>
            <a:r>
              <a:rPr kumimoji="0" lang="en-US" sz="4000" b="1" i="0" u="none" strike="noStrike" kern="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sym typeface="+mn-ea"/>
              </a:rPr>
              <a:t>Tập</a:t>
            </a:r>
            <a:r>
              <a:rPr kumimoji="0" lang="en-US" sz="4000" b="1" i="0" u="none" strike="noStrike" kern="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sym typeface="+mn-ea"/>
              </a:rPr>
              <a:t> </a:t>
            </a:r>
            <a:r>
              <a:rPr kumimoji="0" lang="en-US" sz="4000" b="1" i="0" u="none" strike="noStrike" kern="0" cap="none" spc="0" normalizeH="0" baseline="0" noProof="0" dirty="0" err="1">
                <a:ln>
                  <a:noFill/>
                </a:ln>
                <a:solidFill>
                  <a:srgbClr val="002060"/>
                </a:solidFill>
                <a:effectLst/>
                <a:uLnTx/>
                <a:uFillTx/>
                <a:latin typeface="Times New Roman" panose="02020603050405020304" charset="0"/>
                <a:ea typeface="+mn-ea"/>
                <a:cs typeface="Times New Roman" panose="02020603050405020304" charset="0"/>
                <a:sym typeface="+mn-ea"/>
              </a:rPr>
              <a:t>đọc</a:t>
            </a:r>
            <a:endParaRPr kumimoji="0" lang="en-US" sz="4000" b="1" i="0" u="none" strike="noStrike" kern="1200" cap="none" spc="0" normalizeH="0" baseline="0" noProof="0" dirty="0">
              <a:ln w="12700">
                <a:solidFill>
                  <a:srgbClr val="F56636"/>
                </a:solidFill>
                <a:prstDash val="solid"/>
              </a:ln>
              <a:solidFill>
                <a:srgbClr val="002060"/>
              </a:solidFill>
              <a:effectLst>
                <a:innerShdw blurRad="177800">
                  <a:srgbClr val="6DC025">
                    <a:lumMod val="50000"/>
                  </a:srgbClr>
                </a:innerShdw>
              </a:effectLst>
              <a:uLnTx/>
              <a:uFillTx/>
              <a:latin typeface="Times New Roman" panose="02020603050405020304" charset="0"/>
              <a:ea typeface="Arial-Rounded" panose="020B0500000000000000" pitchFamily="34" charset="0"/>
              <a:cs typeface="Times New Roman" panose="02020603050405020304" charset="0"/>
              <a:sym typeface="+mn-ea"/>
            </a:endParaRPr>
          </a:p>
        </p:txBody>
      </p:sp>
      <p:pic>
        <p:nvPicPr>
          <p:cNvPr id="3" name="y2mate.com - Tiếng Vỗ Tay VTV">
            <a:hlinkClick r:id="" action="ppaction://media"/>
            <a:extLst>
              <a:ext uri="{FF2B5EF4-FFF2-40B4-BE49-F238E27FC236}">
                <a16:creationId xmlns:a16="http://schemas.microsoft.com/office/drawing/2014/main" id="{BE1CBF33-512D-49D1-B39D-2A300A2333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0257" y="5153911"/>
            <a:ext cx="539263" cy="455052"/>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advTm="14187">
        <p:fade/>
      </p:transition>
    </mc:Choice>
    <mc:Fallback xmlns="">
      <p:transition spd="med" advTm="14187">
        <p:fade/>
      </p:transition>
    </mc:Fallback>
  </mc:AlternateContent>
  <p:timing>
    <p:tnLst>
      <p:par>
        <p:cTn id="1" dur="indefinite" restart="never" nodeType="tmRoot">
          <p:childTnLst>
            <p:audio>
              <p:cMediaNode vol="25758">
                <p:cTn id="2"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B95916A-3A4A-453C-8750-3C04FFB3DA38}"/>
              </a:ext>
            </a:extLst>
          </p:cNvPr>
          <p:cNvSpPr txBox="1">
            <a:spLocks/>
          </p:cNvSpPr>
          <p:nvPr/>
        </p:nvSpPr>
        <p:spPr>
          <a:xfrm>
            <a:off x="991674" y="972722"/>
            <a:ext cx="10677812" cy="4912555"/>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3600" b="1" dirty="0">
                <a:latin typeface="Times New Roman" panose="02020603050405020304" pitchFamily="18" charset="0"/>
                <a:cs typeface="Times New Roman" panose="02020603050405020304" pitchFamily="18" charset="0"/>
              </a:rPr>
              <a:t>      </a:t>
            </a:r>
            <a:r>
              <a:rPr lang="vi-VN" sz="3600" b="1" dirty="0" err="1">
                <a:latin typeface="Times New Roman" panose="02020603050405020304" pitchFamily="18" charset="0"/>
                <a:cs typeface="Times New Roman" panose="02020603050405020304" pitchFamily="18" charset="0"/>
              </a:rPr>
              <a:t>Luyện</a:t>
            </a:r>
            <a:r>
              <a:rPr lang="vi-VN" sz="3600" b="1" dirty="0">
                <a:latin typeface="Times New Roman" panose="02020603050405020304" pitchFamily="18" charset="0"/>
                <a:cs typeface="Times New Roman" panose="02020603050405020304" pitchFamily="18" charset="0"/>
              </a:rPr>
              <a:t> </a:t>
            </a:r>
            <a:r>
              <a:rPr lang="vi-VN" sz="3600" b="1" dirty="0" err="1">
                <a:latin typeface="Times New Roman" panose="02020603050405020304" pitchFamily="18" charset="0"/>
                <a:cs typeface="Times New Roman" panose="02020603050405020304" pitchFamily="18" charset="0"/>
              </a:rPr>
              <a:t>đọc</a:t>
            </a:r>
            <a:r>
              <a:rPr lang="vi-VN" sz="3600" b="1" dirty="0">
                <a:latin typeface="Times New Roman" panose="02020603050405020304" pitchFamily="18" charset="0"/>
                <a:cs typeface="Times New Roman" panose="02020603050405020304" pitchFamily="18" charset="0"/>
              </a:rPr>
              <a:t> câu </a:t>
            </a:r>
            <a:r>
              <a:rPr lang="vi-VN" sz="3600" b="1" dirty="0" err="1">
                <a:latin typeface="Times New Roman" panose="02020603050405020304" pitchFamily="18" charset="0"/>
                <a:cs typeface="Times New Roman" panose="02020603050405020304" pitchFamily="18" charset="0"/>
              </a:rPr>
              <a:t>dài</a:t>
            </a:r>
            <a:r>
              <a:rPr lang="vi-VN" sz="3600" b="1" dirty="0">
                <a:latin typeface="Times New Roman" panose="02020603050405020304" pitchFamily="18" charset="0"/>
                <a:cs typeface="Times New Roman" panose="02020603050405020304" pitchFamily="18" charset="0"/>
              </a:rPr>
              <a:t>:  </a:t>
            </a:r>
          </a:p>
          <a:p>
            <a:pPr marL="0" indent="0">
              <a:buNone/>
            </a:pPr>
            <a:r>
              <a:rPr lang="vi-VN" sz="3600" b="1" dirty="0">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Bỗng</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từ</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trên cây cao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gần</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đó</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một</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con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sẻ</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già</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có</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bộ</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ức</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đen </a:t>
            </a:r>
            <a:r>
              <a:rPr lang="vi-VN" sz="3600">
                <a:solidFill>
                  <a:schemeClr val="tx2">
                    <a:lumMod val="75000"/>
                    <a:lumOff val="25000"/>
                  </a:schemeClr>
                </a:solidFill>
                <a:latin typeface="Times New Roman" panose="02020603050405020304" pitchFamily="18" charset="0"/>
                <a:cs typeface="Times New Roman" panose="02020603050405020304" pitchFamily="18" charset="0"/>
              </a:rPr>
              <a:t>nhánh</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lao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xuống</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như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hòn</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đá</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rơi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trước</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mõm</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 con </a:t>
            </a:r>
            <a:r>
              <a:rPr lang="vi-VN" sz="3600" dirty="0" err="1">
                <a:solidFill>
                  <a:schemeClr val="tx2">
                    <a:lumMod val="75000"/>
                    <a:lumOff val="25000"/>
                  </a:schemeClr>
                </a:solidFill>
                <a:latin typeface="Times New Roman" panose="02020603050405020304" pitchFamily="18" charset="0"/>
                <a:cs typeface="Times New Roman" panose="02020603050405020304" pitchFamily="18" charset="0"/>
              </a:rPr>
              <a:t>chó</a:t>
            </a:r>
            <a:r>
              <a:rPr lang="vi-VN" sz="3600" dirty="0">
                <a:solidFill>
                  <a:schemeClr val="tx2">
                    <a:lumMod val="75000"/>
                    <a:lumOff val="25000"/>
                  </a:schemeClr>
                </a:solidFill>
                <a:latin typeface="Times New Roman" panose="02020603050405020304" pitchFamily="18" charset="0"/>
                <a:cs typeface="Times New Roman" panose="02020603050405020304" pitchFamily="18" charset="0"/>
              </a:rPr>
              <a:t>.</a:t>
            </a:r>
            <a:r>
              <a:rPr lang="vi-VN" sz="3600" b="1" dirty="0">
                <a:solidFill>
                  <a:schemeClr val="tx2">
                    <a:lumMod val="75000"/>
                    <a:lumOff val="25000"/>
                  </a:schemeClr>
                </a:solidFill>
                <a:latin typeface="Times New Roman" panose="02020603050405020304" pitchFamily="18" charset="0"/>
                <a:cs typeface="Times New Roman" panose="02020603050405020304" pitchFamily="18" charset="0"/>
              </a:rPr>
              <a:t>                                     </a:t>
            </a:r>
          </a:p>
        </p:txBody>
      </p:sp>
      <p:cxnSp>
        <p:nvCxnSpPr>
          <p:cNvPr id="17" name="Straight Connector 16">
            <a:extLst>
              <a:ext uri="{FF2B5EF4-FFF2-40B4-BE49-F238E27FC236}">
                <a16:creationId xmlns:a16="http://schemas.microsoft.com/office/drawing/2014/main" id="{26CF3B1C-BA93-4159-8144-7EDA789B1E79}"/>
              </a:ext>
            </a:extLst>
          </p:cNvPr>
          <p:cNvCxnSpPr>
            <a:cxnSpLocks/>
          </p:cNvCxnSpPr>
          <p:nvPr/>
        </p:nvCxnSpPr>
        <p:spPr>
          <a:xfrm flipH="1">
            <a:off x="2213531" y="1885222"/>
            <a:ext cx="116115" cy="498063"/>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07BD8B3-C4D0-49BD-878B-8766B1854762}"/>
              </a:ext>
            </a:extLst>
          </p:cNvPr>
          <p:cNvCxnSpPr>
            <a:cxnSpLocks/>
          </p:cNvCxnSpPr>
          <p:nvPr/>
        </p:nvCxnSpPr>
        <p:spPr>
          <a:xfrm flipH="1">
            <a:off x="7075305" y="2383285"/>
            <a:ext cx="116115" cy="498063"/>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26CF3B1C-BA93-4159-8144-7EDA789B1E79}"/>
              </a:ext>
            </a:extLst>
          </p:cNvPr>
          <p:cNvCxnSpPr>
            <a:cxnSpLocks/>
          </p:cNvCxnSpPr>
          <p:nvPr/>
        </p:nvCxnSpPr>
        <p:spPr>
          <a:xfrm flipH="1">
            <a:off x="2958359" y="2383285"/>
            <a:ext cx="116115" cy="498063"/>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09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7F23B-F4EE-40F7-A873-1EF3E350B395}"/>
              </a:ext>
            </a:extLst>
          </p:cNvPr>
          <p:cNvSpPr>
            <a:spLocks noGrp="1"/>
          </p:cNvSpPr>
          <p:nvPr>
            <p:ph idx="1"/>
          </p:nvPr>
        </p:nvSpPr>
        <p:spPr>
          <a:xfrm>
            <a:off x="348343" y="511851"/>
            <a:ext cx="11843657" cy="5343072"/>
          </a:xfrm>
        </p:spPr>
        <p:txBody>
          <a:bodyPr>
            <a:normAutofit lnSpcReduction="10000"/>
          </a:bodyPr>
          <a:lstStyle/>
          <a:p>
            <a:pPr marL="0" indent="0">
              <a:buNone/>
            </a:pPr>
            <a:r>
              <a:rPr lang="vi-VN" dirty="0"/>
              <a:t>  	</a:t>
            </a:r>
            <a:r>
              <a:rPr lang="vi-VN" noProof="1">
                <a:latin typeface="Times New Roman" panose="02020603050405020304" pitchFamily="18" charset="0"/>
                <a:cs typeface="Times New Roman" panose="02020603050405020304" pitchFamily="18" charset="0"/>
              </a:rPr>
              <a:t>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marL="0" indent="0">
              <a:buNone/>
            </a:pPr>
            <a:r>
              <a:rPr lang="vi-VN" noProof="1">
                <a:latin typeface="Times New Roman" panose="02020603050405020304" pitchFamily="18" charset="0"/>
                <a:cs typeface="Times New Roman" panose="02020603050405020304" pitchFamily="18" charset="0"/>
              </a:rPr>
              <a:t>	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marL="0" indent="0">
              <a:buNone/>
            </a:pPr>
            <a:r>
              <a:rPr lang="vi-VN" noProof="1">
                <a:latin typeface="Times New Roman" panose="02020603050405020304" pitchFamily="18" charset="0"/>
                <a:cs typeface="Times New Roman" panose="02020603050405020304" pitchFamily="18" charset="0"/>
              </a:rPr>
              <a:t>	Sẻ già lao đến cứu con, lấy thân mình phủ kín sẻ con. Giọng nó yếu ớt nhưng hung dữ và khản đặc. Trước mắt nó, con chó như một con quỷ khổng lồ. Nó sẽ hi sinh. Nhưng một sức mạnh vô hình vẫn cuốn nó xuống đất.</a:t>
            </a:r>
          </a:p>
          <a:p>
            <a:pPr marL="0" indent="0">
              <a:buNone/>
            </a:pPr>
            <a:r>
              <a:rPr lang="vi-VN" noProof="1">
                <a:latin typeface="Times New Roman" panose="02020603050405020304" pitchFamily="18" charset="0"/>
                <a:cs typeface="Times New Roman" panose="02020603050405020304" pitchFamily="18" charset="0"/>
              </a:rPr>
              <a:t>	Con chó của tôi dừng lại và lùi… Dường như nó hiểu rằng trước mặt nó có một sức mạnh. Tôi vội lên tiếng gọi con chó đang bối rối ấy tránh ra xa, lòng đầy thán phục.</a:t>
            </a:r>
          </a:p>
          <a:p>
            <a:pPr marL="0" indent="0">
              <a:buNone/>
            </a:pPr>
            <a:r>
              <a:rPr lang="vi-VN" noProof="1">
                <a:latin typeface="Times New Roman" panose="02020603050405020304" pitchFamily="18" charset="0"/>
                <a:cs typeface="Times New Roman" panose="02020603050405020304" pitchFamily="18" charset="0"/>
              </a:rPr>
              <a:t>	Vâng, lòng tôi đầy thán phục, xin bạn đừng cười. Tôi kính cẩn nghiêng mình trước con chim sẻ bé bỏng dũng cảm kia, trước tình yêu của nó. </a:t>
            </a:r>
          </a:p>
        </p:txBody>
      </p:sp>
      <p:sp>
        <p:nvSpPr>
          <p:cNvPr id="4" name="Rectangle 3">
            <a:extLst>
              <a:ext uri="{FF2B5EF4-FFF2-40B4-BE49-F238E27FC236}">
                <a16:creationId xmlns:a16="http://schemas.microsoft.com/office/drawing/2014/main" id="{3A984365-01C1-4C5B-A147-2B3BD3C09264}"/>
              </a:ext>
            </a:extLst>
          </p:cNvPr>
          <p:cNvSpPr/>
          <p:nvPr/>
        </p:nvSpPr>
        <p:spPr>
          <a:xfrm>
            <a:off x="4840999" y="0"/>
            <a:ext cx="1813317"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CON SẺ</a:t>
            </a:r>
            <a:endParaRPr kumimoji="0" lang="en-US"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Segoe Print"/>
              <a:ea typeface="+mn-ea"/>
              <a:cs typeface="+mn-cs"/>
            </a:endParaRPr>
          </a:p>
        </p:txBody>
      </p:sp>
      <p:cxnSp>
        <p:nvCxnSpPr>
          <p:cNvPr id="5" name="Straight Connector 4">
            <a:extLst>
              <a:ext uri="{FF2B5EF4-FFF2-40B4-BE49-F238E27FC236}">
                <a16:creationId xmlns:a16="http://schemas.microsoft.com/office/drawing/2014/main" id="{582C5445-B020-47D5-8ED7-E2519812EBBF}"/>
              </a:ext>
            </a:extLst>
          </p:cNvPr>
          <p:cNvCxnSpPr>
            <a:cxnSpLocks/>
          </p:cNvCxnSpPr>
          <p:nvPr/>
        </p:nvCxnSpPr>
        <p:spPr>
          <a:xfrm flipH="1">
            <a:off x="5218669" y="1772529"/>
            <a:ext cx="112986" cy="414997"/>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B1517FE3-6BC1-445E-AEC4-7DF51903F69F}"/>
              </a:ext>
            </a:extLst>
          </p:cNvPr>
          <p:cNvCxnSpPr>
            <a:cxnSpLocks/>
          </p:cNvCxnSpPr>
          <p:nvPr/>
        </p:nvCxnSpPr>
        <p:spPr>
          <a:xfrm flipH="1">
            <a:off x="3910818" y="2083358"/>
            <a:ext cx="129738" cy="378488"/>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40FFA749-34CF-4A57-8217-DA2576DDF73A}"/>
              </a:ext>
            </a:extLst>
          </p:cNvPr>
          <p:cNvSpPr txBox="1"/>
          <p:nvPr/>
        </p:nvSpPr>
        <p:spPr>
          <a:xfrm>
            <a:off x="2785403" y="6119446"/>
            <a:ext cx="6063175" cy="584775"/>
          </a:xfrm>
          <a:prstGeom prst="rect">
            <a:avLst/>
          </a:prstGeom>
          <a:solidFill>
            <a:schemeClr val="accent1">
              <a:lumMod val="40000"/>
              <a:lumOff val="60000"/>
            </a:schemeClr>
          </a:solidFill>
        </p:spPr>
        <p:txBody>
          <a:bodyPr wrap="square" rtlCol="0">
            <a:spAutoFit/>
          </a:bodyPr>
          <a:lstStyle/>
          <a:p>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Bạn</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hiểu</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thế</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nào</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là</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tuồng</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như?</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D7B6E90-0D9F-4C4D-A8B9-C76E84265D49}"/>
              </a:ext>
            </a:extLst>
          </p:cNvPr>
          <p:cNvSpPr txBox="1"/>
          <p:nvPr/>
        </p:nvSpPr>
        <p:spPr>
          <a:xfrm>
            <a:off x="2785403" y="6119446"/>
            <a:ext cx="6161649" cy="584775"/>
          </a:xfrm>
          <a:prstGeom prst="rect">
            <a:avLst/>
          </a:prstGeom>
          <a:solidFill>
            <a:schemeClr val="accent1">
              <a:lumMod val="40000"/>
              <a:lumOff val="60000"/>
            </a:schemeClr>
          </a:solidFill>
        </p:spPr>
        <p:txBody>
          <a:bodyPr wrap="square" rtlCol="0">
            <a:spAutoFit/>
          </a:bodyPr>
          <a:lstStyle/>
          <a:p>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Tuồng</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như: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có</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vẻ</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như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là</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dường</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như</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E0FF5BF-AE59-4B3E-92F9-B0BEC5C25402}"/>
              </a:ext>
            </a:extLst>
          </p:cNvPr>
          <p:cNvSpPr txBox="1"/>
          <p:nvPr/>
        </p:nvSpPr>
        <p:spPr>
          <a:xfrm>
            <a:off x="2785403" y="6119446"/>
            <a:ext cx="6161649" cy="584775"/>
          </a:xfrm>
          <a:prstGeom prst="rect">
            <a:avLst/>
          </a:prstGeom>
          <a:solidFill>
            <a:schemeClr val="accent1">
              <a:lumMod val="40000"/>
              <a:lumOff val="60000"/>
            </a:schemeClr>
          </a:solidFill>
        </p:spPr>
        <p:txBody>
          <a:bodyPr wrap="square" rtlCol="0">
            <a:spAutoFit/>
          </a:bodyPr>
          <a:lstStyle/>
          <a:p>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Bối</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rối</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là</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một</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trạng</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thái</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thế</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nào</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E9D6D55-BB1A-4DE6-8E01-8F100CA4EE33}"/>
              </a:ext>
            </a:extLst>
          </p:cNvPr>
          <p:cNvSpPr txBox="1"/>
          <p:nvPr/>
        </p:nvSpPr>
        <p:spPr>
          <a:xfrm>
            <a:off x="1420837" y="6119446"/>
            <a:ext cx="9847385" cy="584775"/>
          </a:xfrm>
          <a:prstGeom prst="rect">
            <a:avLst/>
          </a:prstGeom>
          <a:solidFill>
            <a:schemeClr val="accent1">
              <a:lumMod val="40000"/>
              <a:lumOff val="60000"/>
            </a:schemeClr>
          </a:solidFill>
        </p:spPr>
        <p:txBody>
          <a:bodyPr wrap="square" rtlCol="0">
            <a:spAutoFit/>
          </a:bodyPr>
          <a:lstStyle/>
          <a:p>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Bối</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rối</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lúng</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túng</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mất</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bình</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tĩnh</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không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biết</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xử</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trí</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thế</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 </a:t>
            </a:r>
            <a:r>
              <a:rPr lang="vi-VN" sz="3200" dirty="0" err="1">
                <a:solidFill>
                  <a:schemeClr val="tx2">
                    <a:lumMod val="75000"/>
                    <a:lumOff val="25000"/>
                  </a:schemeClr>
                </a:solidFill>
                <a:latin typeface="Times New Roman" panose="02020603050405020304" pitchFamily="18" charset="0"/>
                <a:cs typeface="Times New Roman" panose="02020603050405020304" pitchFamily="18" charset="0"/>
              </a:rPr>
              <a:t>nào</a:t>
            </a:r>
            <a:r>
              <a:rPr lang="vi-VN" sz="3200" dirty="0">
                <a:solidFill>
                  <a:schemeClr val="tx2">
                    <a:lumMod val="75000"/>
                    <a:lumOff val="25000"/>
                  </a:schemeClr>
                </a:solidFill>
                <a:latin typeface="Times New Roman" panose="02020603050405020304" pitchFamily="18" charset="0"/>
                <a:cs typeface="Times New Roman" panose="02020603050405020304" pitchFamily="18" charset="0"/>
              </a:rPr>
              <a:t>.</a:t>
            </a:r>
            <a:endParaRPr lang="en-US" sz="3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2186304-6F4D-45D1-87E4-E51B3792C25F}"/>
              </a:ext>
            </a:extLst>
          </p:cNvPr>
          <p:cNvSpPr txBox="1"/>
          <p:nvPr/>
        </p:nvSpPr>
        <p:spPr>
          <a:xfrm>
            <a:off x="7499901" y="5670257"/>
            <a:ext cx="2713243" cy="369332"/>
          </a:xfrm>
          <a:prstGeom prst="rect">
            <a:avLst/>
          </a:prstGeom>
          <a:noFill/>
        </p:spPr>
        <p:txBody>
          <a:bodyPr wrap="none" rtlCol="0">
            <a:spAutoFit/>
          </a:bodyPr>
          <a:lstStyle/>
          <a:p>
            <a:r>
              <a:rPr lang="vi-VN" b="1" i="1" dirty="0">
                <a:latin typeface="Times New Roman" panose="02020603050405020304" pitchFamily="18" charset="0"/>
                <a:cs typeface="Times New Roman" panose="02020603050405020304" pitchFamily="18" charset="0"/>
              </a:rPr>
              <a:t>Theo</a:t>
            </a:r>
            <a:r>
              <a:rPr lang="vi-VN" b="1" dirty="0">
                <a:latin typeface="Times New Roman" panose="02020603050405020304" pitchFamily="18" charset="0"/>
                <a:cs typeface="Times New Roman" panose="02020603050405020304" pitchFamily="18" charset="0"/>
              </a:rPr>
              <a:t> TUỐC-GHÊ-NHÉP</a:t>
            </a:r>
            <a:endParaRPr lang="en-US" b="1"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582C5445-B020-47D5-8ED7-E2519812EBBF}"/>
              </a:ext>
            </a:extLst>
          </p:cNvPr>
          <p:cNvCxnSpPr>
            <a:cxnSpLocks/>
          </p:cNvCxnSpPr>
          <p:nvPr/>
        </p:nvCxnSpPr>
        <p:spPr>
          <a:xfrm flipH="1">
            <a:off x="1198314" y="2046849"/>
            <a:ext cx="112986" cy="414997"/>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9829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3">
                                            <p:txEl>
                                              <p:pRg st="0" end="0"/>
                                            </p:txEl>
                                          </p:spTgt>
                                        </p:tgtEl>
                                        <p:attrNameLst>
                                          <p:attrName>style.color</p:attrName>
                                        </p:attrNameLst>
                                      </p:cBhvr>
                                      <p:to>
                                        <a:schemeClr val="accent2"/>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3">
                                            <p:txEl>
                                              <p:pRg st="1" end="1"/>
                                            </p:txEl>
                                          </p:spTgt>
                                        </p:tgtEl>
                                        <p:attrNameLst>
                                          <p:attrName>style.color</p:attrName>
                                        </p:attrNameLst>
                                      </p:cBhvr>
                                      <p:to>
                                        <a:srgbClr val="FF000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3">
                                            <p:txEl>
                                              <p:pRg st="2" end="2"/>
                                            </p:txEl>
                                          </p:spTgt>
                                        </p:tgtEl>
                                        <p:attrNameLst>
                                          <p:attrName>style.color</p:attrName>
                                        </p:attrNameLst>
                                      </p:cBhvr>
                                      <p:to>
                                        <a:srgbClr val="92D050"/>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3">
                                            <p:txEl>
                                              <p:pRg st="3" end="3"/>
                                            </p:txEl>
                                          </p:spTgt>
                                        </p:tgtEl>
                                        <p:attrNameLst>
                                          <p:attrName>style.color</p:attrName>
                                        </p:attrNameLst>
                                      </p:cBhvr>
                                      <p:to>
                                        <a:srgbClr val="0070C0"/>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2000" fill="hold"/>
                                        <p:tgtEl>
                                          <p:spTgt spid="3">
                                            <p:txEl>
                                              <p:pRg st="4" end="4"/>
                                            </p:txEl>
                                          </p:spTgt>
                                        </p:tgtEl>
                                        <p:attrNameLst>
                                          <p:attrName>style.color</p:attrName>
                                        </p:attrNameLst>
                                      </p:cBhvr>
                                      <p:to>
                                        <a:srgbClr val="002060"/>
                                      </p:to>
                                    </p:animClr>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Vertical)">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arn(inVertical)">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7" descr="Kết quả hình ảnh cho hình nền hoa quả">
            <a:extLst>
              <a:ext uri="{FF2B5EF4-FFF2-40B4-BE49-F238E27FC236}">
                <a16:creationId xmlns:a16="http://schemas.microsoft.com/office/drawing/2014/main" id="{3E2B8C55-60ED-4860-A365-5DB6F59D2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itle 1">
            <a:extLst>
              <a:ext uri="{FF2B5EF4-FFF2-40B4-BE49-F238E27FC236}">
                <a16:creationId xmlns:a16="http://schemas.microsoft.com/office/drawing/2014/main" id="{DD767270-B4D7-4BFF-886F-A8F41870A81F}"/>
              </a:ext>
            </a:extLst>
          </p:cNvPr>
          <p:cNvSpPr>
            <a:spLocks noGrp="1" noChangeArrowheads="1"/>
          </p:cNvSpPr>
          <p:nvPr>
            <p:ph type="title"/>
          </p:nvPr>
        </p:nvSpPr>
        <p:spPr>
          <a:xfrm>
            <a:off x="2133600" y="762000"/>
            <a:ext cx="8229600" cy="1295400"/>
          </a:xfrm>
        </p:spPr>
        <p:txBody>
          <a:bodyPr/>
          <a:lstStyle/>
          <a:p>
            <a:r>
              <a:rPr lang="en-US" altLang="en-US" sz="4000" b="1" dirty="0">
                <a:solidFill>
                  <a:srgbClr val="FF0000"/>
                </a:solidFill>
                <a:latin typeface="Times New Roman" panose="02020603050405020304" pitchFamily="18" charset="0"/>
                <a:cs typeface="Times New Roman" panose="02020603050405020304" pitchFamily="18" charset="0"/>
              </a:rPr>
              <a:t>LUYỆN ĐỌC</a:t>
            </a:r>
            <a:r>
              <a:rPr lang="vi-VN" altLang="en-US" sz="4000" b="1" dirty="0">
                <a:solidFill>
                  <a:srgbClr val="FF0000"/>
                </a:solidFill>
                <a:latin typeface="Times New Roman" panose="02020603050405020304" pitchFamily="18" charset="0"/>
                <a:cs typeface="Times New Roman" panose="02020603050405020304" pitchFamily="18" charset="0"/>
              </a:rPr>
              <a:t> NHÓM</a:t>
            </a:r>
            <a:r>
              <a:rPr lang="en-US" altLang="en-US" sz="4000" b="1" dirty="0">
                <a:solidFill>
                  <a:srgbClr val="FF0000"/>
                </a:solidFill>
                <a:latin typeface="Times New Roman" panose="02020603050405020304" pitchFamily="18" charset="0"/>
                <a:cs typeface="Times New Roman" panose="02020603050405020304" pitchFamily="18" charset="0"/>
              </a:rPr>
              <a:t> </a:t>
            </a:r>
          </a:p>
        </p:txBody>
      </p:sp>
      <p:pic>
        <p:nvPicPr>
          <p:cNvPr id="4" name="图片 7">
            <a:extLst>
              <a:ext uri="{FF2B5EF4-FFF2-40B4-BE49-F238E27FC236}">
                <a16:creationId xmlns:a16="http://schemas.microsoft.com/office/drawing/2014/main" id="{A2819754-F366-41F6-9131-FA225010C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2057400"/>
            <a:ext cx="74009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7F23B-F4EE-40F7-A873-1EF3E350B395}"/>
              </a:ext>
            </a:extLst>
          </p:cNvPr>
          <p:cNvSpPr>
            <a:spLocks noGrp="1"/>
          </p:cNvSpPr>
          <p:nvPr>
            <p:ph idx="1"/>
          </p:nvPr>
        </p:nvSpPr>
        <p:spPr>
          <a:xfrm>
            <a:off x="348343" y="511851"/>
            <a:ext cx="11843657" cy="5343072"/>
          </a:xfrm>
        </p:spPr>
        <p:txBody>
          <a:bodyPr>
            <a:normAutofit lnSpcReduction="10000"/>
          </a:bodyPr>
          <a:lstStyle/>
          <a:p>
            <a:pPr marL="0" indent="0">
              <a:buNone/>
            </a:pPr>
            <a:r>
              <a:rPr lang="vi-VN" dirty="0"/>
              <a:t>  	</a:t>
            </a:r>
            <a:r>
              <a:rPr lang="vi-VN" noProof="1">
                <a:latin typeface="Times New Roman" panose="02020603050405020304" pitchFamily="18" charset="0"/>
                <a:cs typeface="Times New Roman" panose="02020603050405020304" pitchFamily="18" charset="0"/>
              </a:rPr>
              <a:t>Tôi 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marL="0" indent="0">
              <a:buNone/>
            </a:pPr>
            <a:r>
              <a:rPr lang="vi-VN" noProof="1">
                <a:latin typeface="Times New Roman" panose="02020603050405020304" pitchFamily="18" charset="0"/>
                <a:cs typeface="Times New Roman" panose="02020603050405020304" pitchFamily="18" charset="0"/>
              </a:rPr>
              <a:t>	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marL="0" indent="0">
              <a:buNone/>
            </a:pPr>
            <a:r>
              <a:rPr lang="vi-VN" noProof="1">
                <a:latin typeface="Times New Roman" panose="02020603050405020304" pitchFamily="18" charset="0"/>
                <a:cs typeface="Times New Roman" panose="02020603050405020304" pitchFamily="18" charset="0"/>
              </a:rPr>
              <a:t>	Sẻ già lao đến cứu con, lấy thân mình phủ kín sẻ con. Giọng nó yếu ớt nhưng hung dữ và khản đặc. Trước mắt nó, con chó như một con quỷ khổng lồ. Nó sẽ hi sinh. Nhưng một sức mạnh vô hình vẫn cuốn nó xuống đất.</a:t>
            </a:r>
          </a:p>
          <a:p>
            <a:pPr marL="0" indent="0">
              <a:buNone/>
            </a:pPr>
            <a:r>
              <a:rPr lang="vi-VN" noProof="1">
                <a:latin typeface="Times New Roman" panose="02020603050405020304" pitchFamily="18" charset="0"/>
                <a:cs typeface="Times New Roman" panose="02020603050405020304" pitchFamily="18" charset="0"/>
              </a:rPr>
              <a:t>	Con chó của tôi dừng lại và lùi… Dường như nó hiểu rằng trước mặt nó có một sức mạnh. Tôi vội lên tiếng gọi con chó đang bối rối ấy tránh ra xa, lòng đầy thán phục.</a:t>
            </a:r>
          </a:p>
          <a:p>
            <a:pPr marL="0" indent="0">
              <a:buNone/>
            </a:pPr>
            <a:r>
              <a:rPr lang="vi-VN" noProof="1">
                <a:latin typeface="Times New Roman" panose="02020603050405020304" pitchFamily="18" charset="0"/>
                <a:cs typeface="Times New Roman" panose="02020603050405020304" pitchFamily="18" charset="0"/>
              </a:rPr>
              <a:t>	Vâng, lòng tôi đầy thán phục, xin bạn đừng cười. Tôi kính cẩn nghiêng mình trước con chim sẻ bé bỏng dũng cảm kia, trước tình yêu của nó. </a:t>
            </a:r>
          </a:p>
        </p:txBody>
      </p:sp>
      <p:sp>
        <p:nvSpPr>
          <p:cNvPr id="4" name="Rectangle 3">
            <a:extLst>
              <a:ext uri="{FF2B5EF4-FFF2-40B4-BE49-F238E27FC236}">
                <a16:creationId xmlns:a16="http://schemas.microsoft.com/office/drawing/2014/main" id="{3A984365-01C1-4C5B-A147-2B3BD3C09264}"/>
              </a:ext>
            </a:extLst>
          </p:cNvPr>
          <p:cNvSpPr/>
          <p:nvPr/>
        </p:nvSpPr>
        <p:spPr>
          <a:xfrm>
            <a:off x="4840999" y="0"/>
            <a:ext cx="1813317"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CON SẺ</a:t>
            </a:r>
            <a:endParaRPr kumimoji="0" lang="en-US"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Segoe Print"/>
              <a:ea typeface="+mn-ea"/>
              <a:cs typeface="+mn-cs"/>
            </a:endParaRPr>
          </a:p>
        </p:txBody>
      </p:sp>
      <p:cxnSp>
        <p:nvCxnSpPr>
          <p:cNvPr id="5" name="Straight Connector 4">
            <a:extLst>
              <a:ext uri="{FF2B5EF4-FFF2-40B4-BE49-F238E27FC236}">
                <a16:creationId xmlns:a16="http://schemas.microsoft.com/office/drawing/2014/main" id="{582C5445-B020-47D5-8ED7-E2519812EBBF}"/>
              </a:ext>
            </a:extLst>
          </p:cNvPr>
          <p:cNvCxnSpPr>
            <a:cxnSpLocks/>
          </p:cNvCxnSpPr>
          <p:nvPr/>
        </p:nvCxnSpPr>
        <p:spPr>
          <a:xfrm flipH="1">
            <a:off x="5218669" y="1772529"/>
            <a:ext cx="112986" cy="414997"/>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B1517FE3-6BC1-445E-AEC4-7DF51903F69F}"/>
              </a:ext>
            </a:extLst>
          </p:cNvPr>
          <p:cNvCxnSpPr>
            <a:cxnSpLocks/>
          </p:cNvCxnSpPr>
          <p:nvPr/>
        </p:nvCxnSpPr>
        <p:spPr>
          <a:xfrm flipH="1">
            <a:off x="3910818" y="2083358"/>
            <a:ext cx="129738" cy="378488"/>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C2186304-6F4D-45D1-87E4-E51B3792C25F}"/>
              </a:ext>
            </a:extLst>
          </p:cNvPr>
          <p:cNvSpPr txBox="1"/>
          <p:nvPr/>
        </p:nvSpPr>
        <p:spPr>
          <a:xfrm>
            <a:off x="7499901" y="5670257"/>
            <a:ext cx="27132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Theo</a:t>
            </a:r>
            <a:r>
              <a:rPr kumimoji="0" lang="vi-VN" sz="18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rPr>
              <a:t> TUỐC-GHÊ-NHÉP</a:t>
            </a:r>
            <a:endParaRPr kumimoji="0" lang="en-US" sz="1800" b="1" i="0" u="none" strike="noStrike" kern="1200" cap="none" spc="0" normalizeH="0" baseline="0" noProof="0" dirty="0">
              <a:ln>
                <a:noFill/>
              </a:ln>
              <a:solidFill>
                <a:srgbClr val="9A5315"/>
              </a:solidFill>
              <a:effectLst/>
              <a:uLnTx/>
              <a:uFillTx/>
              <a:latin typeface="Times New Roman" panose="02020603050405020304" pitchFamily="18" charset="0"/>
              <a:ea typeface="+mn-ea"/>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582C5445-B020-47D5-8ED7-E2519812EBBF}"/>
              </a:ext>
            </a:extLst>
          </p:cNvPr>
          <p:cNvCxnSpPr>
            <a:cxnSpLocks/>
          </p:cNvCxnSpPr>
          <p:nvPr/>
        </p:nvCxnSpPr>
        <p:spPr>
          <a:xfrm flipH="1">
            <a:off x="1198314" y="2046849"/>
            <a:ext cx="112986" cy="414997"/>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pic>
        <p:nvPicPr>
          <p:cNvPr id="8" name="y2mate.com - Tiếng Vỗ Tay VTV">
            <a:hlinkClick r:id="" action="ppaction://media"/>
            <a:extLst>
              <a:ext uri="{FF2B5EF4-FFF2-40B4-BE49-F238E27FC236}">
                <a16:creationId xmlns:a16="http://schemas.microsoft.com/office/drawing/2014/main" id="{8CE52DF9-519A-4463-8535-42616214EB7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29057" y="6039589"/>
            <a:ext cx="539263" cy="455052"/>
          </a:xfrm>
          <a:prstGeom prst="rect">
            <a:avLst/>
          </a:prstGeom>
        </p:spPr>
      </p:pic>
    </p:spTree>
    <p:extLst>
      <p:ext uri="{BB962C8B-B14F-4D97-AF65-F5344CB8AC3E}">
        <p14:creationId xmlns:p14="http://schemas.microsoft.com/office/powerpoint/2010/main" val="404900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audio>
              <p:cMediaNode vol="25758">
                <p:cTn id="2"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2641599" y="685801"/>
            <a:ext cx="8804729" cy="2922006"/>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6400" b="1" i="0" u="none" strike="noStrike" kern="1200" cap="none" spc="0" normalizeH="0" baseline="0" noProof="0" dirty="0">
                <a:ln>
                  <a:noFill/>
                </a:ln>
                <a:solidFill>
                  <a:srgbClr val="FFFFFF"/>
                </a:solidFill>
                <a:effectLst/>
                <a:uLnTx/>
                <a:uFillTx/>
                <a:latin typeface="Times New Roman" pitchFamily="18" charset="0"/>
                <a:ea typeface="等线" pitchFamily="2" charset="-122"/>
                <a:cs typeface="Times New Roman" pitchFamily="18" charset="0"/>
              </a:rPr>
              <a:t>TÌM HIỂU BÀI</a:t>
            </a:r>
            <a:endParaRPr kumimoji="0" lang="zh-CN" altLang="en-US" sz="6400" b="1" i="0" u="none" strike="noStrike" kern="1200" cap="none" spc="0" normalizeH="0" baseline="0" noProof="0" dirty="0">
              <a:ln>
                <a:noFill/>
              </a:ln>
              <a:solidFill>
                <a:srgbClr val="FFFFFF"/>
              </a:solidFill>
              <a:effectLst/>
              <a:uLnTx/>
              <a:uFillTx/>
              <a:latin typeface="Times New Roman" pitchFamily="18" charset="0"/>
              <a:ea typeface="等线" pitchFamily="2" charset="-122"/>
              <a:cs typeface="Times New Roman" pitchFamily="18" charset="0"/>
            </a:endParaRPr>
          </a:p>
        </p:txBody>
      </p:sp>
      <p:pic>
        <p:nvPicPr>
          <p:cNvPr id="5" name="图片 1"/>
          <p:cNvPicPr>
            <a:picLocks noChangeAspect="1"/>
          </p:cNvPicPr>
          <p:nvPr/>
        </p:nvPicPr>
        <p:blipFill>
          <a:blip r:embed="rId4"/>
          <a:stretch>
            <a:fillRect/>
          </a:stretch>
        </p:blipFill>
        <p:spPr>
          <a:xfrm>
            <a:off x="42407" y="68691"/>
            <a:ext cx="2919413" cy="3911600"/>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4868783" y="4303487"/>
            <a:ext cx="521077" cy="698168"/>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6167005" y="438890"/>
            <a:ext cx="390979" cy="523855"/>
          </a:xfrm>
          <a:prstGeom prst="rect">
            <a:avLst/>
          </a:prstGeom>
          <a:noFill/>
          <a:ln w="9525">
            <a:noFill/>
          </a:ln>
        </p:spPr>
      </p:pic>
      <p:pic>
        <p:nvPicPr>
          <p:cNvPr id="6" name="图片 2"/>
          <p:cNvPicPr>
            <a:picLocks noChangeAspect="1"/>
          </p:cNvPicPr>
          <p:nvPr/>
        </p:nvPicPr>
        <p:blipFill>
          <a:blip r:embed="rId7" cstate="print"/>
          <a:stretch>
            <a:fillRect/>
          </a:stretch>
        </p:blipFill>
        <p:spPr>
          <a:xfrm>
            <a:off x="10058403" y="933451"/>
            <a:ext cx="649287" cy="869951"/>
          </a:xfrm>
          <a:prstGeom prst="rect">
            <a:avLst/>
          </a:prstGeom>
          <a:noFill/>
          <a:ln w="9525">
            <a:noFill/>
          </a:ln>
        </p:spPr>
      </p:pic>
      <p:sp>
        <p:nvSpPr>
          <p:cNvPr id="3" name="Rounded Rectangle 2"/>
          <p:cNvSpPr/>
          <p:nvPr/>
        </p:nvSpPr>
        <p:spPr>
          <a:xfrm>
            <a:off x="4267200" y="6477000"/>
            <a:ext cx="3556000" cy="381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5785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7" descr="Kết quả hình ảnh cho hình nền hoa quả">
            <a:extLst>
              <a:ext uri="{FF2B5EF4-FFF2-40B4-BE49-F238E27FC236}">
                <a16:creationId xmlns:a16="http://schemas.microsoft.com/office/drawing/2014/main" id="{3E2B8C55-60ED-4860-A365-5DB6F59D2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itle 1">
            <a:extLst>
              <a:ext uri="{FF2B5EF4-FFF2-40B4-BE49-F238E27FC236}">
                <a16:creationId xmlns:a16="http://schemas.microsoft.com/office/drawing/2014/main" id="{DD767270-B4D7-4BFF-886F-A8F41870A81F}"/>
              </a:ext>
            </a:extLst>
          </p:cNvPr>
          <p:cNvSpPr>
            <a:spLocks noGrp="1" noChangeArrowheads="1"/>
          </p:cNvSpPr>
          <p:nvPr>
            <p:ph type="title"/>
          </p:nvPr>
        </p:nvSpPr>
        <p:spPr>
          <a:xfrm>
            <a:off x="2133600" y="762000"/>
            <a:ext cx="8229600" cy="1295400"/>
          </a:xfrm>
        </p:spPr>
        <p:txBody>
          <a:bodyPr/>
          <a:lstStyle/>
          <a:p>
            <a:r>
              <a:rPr lang="vi-VN" altLang="en-US" sz="4000" b="1" dirty="0">
                <a:solidFill>
                  <a:srgbClr val="FF0000"/>
                </a:solidFill>
                <a:latin typeface="Times New Roman" panose="02020603050405020304" pitchFamily="18" charset="0"/>
                <a:cs typeface="Times New Roman" panose="02020603050405020304" pitchFamily="18" charset="0"/>
              </a:rPr>
              <a:t>THẢO LUẬN NHÓM</a:t>
            </a:r>
            <a:r>
              <a:rPr lang="en-US" altLang="en-US" sz="4000" b="1" dirty="0">
                <a:solidFill>
                  <a:srgbClr val="FF0000"/>
                </a:solidFill>
                <a:latin typeface="Times New Roman" panose="02020603050405020304" pitchFamily="18" charset="0"/>
                <a:cs typeface="Times New Roman" panose="02020603050405020304" pitchFamily="18" charset="0"/>
              </a:rPr>
              <a:t> </a:t>
            </a:r>
          </a:p>
        </p:txBody>
      </p:sp>
      <p:pic>
        <p:nvPicPr>
          <p:cNvPr id="4" name="图片 7">
            <a:extLst>
              <a:ext uri="{FF2B5EF4-FFF2-40B4-BE49-F238E27FC236}">
                <a16:creationId xmlns:a16="http://schemas.microsoft.com/office/drawing/2014/main" id="{A2819754-F366-41F6-9131-FA225010C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2057400"/>
            <a:ext cx="74009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647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01D05-F7B5-48DB-AA38-5DE8D3DED563}"/>
              </a:ext>
            </a:extLst>
          </p:cNvPr>
          <p:cNvSpPr>
            <a:spLocks noGrp="1"/>
          </p:cNvSpPr>
          <p:nvPr>
            <p:ph idx="1"/>
          </p:nvPr>
        </p:nvSpPr>
        <p:spPr>
          <a:xfrm>
            <a:off x="1157659" y="1053235"/>
            <a:ext cx="8633455" cy="648957"/>
          </a:xfrm>
          <a:solidFill>
            <a:schemeClr val="accent1">
              <a:lumMod val="40000"/>
              <a:lumOff val="60000"/>
            </a:schemeClr>
          </a:solidFill>
        </p:spPr>
        <p:txBody>
          <a:bodyPr>
            <a:normAutofit/>
          </a:bodyPr>
          <a:lstStyle/>
          <a:p>
            <a:pPr marL="0" indent="0">
              <a:buNone/>
            </a:pP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 1: Trên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đường</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đi, con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chó</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thấy</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Theo em,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nó</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làm</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26023B3-0E21-4532-8A7C-3636183D2CBF}"/>
              </a:ext>
            </a:extLst>
          </p:cNvPr>
          <p:cNvSpPr txBox="1"/>
          <p:nvPr/>
        </p:nvSpPr>
        <p:spPr>
          <a:xfrm>
            <a:off x="998806" y="2293034"/>
            <a:ext cx="9578456" cy="954107"/>
          </a:xfrm>
          <a:prstGeom prst="rect">
            <a:avLst/>
          </a:prstGeom>
          <a:noFill/>
        </p:spPr>
        <p:txBody>
          <a:bodyPr wrap="none" rtlCol="0">
            <a:spAutoFit/>
          </a:bodyPr>
          <a:lstStyle/>
          <a:p>
            <a:r>
              <a:rPr lang="vi-VN" sz="2800" dirty="0">
                <a:solidFill>
                  <a:schemeClr val="tx2"/>
                </a:solidFill>
                <a:latin typeface="Times New Roman" panose="02020603050405020304" pitchFamily="18" charset="0"/>
                <a:cs typeface="Times New Roman" panose="02020603050405020304" pitchFamily="18" charset="0"/>
              </a:rPr>
              <a:t>Trên </a:t>
            </a:r>
            <a:r>
              <a:rPr lang="vi-VN" sz="2800" dirty="0" err="1">
                <a:solidFill>
                  <a:schemeClr val="tx2"/>
                </a:solidFill>
                <a:latin typeface="Times New Roman" panose="02020603050405020304" pitchFamily="18" charset="0"/>
                <a:cs typeface="Times New Roman" panose="02020603050405020304" pitchFamily="18" charset="0"/>
              </a:rPr>
              <a:t>đường</a:t>
            </a:r>
            <a:r>
              <a:rPr lang="vi-VN" sz="2800" dirty="0">
                <a:solidFill>
                  <a:schemeClr val="tx2"/>
                </a:solidFill>
                <a:latin typeface="Times New Roman" panose="02020603050405020304" pitchFamily="18" charset="0"/>
                <a:cs typeface="Times New Roman" panose="02020603050405020304" pitchFamily="18" charset="0"/>
              </a:rPr>
              <a:t> đi, con </a:t>
            </a:r>
            <a:r>
              <a:rPr lang="vi-VN" sz="2800" dirty="0" err="1">
                <a:solidFill>
                  <a:schemeClr val="tx2"/>
                </a:solidFill>
                <a:latin typeface="Times New Roman" panose="02020603050405020304" pitchFamily="18" charset="0"/>
                <a:cs typeface="Times New Roman" panose="02020603050405020304" pitchFamily="18" charset="0"/>
              </a:rPr>
              <a:t>chó</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thấy</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một</a:t>
            </a:r>
            <a:r>
              <a:rPr lang="vi-VN" sz="2800" dirty="0">
                <a:solidFill>
                  <a:schemeClr val="tx2"/>
                </a:solidFill>
                <a:latin typeface="Times New Roman" panose="02020603050405020304" pitchFamily="18" charset="0"/>
                <a:cs typeface="Times New Roman" panose="02020603050405020304" pitchFamily="18" charset="0"/>
              </a:rPr>
              <a:t> con </a:t>
            </a:r>
            <a:r>
              <a:rPr lang="vi-VN" sz="2800" dirty="0" err="1">
                <a:solidFill>
                  <a:schemeClr val="tx2"/>
                </a:solidFill>
                <a:latin typeface="Times New Roman" panose="02020603050405020304" pitchFamily="18" charset="0"/>
                <a:cs typeface="Times New Roman" panose="02020603050405020304" pitchFamily="18" charset="0"/>
              </a:rPr>
              <a:t>sẻ</a:t>
            </a:r>
            <a:r>
              <a:rPr lang="vi-VN" sz="2800" dirty="0">
                <a:solidFill>
                  <a:schemeClr val="tx2"/>
                </a:solidFill>
                <a:latin typeface="Times New Roman" panose="02020603050405020304" pitchFamily="18" charset="0"/>
                <a:cs typeface="Times New Roman" panose="02020603050405020304" pitchFamily="18" charset="0"/>
              </a:rPr>
              <a:t> non rơi </a:t>
            </a:r>
            <a:r>
              <a:rPr lang="vi-VN" sz="2800" dirty="0" err="1">
                <a:solidFill>
                  <a:schemeClr val="tx2"/>
                </a:solidFill>
                <a:latin typeface="Times New Roman" panose="02020603050405020304" pitchFamily="18" charset="0"/>
                <a:cs typeface="Times New Roman" panose="02020603050405020304" pitchFamily="18" charset="0"/>
              </a:rPr>
              <a:t>từ</a:t>
            </a:r>
            <a:r>
              <a:rPr lang="vi-VN" sz="2800" dirty="0">
                <a:solidFill>
                  <a:schemeClr val="tx2"/>
                </a:solidFill>
                <a:latin typeface="Times New Roman" panose="02020603050405020304" pitchFamily="18" charset="0"/>
                <a:cs typeface="Times New Roman" panose="02020603050405020304" pitchFamily="18" charset="0"/>
              </a:rPr>
              <a:t> trên </a:t>
            </a:r>
            <a:r>
              <a:rPr lang="vi-VN" sz="2800" dirty="0" err="1">
                <a:solidFill>
                  <a:schemeClr val="tx2"/>
                </a:solidFill>
                <a:latin typeface="Times New Roman" panose="02020603050405020304" pitchFamily="18" charset="0"/>
                <a:cs typeface="Times New Roman" panose="02020603050405020304" pitchFamily="18" charset="0"/>
              </a:rPr>
              <a:t>tổ</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xuống</a:t>
            </a:r>
            <a:r>
              <a:rPr lang="vi-VN" sz="2800" dirty="0">
                <a:solidFill>
                  <a:schemeClr val="tx2"/>
                </a:solidFill>
                <a:latin typeface="Times New Roman" panose="02020603050405020304" pitchFamily="18" charset="0"/>
                <a:cs typeface="Times New Roman" panose="02020603050405020304" pitchFamily="18" charset="0"/>
              </a:rPr>
              <a:t>. </a:t>
            </a:r>
          </a:p>
          <a:p>
            <a:r>
              <a:rPr lang="vi-VN" sz="2800" dirty="0" err="1">
                <a:solidFill>
                  <a:schemeClr val="tx2"/>
                </a:solidFill>
                <a:latin typeface="Times New Roman" panose="02020603050405020304" pitchFamily="18" charset="0"/>
                <a:cs typeface="Times New Roman" panose="02020603050405020304" pitchFamily="18" charset="0"/>
              </a:rPr>
              <a:t>Nó</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định</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đến</a:t>
            </a:r>
            <a:r>
              <a:rPr lang="vi-VN" sz="2800" dirty="0">
                <a:solidFill>
                  <a:schemeClr val="tx2"/>
                </a:solidFill>
                <a:latin typeface="Times New Roman" panose="02020603050405020304" pitchFamily="18" charset="0"/>
                <a:cs typeface="Times New Roman" panose="02020603050405020304" pitchFamily="18" charset="0"/>
              </a:rPr>
              <a:t> ăn </a:t>
            </a:r>
            <a:r>
              <a:rPr lang="vi-VN" sz="2800" dirty="0" err="1">
                <a:solidFill>
                  <a:schemeClr val="tx2"/>
                </a:solidFill>
                <a:latin typeface="Times New Roman" panose="02020603050405020304" pitchFamily="18" charset="0"/>
                <a:cs typeface="Times New Roman" panose="02020603050405020304" pitchFamily="18" charset="0"/>
              </a:rPr>
              <a:t>thịt</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sẻ</a:t>
            </a:r>
            <a:r>
              <a:rPr lang="vi-VN" sz="2800" dirty="0">
                <a:solidFill>
                  <a:schemeClr val="tx2"/>
                </a:solidFill>
                <a:latin typeface="Times New Roman" panose="02020603050405020304" pitchFamily="18" charset="0"/>
                <a:cs typeface="Times New Roman" panose="02020603050405020304" pitchFamily="18" charset="0"/>
              </a:rPr>
              <a:t> con.</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05E7AA71-AFFE-4F11-A6E6-3E949F20430C}"/>
              </a:ext>
            </a:extLst>
          </p:cNvPr>
          <p:cNvSpPr txBox="1">
            <a:spLocks/>
          </p:cNvSpPr>
          <p:nvPr/>
        </p:nvSpPr>
        <p:spPr>
          <a:xfrm>
            <a:off x="998807" y="3723752"/>
            <a:ext cx="6316394" cy="648957"/>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Hình</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ảnh</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cho em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thấy</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đó</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con </a:t>
            </a:r>
            <a:r>
              <a:rPr lang="vi-VN"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sẻ</a:t>
            </a:r>
            <a:r>
              <a:rPr lang="vi-VN"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non?</a:t>
            </a:r>
            <a:endParaRPr lang="en-US"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F4E532A-4A4E-436D-9CB2-71603573AF19}"/>
              </a:ext>
            </a:extLst>
          </p:cNvPr>
          <p:cNvSpPr txBox="1"/>
          <p:nvPr/>
        </p:nvSpPr>
        <p:spPr>
          <a:xfrm>
            <a:off x="1306772" y="4625927"/>
            <a:ext cx="10028707" cy="523220"/>
          </a:xfrm>
          <a:prstGeom prst="rect">
            <a:avLst/>
          </a:prstGeom>
          <a:noFill/>
        </p:spPr>
        <p:txBody>
          <a:bodyPr wrap="none" rtlCol="0">
            <a:spAutoFit/>
          </a:bodyPr>
          <a:lstStyle/>
          <a:p>
            <a:r>
              <a:rPr lang="vi-VN" sz="2800" dirty="0" err="1">
                <a:solidFill>
                  <a:schemeClr val="tx2"/>
                </a:solidFill>
                <a:latin typeface="Times New Roman" panose="02020603050405020304" pitchFamily="18" charset="0"/>
                <a:cs typeface="Times New Roman" panose="02020603050405020304" pitchFamily="18" charset="0"/>
              </a:rPr>
              <a:t>Hình</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ảnh</a:t>
            </a:r>
            <a:r>
              <a:rPr lang="vi-VN" sz="2800" dirty="0">
                <a:solidFill>
                  <a:schemeClr val="tx2"/>
                </a:solidFill>
                <a:latin typeface="Times New Roman" panose="02020603050405020304" pitchFamily="18" charset="0"/>
                <a:cs typeface="Times New Roman" panose="02020603050405020304" pitchFamily="18" charset="0"/>
              </a:rPr>
              <a:t> “Con </a:t>
            </a:r>
            <a:r>
              <a:rPr lang="vi-VN" sz="2800" dirty="0" err="1">
                <a:solidFill>
                  <a:schemeClr val="tx2"/>
                </a:solidFill>
                <a:latin typeface="Times New Roman" panose="02020603050405020304" pitchFamily="18" charset="0"/>
                <a:cs typeface="Times New Roman" panose="02020603050405020304" pitchFamily="18" charset="0"/>
              </a:rPr>
              <a:t>sẻ</a:t>
            </a:r>
            <a:r>
              <a:rPr lang="vi-VN" sz="2800" dirty="0">
                <a:solidFill>
                  <a:schemeClr val="tx2"/>
                </a:solidFill>
                <a:latin typeface="Times New Roman" panose="02020603050405020304" pitchFamily="18" charset="0"/>
                <a:cs typeface="Times New Roman" panose="02020603050405020304" pitchFamily="18" charset="0"/>
              </a:rPr>
              <a:t> non </a:t>
            </a:r>
            <a:r>
              <a:rPr lang="vi-VN" sz="2800" dirty="0" err="1">
                <a:solidFill>
                  <a:schemeClr val="tx2"/>
                </a:solidFill>
                <a:latin typeface="Times New Roman" panose="02020603050405020304" pitchFamily="18" charset="0"/>
                <a:cs typeface="Times New Roman" panose="02020603050405020304" pitchFamily="18" charset="0"/>
              </a:rPr>
              <a:t>mép</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vàng</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óng</a:t>
            </a:r>
            <a:r>
              <a:rPr lang="vi-VN" sz="2800" dirty="0">
                <a:solidFill>
                  <a:schemeClr val="tx2"/>
                </a:solidFill>
                <a:latin typeface="Times New Roman" panose="02020603050405020304" pitchFamily="18" charset="0"/>
                <a:cs typeface="Times New Roman" panose="02020603050405020304" pitchFamily="18" charset="0"/>
              </a:rPr>
              <a:t>, trên </a:t>
            </a:r>
            <a:r>
              <a:rPr lang="vi-VN" sz="2800" dirty="0" err="1">
                <a:solidFill>
                  <a:schemeClr val="tx2"/>
                </a:solidFill>
                <a:latin typeface="Times New Roman" panose="02020603050405020304" pitchFamily="18" charset="0"/>
                <a:cs typeface="Times New Roman" panose="02020603050405020304" pitchFamily="18" charset="0"/>
              </a:rPr>
              <a:t>đầu</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có</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một</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nhúm</a:t>
            </a:r>
            <a:r>
              <a:rPr lang="vi-VN" sz="2800" dirty="0">
                <a:solidFill>
                  <a:schemeClr val="tx2"/>
                </a:solidFill>
                <a:latin typeface="Times New Roman" panose="02020603050405020304" pitchFamily="18" charset="0"/>
                <a:cs typeface="Times New Roman" panose="02020603050405020304" pitchFamily="18" charset="0"/>
              </a:rPr>
              <a:t> lông tơ”</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5697A1D-E4AB-4C45-8AC9-C3EE4B683E78}"/>
              </a:ext>
            </a:extLst>
          </p:cNvPr>
          <p:cNvSpPr txBox="1"/>
          <p:nvPr/>
        </p:nvSpPr>
        <p:spPr>
          <a:xfrm>
            <a:off x="2426386" y="277727"/>
            <a:ext cx="6096000" cy="584775"/>
          </a:xfrm>
          <a:prstGeom prst="rect">
            <a:avLst/>
          </a:prstGeom>
          <a:solidFill>
            <a:srgbClr val="74A492"/>
          </a:solidFill>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rPr>
              <a:t>TÌM HIỂU BÀI</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endParaRPr>
          </a:p>
        </p:txBody>
      </p:sp>
    </p:spTree>
    <p:extLst>
      <p:ext uri="{BB962C8B-B14F-4D97-AF65-F5344CB8AC3E}">
        <p14:creationId xmlns:p14="http://schemas.microsoft.com/office/powerpoint/2010/main" val="35698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barn(inVertical)">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build="p"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C7C60-1A48-4E23-8328-BE3A2CFF696B}"/>
              </a:ext>
            </a:extLst>
          </p:cNvPr>
          <p:cNvSpPr txBox="1"/>
          <p:nvPr/>
        </p:nvSpPr>
        <p:spPr>
          <a:xfrm>
            <a:off x="3048000" y="118070"/>
            <a:ext cx="6096000" cy="584775"/>
          </a:xfrm>
          <a:prstGeom prst="rect">
            <a:avLst/>
          </a:prstGeom>
          <a:solidFill>
            <a:srgbClr val="74A492"/>
          </a:solidFill>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rPr>
              <a:t>TÌM HIỂU BÀI</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endParaRPr>
          </a:p>
        </p:txBody>
      </p:sp>
      <p:sp>
        <p:nvSpPr>
          <p:cNvPr id="5" name="Content Placeholder 2">
            <a:extLst>
              <a:ext uri="{FF2B5EF4-FFF2-40B4-BE49-F238E27FC236}">
                <a16:creationId xmlns:a16="http://schemas.microsoft.com/office/drawing/2014/main" id="{69B97D37-6132-4AD0-88A0-F383BF95B0A0}"/>
              </a:ext>
            </a:extLst>
          </p:cNvPr>
          <p:cNvSpPr>
            <a:spLocks noGrp="1"/>
          </p:cNvSpPr>
          <p:nvPr>
            <p:ph idx="1"/>
          </p:nvPr>
        </p:nvSpPr>
        <p:spPr>
          <a:xfrm>
            <a:off x="1006021" y="1844675"/>
            <a:ext cx="9444264" cy="584775"/>
          </a:xfrm>
          <a:solidFill>
            <a:schemeClr val="accent1">
              <a:lumMod val="40000"/>
              <a:lumOff val="60000"/>
            </a:schemeClr>
          </a:solidFill>
        </p:spPr>
        <p:txBody>
          <a:bodyPr>
            <a:normAutofit/>
          </a:bodyPr>
          <a:lstStyle/>
          <a:p>
            <a:pPr marL="0" indent="0">
              <a:buNone/>
            </a:pP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 2: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Việc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đột</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ngột</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xảy</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ra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khiến</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con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chó</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dừng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F7DB833-8767-4D8D-87E7-A2E740F12B61}"/>
              </a:ext>
            </a:extLst>
          </p:cNvPr>
          <p:cNvSpPr txBox="1"/>
          <p:nvPr/>
        </p:nvSpPr>
        <p:spPr>
          <a:xfrm>
            <a:off x="810121" y="3178406"/>
            <a:ext cx="10891123" cy="954107"/>
          </a:xfrm>
          <a:prstGeom prst="rect">
            <a:avLst/>
          </a:prstGeom>
          <a:noFill/>
        </p:spPr>
        <p:txBody>
          <a:bodyPr wrap="none" rtlCol="0">
            <a:spAutoFit/>
          </a:bodyPr>
          <a:lstStyle/>
          <a:p>
            <a:r>
              <a:rPr lang="vi-VN" sz="2800" dirty="0" err="1">
                <a:solidFill>
                  <a:schemeClr val="tx2"/>
                </a:solidFill>
                <a:latin typeface="Times New Roman" panose="02020603050405020304" pitchFamily="18" charset="0"/>
                <a:cs typeface="Times New Roman" panose="02020603050405020304" pitchFamily="18" charset="0"/>
              </a:rPr>
              <a:t>Bỗng</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từ</a:t>
            </a:r>
            <a:r>
              <a:rPr lang="vi-VN" sz="2800" dirty="0">
                <a:solidFill>
                  <a:schemeClr val="tx2"/>
                </a:solidFill>
                <a:latin typeface="Times New Roman" panose="02020603050405020304" pitchFamily="18" charset="0"/>
                <a:cs typeface="Times New Roman" panose="02020603050405020304" pitchFamily="18" charset="0"/>
              </a:rPr>
              <a:t> trên cây cao </a:t>
            </a:r>
            <a:r>
              <a:rPr lang="vi-VN" sz="2800" dirty="0" err="1">
                <a:solidFill>
                  <a:schemeClr val="tx2"/>
                </a:solidFill>
                <a:latin typeface="Times New Roman" panose="02020603050405020304" pitchFamily="18" charset="0"/>
                <a:cs typeface="Times New Roman" panose="02020603050405020304" pitchFamily="18" charset="0"/>
              </a:rPr>
              <a:t>gần</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đó</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một</a:t>
            </a:r>
            <a:r>
              <a:rPr lang="vi-VN" sz="2800" dirty="0">
                <a:solidFill>
                  <a:schemeClr val="tx2"/>
                </a:solidFill>
                <a:latin typeface="Times New Roman" panose="02020603050405020304" pitchFamily="18" charset="0"/>
                <a:cs typeface="Times New Roman" panose="02020603050405020304" pitchFamily="18" charset="0"/>
              </a:rPr>
              <a:t> con </a:t>
            </a:r>
            <a:r>
              <a:rPr lang="vi-VN" sz="2800" dirty="0" err="1">
                <a:solidFill>
                  <a:schemeClr val="tx2"/>
                </a:solidFill>
                <a:latin typeface="Times New Roman" panose="02020603050405020304" pitchFamily="18" charset="0"/>
                <a:cs typeface="Times New Roman" panose="02020603050405020304" pitchFamily="18" charset="0"/>
              </a:rPr>
              <a:t>sẻ</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già</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có</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bộ</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ức</a:t>
            </a:r>
            <a:r>
              <a:rPr lang="vi-VN" sz="2800" dirty="0">
                <a:solidFill>
                  <a:schemeClr val="tx2"/>
                </a:solidFill>
                <a:latin typeface="Times New Roman" panose="02020603050405020304" pitchFamily="18" charset="0"/>
                <a:cs typeface="Times New Roman" panose="02020603050405020304" pitchFamily="18" charset="0"/>
              </a:rPr>
              <a:t> đen </a:t>
            </a:r>
            <a:r>
              <a:rPr lang="vi-VN" sz="2800" dirty="0" err="1">
                <a:solidFill>
                  <a:schemeClr val="tx2"/>
                </a:solidFill>
                <a:latin typeface="Times New Roman" panose="02020603050405020304" pitchFamily="18" charset="0"/>
                <a:cs typeface="Times New Roman" panose="02020603050405020304" pitchFamily="18" charset="0"/>
              </a:rPr>
              <a:t>nhánh</a:t>
            </a:r>
            <a:r>
              <a:rPr lang="vi-VN" sz="2800" dirty="0">
                <a:solidFill>
                  <a:schemeClr val="tx2"/>
                </a:solidFill>
                <a:latin typeface="Times New Roman" panose="02020603050405020304" pitchFamily="18" charset="0"/>
                <a:cs typeface="Times New Roman" panose="02020603050405020304" pitchFamily="18" charset="0"/>
              </a:rPr>
              <a:t> lao </a:t>
            </a:r>
            <a:r>
              <a:rPr lang="vi-VN" sz="2800" dirty="0" err="1">
                <a:solidFill>
                  <a:schemeClr val="tx2"/>
                </a:solidFill>
                <a:latin typeface="Times New Roman" panose="02020603050405020304" pitchFamily="18" charset="0"/>
                <a:cs typeface="Times New Roman" panose="02020603050405020304" pitchFamily="18" charset="0"/>
              </a:rPr>
              <a:t>xuống</a:t>
            </a:r>
            <a:endParaRPr lang="vi-VN" sz="2800" dirty="0">
              <a:solidFill>
                <a:schemeClr val="tx2"/>
              </a:solidFill>
              <a:latin typeface="Times New Roman" panose="02020603050405020304" pitchFamily="18" charset="0"/>
              <a:cs typeface="Times New Roman" panose="02020603050405020304" pitchFamily="18" charset="0"/>
            </a:endParaRPr>
          </a:p>
          <a:p>
            <a:r>
              <a:rPr lang="vi-VN" sz="2800" dirty="0">
                <a:solidFill>
                  <a:schemeClr val="tx2"/>
                </a:solidFill>
                <a:latin typeface="Times New Roman" panose="02020603050405020304" pitchFamily="18" charset="0"/>
                <a:cs typeface="Times New Roman" panose="02020603050405020304" pitchFamily="18" charset="0"/>
              </a:rPr>
              <a:t>như </a:t>
            </a:r>
            <a:r>
              <a:rPr lang="vi-VN" sz="2800" dirty="0" err="1">
                <a:solidFill>
                  <a:schemeClr val="tx2"/>
                </a:solidFill>
                <a:latin typeface="Times New Roman" panose="02020603050405020304" pitchFamily="18" charset="0"/>
                <a:cs typeface="Times New Roman" panose="02020603050405020304" pitchFamily="18" charset="0"/>
              </a:rPr>
              <a:t>hòn</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đá</a:t>
            </a:r>
            <a:r>
              <a:rPr lang="vi-VN" sz="2800" dirty="0">
                <a:solidFill>
                  <a:schemeClr val="tx2"/>
                </a:solidFill>
                <a:latin typeface="Times New Roman" panose="02020603050405020304" pitchFamily="18" charset="0"/>
                <a:cs typeface="Times New Roman" panose="02020603050405020304" pitchFamily="18" charset="0"/>
              </a:rPr>
              <a:t> rơi </a:t>
            </a:r>
            <a:r>
              <a:rPr lang="vi-VN" sz="2800" dirty="0" err="1">
                <a:solidFill>
                  <a:schemeClr val="tx2"/>
                </a:solidFill>
                <a:latin typeface="Times New Roman" panose="02020603050405020304" pitchFamily="18" charset="0"/>
                <a:cs typeface="Times New Roman" panose="02020603050405020304" pitchFamily="18" charset="0"/>
              </a:rPr>
              <a:t>trước</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mõm</a:t>
            </a:r>
            <a:r>
              <a:rPr lang="vi-VN" sz="2800" dirty="0">
                <a:solidFill>
                  <a:schemeClr val="tx2"/>
                </a:solidFill>
                <a:latin typeface="Times New Roman" panose="02020603050405020304" pitchFamily="18" charset="0"/>
                <a:cs typeface="Times New Roman" panose="02020603050405020304" pitchFamily="18" charset="0"/>
              </a:rPr>
              <a:t> con </a:t>
            </a:r>
            <a:r>
              <a:rPr lang="vi-VN" sz="2800" dirty="0" err="1">
                <a:solidFill>
                  <a:schemeClr val="tx2"/>
                </a:solidFill>
                <a:latin typeface="Times New Roman" panose="02020603050405020304" pitchFamily="18" charset="0"/>
                <a:cs typeface="Times New Roman" panose="02020603050405020304" pitchFamily="18" charset="0"/>
              </a:rPr>
              <a:t>chó</a:t>
            </a:r>
            <a:r>
              <a:rPr lang="vi-VN" sz="2800" dirty="0">
                <a:solidFill>
                  <a:schemeClr val="tx2"/>
                </a:solidFill>
                <a:latin typeface="Times New Roman" panose="02020603050405020304" pitchFamily="18" charset="0"/>
                <a:cs typeface="Times New Roman" panose="02020603050405020304" pitchFamily="18" charset="0"/>
              </a:rPr>
              <a:t>. </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7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C7C60-1A48-4E23-8328-BE3A2CFF696B}"/>
              </a:ext>
            </a:extLst>
          </p:cNvPr>
          <p:cNvSpPr txBox="1"/>
          <p:nvPr/>
        </p:nvSpPr>
        <p:spPr>
          <a:xfrm>
            <a:off x="3048000" y="118070"/>
            <a:ext cx="6096000" cy="584775"/>
          </a:xfrm>
          <a:prstGeom prst="rect">
            <a:avLst/>
          </a:prstGeom>
          <a:solidFill>
            <a:srgbClr val="74A492"/>
          </a:solidFill>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rPr>
              <a:t>TÌM HIỂU BÀI</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endParaRPr>
          </a:p>
        </p:txBody>
      </p:sp>
      <p:sp>
        <p:nvSpPr>
          <p:cNvPr id="5" name="Content Placeholder 2">
            <a:extLst>
              <a:ext uri="{FF2B5EF4-FFF2-40B4-BE49-F238E27FC236}">
                <a16:creationId xmlns:a16="http://schemas.microsoft.com/office/drawing/2014/main" id="{69B97D37-6132-4AD0-88A0-F383BF95B0A0}"/>
              </a:ext>
            </a:extLst>
          </p:cNvPr>
          <p:cNvSpPr>
            <a:spLocks noGrp="1"/>
          </p:cNvSpPr>
          <p:nvPr>
            <p:ph idx="1"/>
          </p:nvPr>
        </p:nvSpPr>
        <p:spPr>
          <a:xfrm>
            <a:off x="1215582" y="1383261"/>
            <a:ext cx="10263655" cy="584775"/>
          </a:xfrm>
          <a:solidFill>
            <a:schemeClr val="accent1">
              <a:lumMod val="40000"/>
              <a:lumOff val="60000"/>
            </a:schemeClr>
          </a:solidFill>
        </p:spPr>
        <p:txBody>
          <a:bodyPr>
            <a:normAutofit fontScale="85000" lnSpcReduction="10000"/>
          </a:bodyPr>
          <a:lstStyle/>
          <a:p>
            <a:pPr marL="0" indent="0">
              <a:buNone/>
            </a:pP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 3: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Hành</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dũng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cảm</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sẻ</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mẹ</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tác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giả</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miêu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tả</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như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F7DB833-8767-4D8D-87E7-A2E740F12B61}"/>
              </a:ext>
            </a:extLst>
          </p:cNvPr>
          <p:cNvSpPr txBox="1"/>
          <p:nvPr/>
        </p:nvSpPr>
        <p:spPr>
          <a:xfrm>
            <a:off x="325830" y="2167096"/>
            <a:ext cx="11866170" cy="224676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Sẻ</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già</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lao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xuống</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mõm</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chó</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r>
              <a:rPr lang="vi-VN" sz="2800" dirty="0">
                <a:solidFill>
                  <a:srgbClr val="000000"/>
                </a:solidFill>
                <a:latin typeface="Times New Roman" panose="02020603050405020304" pitchFamily="18" charset="0"/>
                <a:cs typeface="Times New Roman" panose="02020603050405020304" pitchFamily="18" charset="0"/>
              </a:rPr>
              <a:t>- Lông </a:t>
            </a:r>
            <a:r>
              <a:rPr lang="vi-VN" sz="2800" dirty="0" err="1">
                <a:solidFill>
                  <a:srgbClr val="000000"/>
                </a:solidFill>
                <a:latin typeface="Times New Roman" panose="02020603050405020304" pitchFamily="18" charset="0"/>
                <a:cs typeface="Times New Roman" panose="02020603050405020304" pitchFamily="18" charset="0"/>
              </a:rPr>
              <a:t>dựng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ngược</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miệng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rít</a:t>
            </a:r>
            <a:r>
              <a:rPr lang="vi-VN" sz="2800" dirty="0">
                <a:solidFill>
                  <a:srgbClr val="000000"/>
                </a:solidFill>
                <a:latin typeface="Times New Roman" panose="02020603050405020304" pitchFamily="18" charset="0"/>
                <a:cs typeface="Times New Roman" panose="02020603050405020304" pitchFamily="18" charset="0"/>
              </a:rPr>
              <a:t> lên </a:t>
            </a:r>
            <a:r>
              <a:rPr lang="vi-VN" sz="2800" dirty="0" err="1">
                <a:solidFill>
                  <a:srgbClr val="000000"/>
                </a:solidFill>
                <a:latin typeface="Times New Roman" panose="02020603050405020304" pitchFamily="18" charset="0"/>
                <a:cs typeface="Times New Roman" panose="02020603050405020304" pitchFamily="18" charset="0"/>
              </a:rPr>
              <a:t>tuyệt</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vọng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và</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thảm</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thiết</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Giọng</a:t>
            </a:r>
            <a:r>
              <a:rPr lang="vi-VN" sz="2800" dirty="0">
                <a:solidFill>
                  <a:srgbClr val="000000"/>
                </a:solidFill>
                <a:latin typeface="Times New Roman" panose="02020603050405020304" pitchFamily="18" charset="0"/>
                <a:cs typeface="Times New Roman" panose="02020603050405020304" pitchFamily="18" charset="0"/>
              </a:rPr>
              <a:t> hung </a:t>
            </a:r>
            <a:r>
              <a:rPr lang="vi-VN" sz="2800" dirty="0" err="1">
                <a:solidFill>
                  <a:srgbClr val="000000"/>
                </a:solidFill>
                <a:latin typeface="Times New Roman" panose="02020603050405020304" pitchFamily="18" charset="0"/>
                <a:cs typeface="Times New Roman" panose="02020603050405020304" pitchFamily="18" charset="0"/>
              </a:rPr>
              <a:t>dữ</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và</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khản</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đặc</a:t>
            </a:r>
            <a:endParaRPr lang="vi-VN" sz="2800" dirty="0">
              <a:solidFill>
                <a:srgbClr val="000000"/>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Sẻ</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nhảy</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phía</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cái</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mõm</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há</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rộng</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đầy</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răng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chó</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lấy</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thân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mình</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phủ</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vi-VN" sz="2800" dirty="0">
                <a:solidFill>
                  <a:srgbClr val="000000"/>
                </a:solidFill>
                <a:latin typeface="Times New Roman" panose="02020603050405020304" pitchFamily="18" charset="0"/>
                <a:cs typeface="Times New Roman" panose="02020603050405020304" pitchFamily="18" charset="0"/>
              </a:rPr>
              <a:t>k</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ín</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sẻ</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Content Placeholder 2">
            <a:extLst>
              <a:ext uri="{FF2B5EF4-FFF2-40B4-BE49-F238E27FC236}">
                <a16:creationId xmlns:a16="http://schemas.microsoft.com/office/drawing/2014/main" id="{306313C6-B5DE-4360-A3BF-8FF25AEE86A6}"/>
              </a:ext>
            </a:extLst>
          </p:cNvPr>
          <p:cNvSpPr txBox="1">
            <a:spLocks/>
          </p:cNvSpPr>
          <p:nvPr/>
        </p:nvSpPr>
        <p:spPr>
          <a:xfrm>
            <a:off x="2334617" y="5710256"/>
            <a:ext cx="7096971" cy="584775"/>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vi-VN" sz="2800"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Âm thanh cao </a:t>
            </a:r>
            <a:r>
              <a:rPr lang="vi-VN" sz="2800"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vi-VN" sz="2800"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chói</a:t>
            </a:r>
            <a:r>
              <a:rPr lang="vi-VN" sz="2800"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tai </a:t>
            </a:r>
            <a:r>
              <a:rPr lang="vi-VN" sz="2800"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a:t>
            </a:r>
            <a:r>
              <a:rPr lang="vi-VN" sz="2800"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nghĩa</a:t>
            </a:r>
            <a:r>
              <a:rPr lang="vi-VN" sz="2800"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vi-VN" sz="2800"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vi-VN" sz="2800"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vi-VN" sz="2800"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7B9B82C0-57C5-4036-BEB7-D5FDF96F5368}"/>
              </a:ext>
            </a:extLst>
          </p:cNvPr>
          <p:cNvSpPr txBox="1">
            <a:spLocks/>
          </p:cNvSpPr>
          <p:nvPr/>
        </p:nvSpPr>
        <p:spPr>
          <a:xfrm>
            <a:off x="2334617" y="5710256"/>
            <a:ext cx="7096971" cy="584775"/>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rít</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lên”</a:t>
            </a:r>
            <a:endParaRPr lang="en-US"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tiếng chim rít">
            <a:hlinkClick r:id="" action="ppaction://media"/>
            <a:extLst>
              <a:ext uri="{FF2B5EF4-FFF2-40B4-BE49-F238E27FC236}">
                <a16:creationId xmlns:a16="http://schemas.microsoft.com/office/drawing/2014/main" id="{86FE3739-23A3-4F5E-ABA5-9F8E85D989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2950" y="6248400"/>
            <a:ext cx="609600" cy="609600"/>
          </a:xfrm>
          <a:prstGeom prst="rect">
            <a:avLst/>
          </a:prstGeom>
        </p:spPr>
      </p:pic>
      <p:sp>
        <p:nvSpPr>
          <p:cNvPr id="10" name="Content Placeholder 2">
            <a:extLst>
              <a:ext uri="{FF2B5EF4-FFF2-40B4-BE49-F238E27FC236}">
                <a16:creationId xmlns:a16="http://schemas.microsoft.com/office/drawing/2014/main" id="{C5147095-1D89-47D8-ABF6-312500D70FFC}"/>
              </a:ext>
            </a:extLst>
          </p:cNvPr>
          <p:cNvSpPr txBox="1">
            <a:spLocks/>
          </p:cNvSpPr>
          <p:nvPr/>
        </p:nvSpPr>
        <p:spPr>
          <a:xfrm>
            <a:off x="1074905" y="4612925"/>
            <a:ext cx="10891122" cy="584775"/>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tuyệt</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vọng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dùng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trong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trường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hợp</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424F096A-D79C-44C4-AB30-99EB6CF3290D}"/>
              </a:ext>
            </a:extLst>
          </p:cNvPr>
          <p:cNvSpPr txBox="1">
            <a:spLocks/>
          </p:cNvSpPr>
          <p:nvPr/>
        </p:nvSpPr>
        <p:spPr>
          <a:xfrm>
            <a:off x="1074905" y="4634033"/>
            <a:ext cx="10891122" cy="584775"/>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Khi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cảm</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thấy</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mất</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hết</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hi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vọng</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về</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một</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đó</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08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arn(inVertic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inVertic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2"/>
                </p:tgtEl>
              </p:cMediaNode>
            </p:audio>
          </p:childTnLst>
        </p:cTn>
      </p:par>
    </p:tnLst>
    <p:bldLst>
      <p:bldP spid="5" grpId="0" build="p" animBg="1"/>
      <p:bldP spid="7" grpId="0" animBg="1"/>
      <p:bldP spid="8"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7" name="Picture 6" descr="A picture containing text, fabric&#10;&#10;Description automatically generated">
            <a:extLst>
              <a:ext uri="{FF2B5EF4-FFF2-40B4-BE49-F238E27FC236}">
                <a16:creationId xmlns:a16="http://schemas.microsoft.com/office/drawing/2014/main" id="{84F8A923-92FA-44ED-8F51-198513164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5587"/>
            <a:ext cx="12192000" cy="6112413"/>
          </a:xfrm>
          <a:prstGeom prst="rect">
            <a:avLst/>
          </a:prstGeom>
        </p:spPr>
      </p:pic>
      <p:sp>
        <p:nvSpPr>
          <p:cNvPr id="8" name="Content Placeholder 2">
            <a:extLst>
              <a:ext uri="{FF2B5EF4-FFF2-40B4-BE49-F238E27FC236}">
                <a16:creationId xmlns:a16="http://schemas.microsoft.com/office/drawing/2014/main" id="{0C920A43-83EA-4F83-814C-3D0EDD306C8E}"/>
              </a:ext>
            </a:extLst>
          </p:cNvPr>
          <p:cNvSpPr txBox="1">
            <a:spLocks/>
          </p:cNvSpPr>
          <p:nvPr/>
        </p:nvSpPr>
        <p:spPr>
          <a:xfrm>
            <a:off x="1074905" y="139704"/>
            <a:ext cx="10891122" cy="584775"/>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Qua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những</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hành</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động</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chú</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sẻ</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em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nhận</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xét</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về</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sẻ</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mẹ</a:t>
            </a:r>
            <a:r>
              <a:rPr lang="vi-VN"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b="1" dirty="0">
              <a:ln w="0"/>
              <a:solidFill>
                <a:schemeClr val="tx2">
                  <a:lumMod val="85000"/>
                  <a:lumOff val="1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B16B9989-FE38-4B8F-A55F-8E3071C97A1F}"/>
              </a:ext>
            </a:extLst>
          </p:cNvPr>
          <p:cNvSpPr txBox="1">
            <a:spLocks/>
          </p:cNvSpPr>
          <p:nvPr/>
        </p:nvSpPr>
        <p:spPr>
          <a:xfrm>
            <a:off x="1074905" y="118596"/>
            <a:ext cx="10891122" cy="584775"/>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Sẻ</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mẹ</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rất</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dũng</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cảm</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dám</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xả</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thân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cứu</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con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yêu thương con.</a:t>
            </a:r>
            <a:endParaRPr lang="en-US"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24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arn(inVertical)">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barn(inVertical)">
                                      <p:cBhvr>
                                        <p:cTn id="17" dur="5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2588635" y="933451"/>
            <a:ext cx="8331200" cy="2664129"/>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6400" b="1" i="0" u="none" strike="noStrike" kern="1200" cap="none" spc="0" normalizeH="0" baseline="0" noProof="0" dirty="0">
                <a:ln>
                  <a:noFill/>
                </a:ln>
                <a:solidFill>
                  <a:srgbClr val="FFFFFF"/>
                </a:solidFill>
                <a:effectLst/>
                <a:uLnTx/>
                <a:uFillTx/>
                <a:latin typeface="Times New Roman" pitchFamily="18" charset="0"/>
                <a:ea typeface="等线" pitchFamily="2" charset="-122"/>
                <a:cs typeface="Times New Roman" pitchFamily="18" charset="0"/>
              </a:rPr>
              <a:t>KHỞI ĐỘNG</a:t>
            </a:r>
            <a:endParaRPr kumimoji="0" lang="zh-CN" altLang="en-US" sz="6400" b="1" i="0" u="none" strike="noStrike" kern="1200" cap="none" spc="0" normalizeH="0" baseline="0" noProof="0" dirty="0">
              <a:ln>
                <a:noFill/>
              </a:ln>
              <a:solidFill>
                <a:srgbClr val="FFFFFF"/>
              </a:solidFill>
              <a:effectLst/>
              <a:uLnTx/>
              <a:uFillTx/>
              <a:latin typeface="Times New Roman" pitchFamily="18" charset="0"/>
              <a:ea typeface="等线" pitchFamily="2" charset="-122"/>
              <a:cs typeface="Times New Roman" pitchFamily="18" charset="0"/>
            </a:endParaRPr>
          </a:p>
        </p:txBody>
      </p:sp>
      <p:pic>
        <p:nvPicPr>
          <p:cNvPr id="5" name="图片 1"/>
          <p:cNvPicPr>
            <a:picLocks noChangeAspect="1"/>
          </p:cNvPicPr>
          <p:nvPr/>
        </p:nvPicPr>
        <p:blipFill>
          <a:blip r:embed="rId4"/>
          <a:stretch>
            <a:fillRect/>
          </a:stretch>
        </p:blipFill>
        <p:spPr>
          <a:xfrm>
            <a:off x="42407" y="68691"/>
            <a:ext cx="2919413" cy="3911600"/>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4868783" y="4303487"/>
            <a:ext cx="521077" cy="698168"/>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6167005" y="438890"/>
            <a:ext cx="390979" cy="523855"/>
          </a:xfrm>
          <a:prstGeom prst="rect">
            <a:avLst/>
          </a:prstGeom>
          <a:noFill/>
          <a:ln w="9525">
            <a:noFill/>
          </a:ln>
        </p:spPr>
      </p:pic>
      <p:pic>
        <p:nvPicPr>
          <p:cNvPr id="6" name="图片 2"/>
          <p:cNvPicPr>
            <a:picLocks noChangeAspect="1"/>
          </p:cNvPicPr>
          <p:nvPr/>
        </p:nvPicPr>
        <p:blipFill>
          <a:blip r:embed="rId7" cstate="print"/>
          <a:stretch>
            <a:fillRect/>
          </a:stretch>
        </p:blipFill>
        <p:spPr>
          <a:xfrm>
            <a:off x="10058403" y="933451"/>
            <a:ext cx="649287" cy="869951"/>
          </a:xfrm>
          <a:prstGeom prst="rect">
            <a:avLst/>
          </a:prstGeom>
          <a:noFill/>
          <a:ln w="9525">
            <a:noFill/>
          </a:ln>
        </p:spPr>
      </p:pic>
      <p:sp>
        <p:nvSpPr>
          <p:cNvPr id="3" name="Rounded Rectangle 2"/>
          <p:cNvSpPr/>
          <p:nvPr/>
        </p:nvSpPr>
        <p:spPr>
          <a:xfrm>
            <a:off x="4267200" y="6477000"/>
            <a:ext cx="3556000" cy="381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3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C7C60-1A48-4E23-8328-BE3A2CFF696B}"/>
              </a:ext>
            </a:extLst>
          </p:cNvPr>
          <p:cNvSpPr txBox="1"/>
          <p:nvPr/>
        </p:nvSpPr>
        <p:spPr>
          <a:xfrm>
            <a:off x="3048000" y="118070"/>
            <a:ext cx="6096000" cy="584775"/>
          </a:xfrm>
          <a:prstGeom prst="rect">
            <a:avLst/>
          </a:prstGeom>
          <a:solidFill>
            <a:srgbClr val="74A492"/>
          </a:solidFill>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rPr>
              <a:t>TÌM HIỂU BÀI</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endParaRPr>
          </a:p>
        </p:txBody>
      </p:sp>
      <p:sp>
        <p:nvSpPr>
          <p:cNvPr id="5" name="Content Placeholder 2">
            <a:extLst>
              <a:ext uri="{FF2B5EF4-FFF2-40B4-BE49-F238E27FC236}">
                <a16:creationId xmlns:a16="http://schemas.microsoft.com/office/drawing/2014/main" id="{69B97D37-6132-4AD0-88A0-F383BF95B0A0}"/>
              </a:ext>
            </a:extLst>
          </p:cNvPr>
          <p:cNvSpPr>
            <a:spLocks noGrp="1"/>
          </p:cNvSpPr>
          <p:nvPr>
            <p:ph idx="1"/>
          </p:nvPr>
        </p:nvSpPr>
        <p:spPr>
          <a:xfrm>
            <a:off x="278039" y="1534079"/>
            <a:ext cx="5539922" cy="584775"/>
          </a:xfrm>
          <a:solidFill>
            <a:schemeClr val="accent1">
              <a:lumMod val="40000"/>
              <a:lumOff val="60000"/>
            </a:schemeClr>
          </a:solidFill>
        </p:spPr>
        <p:txBody>
          <a:bodyPr>
            <a:normAutofit/>
          </a:bodyPr>
          <a:lstStyle/>
          <a:p>
            <a:pPr marL="0" indent="0">
              <a:buNone/>
            </a:pP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Nội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dung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chính</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đoạn</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 2, 3? </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F7DB833-8767-4D8D-87E7-A2E740F12B61}"/>
              </a:ext>
            </a:extLst>
          </p:cNvPr>
          <p:cNvSpPr txBox="1"/>
          <p:nvPr/>
        </p:nvSpPr>
        <p:spPr>
          <a:xfrm>
            <a:off x="705172" y="2950088"/>
            <a:ext cx="11165236" cy="523220"/>
          </a:xfrm>
          <a:prstGeom prst="rect">
            <a:avLst/>
          </a:prstGeom>
          <a:solidFill>
            <a:schemeClr val="accent1">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Đoạn</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a:t>
            </a:r>
            <a:r>
              <a:rPr kumimoji="0" lang="vi-VN" sz="28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 3: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Kể</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lại</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cuộc</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đối</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đầu</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giữa</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sẻ</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bé</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nhỏ</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chó</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khổng</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lồ</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9023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C7C60-1A48-4E23-8328-BE3A2CFF696B}"/>
              </a:ext>
            </a:extLst>
          </p:cNvPr>
          <p:cNvSpPr txBox="1"/>
          <p:nvPr/>
        </p:nvSpPr>
        <p:spPr>
          <a:xfrm>
            <a:off x="3048000" y="118070"/>
            <a:ext cx="6096000" cy="584775"/>
          </a:xfrm>
          <a:prstGeom prst="rect">
            <a:avLst/>
          </a:prstGeom>
          <a:solidFill>
            <a:srgbClr val="74A492"/>
          </a:solidFill>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rPr>
              <a:t>TÌM HIỂU BÀI</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endParaRPr>
          </a:p>
        </p:txBody>
      </p:sp>
      <p:sp>
        <p:nvSpPr>
          <p:cNvPr id="5" name="Content Placeholder 2">
            <a:extLst>
              <a:ext uri="{FF2B5EF4-FFF2-40B4-BE49-F238E27FC236}">
                <a16:creationId xmlns:a16="http://schemas.microsoft.com/office/drawing/2014/main" id="{69B97D37-6132-4AD0-88A0-F383BF95B0A0}"/>
              </a:ext>
            </a:extLst>
          </p:cNvPr>
          <p:cNvSpPr>
            <a:spLocks noGrp="1"/>
          </p:cNvSpPr>
          <p:nvPr>
            <p:ph idx="1"/>
          </p:nvPr>
        </p:nvSpPr>
        <p:spPr>
          <a:xfrm>
            <a:off x="278039" y="2289178"/>
            <a:ext cx="11754304" cy="584775"/>
          </a:xfrm>
          <a:solidFill>
            <a:schemeClr val="accent1">
              <a:lumMod val="40000"/>
              <a:lumOff val="60000"/>
            </a:schemeClr>
          </a:solidFill>
        </p:spPr>
        <p:txBody>
          <a:bodyPr>
            <a:normAutofit fontScale="92500"/>
          </a:bodyPr>
          <a:lstStyle/>
          <a:p>
            <a:pPr marL="0" indent="0">
              <a:buNone/>
            </a:pP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Khi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chứng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kiến</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cuộc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giữa</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 con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vật</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tác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giả</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đã</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thái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như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ADD8BF1-8EC1-4F75-BD2B-A13D30F25842}"/>
              </a:ext>
            </a:extLst>
          </p:cNvPr>
          <p:cNvSpPr txBox="1"/>
          <p:nvPr/>
        </p:nvSpPr>
        <p:spPr>
          <a:xfrm>
            <a:off x="558336" y="3005807"/>
            <a:ext cx="10267554" cy="523220"/>
          </a:xfrm>
          <a:prstGeom prst="rect">
            <a:avLst/>
          </a:prstGeom>
          <a:noFill/>
        </p:spPr>
        <p:txBody>
          <a:bodyPr wrap="none" rtlCol="0">
            <a:spAutoFit/>
          </a:bodyPr>
          <a:lstStyle/>
          <a:p>
            <a:r>
              <a:rPr lang="vi-VN" sz="2800" dirty="0" err="1">
                <a:solidFill>
                  <a:schemeClr val="tx2"/>
                </a:solidFill>
                <a:latin typeface="Times New Roman" panose="02020603050405020304" pitchFamily="18" charset="0"/>
                <a:cs typeface="Times New Roman" panose="02020603050405020304" pitchFamily="18" charset="0"/>
              </a:rPr>
              <a:t>Tác</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giả</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thán</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phục</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và</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kính</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cẩn</a:t>
            </a:r>
            <a:r>
              <a:rPr lang="vi-VN" sz="2800" dirty="0">
                <a:solidFill>
                  <a:schemeClr val="tx2"/>
                </a:solidFill>
                <a:latin typeface="Times New Roman" panose="02020603050405020304" pitchFamily="18" charset="0"/>
                <a:cs typeface="Times New Roman" panose="02020603050405020304" pitchFamily="18" charset="0"/>
              </a:rPr>
              <a:t> nghiêng </a:t>
            </a:r>
            <a:r>
              <a:rPr lang="vi-VN" sz="2800" dirty="0" err="1">
                <a:solidFill>
                  <a:schemeClr val="tx2"/>
                </a:solidFill>
                <a:latin typeface="Times New Roman" panose="02020603050405020304" pitchFamily="18" charset="0"/>
                <a:cs typeface="Times New Roman" panose="02020603050405020304" pitchFamily="18" charset="0"/>
              </a:rPr>
              <a:t>mình</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trước</a:t>
            </a:r>
            <a:r>
              <a:rPr lang="vi-VN" sz="2800" dirty="0">
                <a:solidFill>
                  <a:schemeClr val="tx2"/>
                </a:solidFill>
                <a:latin typeface="Times New Roman" panose="02020603050405020304" pitchFamily="18" charset="0"/>
                <a:cs typeface="Times New Roman" panose="02020603050405020304" pitchFamily="18" charset="0"/>
              </a:rPr>
              <a:t> con chim </a:t>
            </a:r>
            <a:r>
              <a:rPr lang="vi-VN" sz="2800" dirty="0" err="1">
                <a:solidFill>
                  <a:schemeClr val="tx2"/>
                </a:solidFill>
                <a:latin typeface="Times New Roman" panose="02020603050405020304" pitchFamily="18" charset="0"/>
                <a:cs typeface="Times New Roman" panose="02020603050405020304" pitchFamily="18" charset="0"/>
              </a:rPr>
              <a:t>sẻ</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bé</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nhỏ</a:t>
            </a:r>
            <a:r>
              <a:rPr lang="vi-VN" sz="2800" dirty="0">
                <a:solidFill>
                  <a:schemeClr val="tx2"/>
                </a:solidFill>
                <a:latin typeface="Times New Roman" panose="02020603050405020304" pitchFamily="18"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565D066B-503F-4D0C-A3E3-E56DE0733013}"/>
              </a:ext>
            </a:extLst>
          </p:cNvPr>
          <p:cNvSpPr txBox="1">
            <a:spLocks/>
          </p:cNvSpPr>
          <p:nvPr/>
        </p:nvSpPr>
        <p:spPr>
          <a:xfrm>
            <a:off x="962223" y="3792735"/>
            <a:ext cx="10267554" cy="584775"/>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Tại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sao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tác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giả</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bày</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tỏ</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lòng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kính</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phục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với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con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sẻ</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nhỏ</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8FA10F-904F-4C94-8071-CE0981A19802}"/>
              </a:ext>
            </a:extLst>
          </p:cNvPr>
          <p:cNvSpPr txBox="1"/>
          <p:nvPr/>
        </p:nvSpPr>
        <p:spPr>
          <a:xfrm>
            <a:off x="449142" y="4477537"/>
            <a:ext cx="11412098" cy="523220"/>
          </a:xfrm>
          <a:prstGeom prst="rect">
            <a:avLst/>
          </a:prstGeom>
          <a:noFill/>
        </p:spPr>
        <p:txBody>
          <a:bodyPr wrap="none" rtlCol="0">
            <a:spAutoFit/>
          </a:bodyPr>
          <a:lstStyle/>
          <a:p>
            <a:r>
              <a:rPr lang="vi-VN" sz="2800" dirty="0" err="1">
                <a:solidFill>
                  <a:schemeClr val="tx2"/>
                </a:solidFill>
                <a:latin typeface="Times New Roman" panose="02020603050405020304" pitchFamily="18" charset="0"/>
                <a:cs typeface="Times New Roman" panose="02020603050405020304" pitchFamily="18" charset="0"/>
              </a:rPr>
              <a:t>Vì</a:t>
            </a:r>
            <a:r>
              <a:rPr lang="vi-VN" sz="2800" dirty="0">
                <a:solidFill>
                  <a:schemeClr val="tx2"/>
                </a:solidFill>
                <a:latin typeface="Times New Roman" panose="02020603050405020304" pitchFamily="18" charset="0"/>
                <a:cs typeface="Times New Roman" panose="02020603050405020304" pitchFamily="18" charset="0"/>
              </a:rPr>
              <a:t> con </a:t>
            </a:r>
            <a:r>
              <a:rPr lang="vi-VN" sz="2800" dirty="0" err="1">
                <a:solidFill>
                  <a:schemeClr val="tx2"/>
                </a:solidFill>
                <a:latin typeface="Times New Roman" panose="02020603050405020304" pitchFamily="18" charset="0"/>
                <a:cs typeface="Times New Roman" panose="02020603050405020304" pitchFamily="18" charset="0"/>
              </a:rPr>
              <a:t>sẻ</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nhỏ</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bé</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đã</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dũng</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cảm</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đối</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đầu</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với</a:t>
            </a:r>
            <a:r>
              <a:rPr lang="vi-VN" sz="2800" dirty="0">
                <a:solidFill>
                  <a:schemeClr val="tx2"/>
                </a:solidFill>
                <a:latin typeface="Times New Roman" panose="02020603050405020304" pitchFamily="18" charset="0"/>
                <a:cs typeface="Times New Roman" panose="02020603050405020304" pitchFamily="18" charset="0"/>
              </a:rPr>
              <a:t> con </a:t>
            </a:r>
            <a:r>
              <a:rPr lang="vi-VN" sz="2800" dirty="0" err="1">
                <a:solidFill>
                  <a:schemeClr val="tx2"/>
                </a:solidFill>
                <a:latin typeface="Times New Roman" panose="02020603050405020304" pitchFamily="18" charset="0"/>
                <a:cs typeface="Times New Roman" panose="02020603050405020304" pitchFamily="18" charset="0"/>
              </a:rPr>
              <a:t>chó</a:t>
            </a:r>
            <a:r>
              <a:rPr lang="vi-VN" sz="2800" dirty="0">
                <a:solidFill>
                  <a:schemeClr val="tx2"/>
                </a:solidFill>
                <a:latin typeface="Times New Roman" panose="02020603050405020304" pitchFamily="18" charset="0"/>
                <a:cs typeface="Times New Roman" panose="02020603050405020304" pitchFamily="18" charset="0"/>
              </a:rPr>
              <a:t> hung </a:t>
            </a:r>
            <a:r>
              <a:rPr lang="vi-VN" sz="2800" dirty="0" err="1">
                <a:solidFill>
                  <a:schemeClr val="tx2"/>
                </a:solidFill>
                <a:latin typeface="Times New Roman" panose="02020603050405020304" pitchFamily="18" charset="0"/>
                <a:cs typeface="Times New Roman" panose="02020603050405020304" pitchFamily="18" charset="0"/>
              </a:rPr>
              <a:t>dữ</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để</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cứu</a:t>
            </a:r>
            <a:r>
              <a:rPr lang="vi-VN" sz="2800" dirty="0">
                <a:solidFill>
                  <a:schemeClr val="tx2"/>
                </a:solidFill>
                <a:latin typeface="Times New Roman" panose="02020603050405020304" pitchFamily="18" charset="0"/>
                <a:cs typeface="Times New Roman" panose="02020603050405020304" pitchFamily="18" charset="0"/>
              </a:rPr>
              <a:t> con </a:t>
            </a:r>
            <a:r>
              <a:rPr lang="vi-VN" sz="2800" dirty="0" err="1">
                <a:solidFill>
                  <a:schemeClr val="tx2"/>
                </a:solidFill>
                <a:latin typeface="Times New Roman" panose="02020603050405020304" pitchFamily="18" charset="0"/>
                <a:cs typeface="Times New Roman" panose="02020603050405020304" pitchFamily="18" charset="0"/>
              </a:rPr>
              <a:t>mình</a:t>
            </a:r>
            <a:r>
              <a:rPr lang="vi-VN" sz="2800" dirty="0">
                <a:solidFill>
                  <a:schemeClr val="tx2"/>
                </a:solidFill>
                <a:latin typeface="Times New Roman" panose="02020603050405020304" pitchFamily="18"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7A701214-C2E0-4159-B0F5-062F64FABB8C}"/>
              </a:ext>
            </a:extLst>
          </p:cNvPr>
          <p:cNvSpPr txBox="1">
            <a:spLocks/>
          </p:cNvSpPr>
          <p:nvPr/>
        </p:nvSpPr>
        <p:spPr>
          <a:xfrm>
            <a:off x="1292983" y="5787683"/>
            <a:ext cx="5032177" cy="584775"/>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là</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kính</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cẩn</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BE2BB2AC-DA9A-4195-AD5D-BF94B1302391}"/>
              </a:ext>
            </a:extLst>
          </p:cNvPr>
          <p:cNvSpPr txBox="1">
            <a:spLocks/>
          </p:cNvSpPr>
          <p:nvPr/>
        </p:nvSpPr>
        <p:spPr>
          <a:xfrm>
            <a:off x="1292983" y="5792928"/>
            <a:ext cx="10899017" cy="584775"/>
          </a:xfrm>
          <a:prstGeom prst="rect">
            <a:avLst/>
          </a:prstGeom>
          <a:solidFill>
            <a:schemeClr val="accent1">
              <a:lumMod val="40000"/>
              <a:lumOff val="60000"/>
            </a:schemeClr>
          </a:solidFill>
        </p:spPr>
        <p:txBody>
          <a:bodyPr vert="horz" lIns="91440" tIns="45720" rIns="91440" bIns="45720" rtlCol="0">
            <a:normAutofit fontScale="925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Kính</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cẩn</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tỏ</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rõ</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sự</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kính</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trọng</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bằng</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điệu</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bộ</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cử</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chỉ</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nét</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mặt</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dirty="0" err="1">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rất</a:t>
            </a:r>
            <a:r>
              <a:rPr lang="vi-VN"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nghiêm trang.</a:t>
            </a:r>
            <a:endParaRPr lang="en-US" sz="2800" dirty="0">
              <a:ln w="0"/>
              <a:solidFill>
                <a:schemeClr val="tx2">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8512CBEF-7A30-4B87-9A4C-A6F741EE328D}"/>
              </a:ext>
            </a:extLst>
          </p:cNvPr>
          <p:cNvSpPr txBox="1">
            <a:spLocks/>
          </p:cNvSpPr>
          <p:nvPr/>
        </p:nvSpPr>
        <p:spPr>
          <a:xfrm>
            <a:off x="218848" y="951674"/>
            <a:ext cx="11754304" cy="584775"/>
          </a:xfrm>
          <a:prstGeom prst="rect">
            <a:avLst/>
          </a:prstGeom>
          <a:solidFill>
            <a:schemeClr val="accent1">
              <a:lumMod val="40000"/>
              <a:lumOff val="60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Trước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hành</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con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sẻ</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nhỏ</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con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chó</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hành</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0BA330-A6A9-4874-85A5-355416E12339}"/>
              </a:ext>
            </a:extLst>
          </p:cNvPr>
          <p:cNvSpPr txBox="1"/>
          <p:nvPr/>
        </p:nvSpPr>
        <p:spPr>
          <a:xfrm>
            <a:off x="2181146" y="1651203"/>
            <a:ext cx="3914854" cy="523220"/>
          </a:xfrm>
          <a:prstGeom prst="rect">
            <a:avLst/>
          </a:prstGeom>
          <a:noFill/>
        </p:spPr>
        <p:txBody>
          <a:bodyPr wrap="none" rtlCol="0">
            <a:spAutoFit/>
          </a:bodyPr>
          <a:lstStyle/>
          <a:p>
            <a:r>
              <a:rPr lang="vi-VN" sz="2800" dirty="0">
                <a:solidFill>
                  <a:schemeClr val="tx2"/>
                </a:solidFill>
                <a:latin typeface="Times New Roman" panose="02020603050405020304" pitchFamily="18" charset="0"/>
                <a:cs typeface="Times New Roman" panose="02020603050405020304" pitchFamily="18" charset="0"/>
              </a:rPr>
              <a:t>Con </a:t>
            </a:r>
            <a:r>
              <a:rPr lang="vi-VN" sz="2800" dirty="0" err="1">
                <a:solidFill>
                  <a:schemeClr val="tx2"/>
                </a:solidFill>
                <a:latin typeface="Times New Roman" panose="02020603050405020304" pitchFamily="18" charset="0"/>
                <a:cs typeface="Times New Roman" panose="02020603050405020304" pitchFamily="18" charset="0"/>
              </a:rPr>
              <a:t>chó</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dừng</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lại</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và</a:t>
            </a:r>
            <a:r>
              <a:rPr lang="vi-VN" sz="2800" dirty="0">
                <a:solidFill>
                  <a:schemeClr val="tx2"/>
                </a:solidFill>
                <a:latin typeface="Times New Roman" panose="02020603050405020304" pitchFamily="18" charset="0"/>
                <a:cs typeface="Times New Roman" panose="02020603050405020304" pitchFamily="18" charset="0"/>
              </a:rPr>
              <a:t> </a:t>
            </a:r>
            <a:r>
              <a:rPr lang="vi-VN" sz="2800" dirty="0" err="1">
                <a:solidFill>
                  <a:schemeClr val="tx2"/>
                </a:solidFill>
                <a:latin typeface="Times New Roman" panose="02020603050405020304" pitchFamily="18" charset="0"/>
                <a:cs typeface="Times New Roman" panose="02020603050405020304" pitchFamily="18" charset="0"/>
              </a:rPr>
              <a:t>lùi</a:t>
            </a:r>
            <a:r>
              <a:rPr lang="vi-VN" sz="2800" dirty="0">
                <a:solidFill>
                  <a:schemeClr val="tx2"/>
                </a:solidFill>
                <a:latin typeface="Times New Roman" panose="02020603050405020304" pitchFamily="18" charset="0"/>
                <a:cs typeface="Times New Roman" panose="02020603050405020304" pitchFamily="18" charset="0"/>
              </a:rPr>
              <a:t>…</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441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barn(inVertical)">
                                      <p:cBhvr>
                                        <p:cTn id="7" dur="5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barn(inVertical)">
                                      <p:cBhvr>
                                        <p:cTn id="22" dur="5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8" grpId="0" animBg="1"/>
      <p:bldP spid="9" grpId="0"/>
      <p:bldP spid="10" grpId="0" animBg="1"/>
      <p:bldP spid="11" grpId="0" animBg="1"/>
      <p:bldP spid="12" grpId="0" build="p"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C7C60-1A48-4E23-8328-BE3A2CFF696B}"/>
              </a:ext>
            </a:extLst>
          </p:cNvPr>
          <p:cNvSpPr txBox="1"/>
          <p:nvPr/>
        </p:nvSpPr>
        <p:spPr>
          <a:xfrm>
            <a:off x="3048000" y="118070"/>
            <a:ext cx="6096000" cy="584775"/>
          </a:xfrm>
          <a:prstGeom prst="rect">
            <a:avLst/>
          </a:prstGeom>
          <a:solidFill>
            <a:srgbClr val="74A492"/>
          </a:solidFill>
        </p:spPr>
        <p:txBody>
          <a:bodyPr wrap="square">
            <a:sp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rPr>
              <a:t>TÌM HIỂU BÀI</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等线" pitchFamily="2" charset="-122"/>
              <a:cs typeface="Times New Roman" pitchFamily="18" charset="0"/>
            </a:endParaRPr>
          </a:p>
        </p:txBody>
      </p:sp>
      <p:sp>
        <p:nvSpPr>
          <p:cNvPr id="5" name="Content Placeholder 2">
            <a:extLst>
              <a:ext uri="{FF2B5EF4-FFF2-40B4-BE49-F238E27FC236}">
                <a16:creationId xmlns:a16="http://schemas.microsoft.com/office/drawing/2014/main" id="{69B97D37-6132-4AD0-88A0-F383BF95B0A0}"/>
              </a:ext>
            </a:extLst>
          </p:cNvPr>
          <p:cNvSpPr>
            <a:spLocks noGrp="1"/>
          </p:cNvSpPr>
          <p:nvPr>
            <p:ph idx="1"/>
          </p:nvPr>
        </p:nvSpPr>
        <p:spPr>
          <a:xfrm>
            <a:off x="278039" y="1534079"/>
            <a:ext cx="5539922" cy="584775"/>
          </a:xfrm>
          <a:solidFill>
            <a:schemeClr val="accent1">
              <a:lumMod val="40000"/>
              <a:lumOff val="60000"/>
            </a:schemeClr>
          </a:solidFill>
        </p:spPr>
        <p:txBody>
          <a:bodyPr>
            <a:normAutofit/>
          </a:bodyPr>
          <a:lstStyle/>
          <a:p>
            <a:pPr marL="0" indent="0">
              <a:buNone/>
            </a:pP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Nội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dung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chính</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đoạn</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4, 5? </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F7DB833-8767-4D8D-87E7-A2E740F12B61}"/>
              </a:ext>
            </a:extLst>
          </p:cNvPr>
          <p:cNvSpPr txBox="1"/>
          <p:nvPr/>
        </p:nvSpPr>
        <p:spPr>
          <a:xfrm>
            <a:off x="187170" y="2905780"/>
            <a:ext cx="11928265" cy="954107"/>
          </a:xfrm>
          <a:prstGeom prst="rect">
            <a:avLst/>
          </a:prstGeom>
          <a:solidFill>
            <a:schemeClr val="accent1">
              <a:lumMod val="60000"/>
              <a:lumOff val="4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Đoạn</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4, 5: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Nói</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lên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sự</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ngưỡng</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giả</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lang="vi-VN" sz="2800" b="1" dirty="0">
                <a:solidFill>
                  <a:srgbClr val="000000"/>
                </a:solidFill>
                <a:latin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cs typeface="Times New Roman" panose="02020603050405020304" pitchFamily="18" charset="0"/>
              </a:rPr>
              <a:t>hành</a:t>
            </a:r>
            <a:r>
              <a:rPr lang="vi-VN" sz="2800" b="1" dirty="0">
                <a:solidFill>
                  <a:srgbClr val="000000"/>
                </a:solidFill>
                <a:latin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cs typeface="Times New Roman" panose="02020603050405020304" pitchFamily="18" charset="0"/>
              </a:rPr>
              <a:t>động</a:t>
            </a:r>
            <a:r>
              <a:rPr lang="vi-VN" sz="2800" b="1" dirty="0">
                <a:solidFill>
                  <a:srgbClr val="000000"/>
                </a:solidFill>
                <a:latin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cs typeface="Times New Roman" panose="02020603050405020304" pitchFamily="18" charset="0"/>
              </a:rPr>
              <a:t>dũng</a:t>
            </a:r>
            <a:r>
              <a:rPr lang="vi-VN" sz="2800" b="1" dirty="0">
                <a:solidFill>
                  <a:srgbClr val="000000"/>
                </a:solidFill>
                <a:latin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cs typeface="Times New Roman" panose="02020603050405020304" pitchFamily="18" charset="0"/>
              </a:rPr>
              <a:t>cảm</a:t>
            </a:r>
            <a:r>
              <a:rPr lang="vi-VN" sz="2800" b="1" dirty="0">
                <a:solidFill>
                  <a:srgbClr val="000000"/>
                </a:solidFill>
                <a:latin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cs typeface="Times New Roman" panose="02020603050405020304" pitchFamily="18" charset="0"/>
              </a:rPr>
              <a:t>bảo</a:t>
            </a:r>
            <a:r>
              <a:rPr lang="vi-VN" sz="2800" b="1" dirty="0">
                <a:solidFill>
                  <a:srgbClr val="000000"/>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err="1">
                <a:solidFill>
                  <a:srgbClr val="000000"/>
                </a:solidFill>
                <a:latin typeface="Times New Roman" panose="02020603050405020304" pitchFamily="18" charset="0"/>
                <a:cs typeface="Times New Roman" panose="02020603050405020304" pitchFamily="18" charset="0"/>
              </a:rPr>
              <a:t>vệ</a:t>
            </a:r>
            <a:r>
              <a:rPr lang="vi-VN" sz="2800" b="1" dirty="0">
                <a:solidFill>
                  <a:srgbClr val="000000"/>
                </a:solidFill>
                <a:latin typeface="Times New Roman" panose="02020603050405020304" pitchFamily="18" charset="0"/>
                <a:cs typeface="Times New Roman" panose="02020603050405020304" pitchFamily="18" charset="0"/>
              </a:rPr>
              <a:t> con </a:t>
            </a:r>
            <a:r>
              <a:rPr lang="vi-VN" sz="2800" b="1" dirty="0" err="1">
                <a:solidFill>
                  <a:srgbClr val="000000"/>
                </a:solidFill>
                <a:latin typeface="Times New Roman" panose="02020603050405020304" pitchFamily="18" charset="0"/>
                <a:cs typeface="Times New Roman" panose="02020603050405020304" pitchFamily="18" charset="0"/>
              </a:rPr>
              <a:t>của</a:t>
            </a:r>
            <a:r>
              <a:rPr lang="vi-VN" sz="2800" b="1" dirty="0">
                <a:solidFill>
                  <a:srgbClr val="000000"/>
                </a:solidFill>
                <a:latin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cs typeface="Times New Roman" panose="02020603050405020304" pitchFamily="18" charset="0"/>
              </a:rPr>
              <a:t>sẻ</a:t>
            </a:r>
            <a:r>
              <a:rPr lang="vi-VN" sz="2800" b="1" dirty="0">
                <a:solidFill>
                  <a:srgbClr val="000000"/>
                </a:solidFill>
                <a:latin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cs typeface="Times New Roman" panose="02020603050405020304" pitchFamily="18" charset="0"/>
              </a:rPr>
              <a:t>mẹ</a:t>
            </a:r>
            <a:r>
              <a:rPr lang="vi-VN" sz="2800" b="1"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6948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9B97D37-6132-4AD0-88A0-F383BF95B0A0}"/>
              </a:ext>
            </a:extLst>
          </p:cNvPr>
          <p:cNvSpPr>
            <a:spLocks noGrp="1"/>
          </p:cNvSpPr>
          <p:nvPr>
            <p:ph idx="1"/>
          </p:nvPr>
        </p:nvSpPr>
        <p:spPr>
          <a:xfrm>
            <a:off x="1424668" y="648708"/>
            <a:ext cx="5539922" cy="584775"/>
          </a:xfrm>
          <a:solidFill>
            <a:schemeClr val="accent1">
              <a:lumMod val="40000"/>
              <a:lumOff val="60000"/>
            </a:schemeClr>
          </a:solidFill>
        </p:spPr>
        <p:txBody>
          <a:bodyPr>
            <a:normAutofit/>
          </a:bodyPr>
          <a:lstStyle/>
          <a:p>
            <a:pPr marL="0" indent="0">
              <a:buNone/>
            </a:pP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Nội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dung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chính</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思想气泡: 云 154">
            <a:extLst>
              <a:ext uri="{FF2B5EF4-FFF2-40B4-BE49-F238E27FC236}">
                <a16:creationId xmlns:a16="http://schemas.microsoft.com/office/drawing/2014/main" id="{2CF6C6A8-22DE-464D-B63A-408D90617D9E}"/>
              </a:ext>
            </a:extLst>
          </p:cNvPr>
          <p:cNvSpPr/>
          <p:nvPr/>
        </p:nvSpPr>
        <p:spPr>
          <a:xfrm>
            <a:off x="2772227" y="1745344"/>
            <a:ext cx="7271659" cy="2666999"/>
          </a:xfrm>
          <a:prstGeom prst="cloudCallout">
            <a:avLst>
              <a:gd name="adj1" fmla="val 41678"/>
              <a:gd name="adj2" fmla="val 69025"/>
            </a:avLst>
          </a:prstGeom>
          <a:solidFill>
            <a:schemeClr val="accent5">
              <a:lumMod val="40000"/>
              <a:lumOff val="60000"/>
            </a:schemeClr>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1219170" rtl="0" eaLnBrk="0" fontAlgn="base" latinLnBrk="0" hangingPunct="0">
              <a:lnSpc>
                <a:spcPct val="100000"/>
              </a:lnSpc>
              <a:spcBef>
                <a:spcPct val="0"/>
              </a:spcBef>
              <a:spcAft>
                <a:spcPct val="0"/>
              </a:spcAft>
              <a:buClrTx/>
              <a:buSzTx/>
              <a:buFontTx/>
              <a:buNone/>
              <a:tabLst/>
              <a:defRPr/>
            </a:pPr>
            <a:r>
              <a:rPr lang="vi-VN" altLang="zh-CN" sz="4000" b="1" dirty="0">
                <a:solidFill>
                  <a:schemeClr val="tx2">
                    <a:lumMod val="95000"/>
                    <a:lumOff val="5000"/>
                  </a:schemeClr>
                </a:solidFill>
                <a:latin typeface="Times New Roman" pitchFamily="18" charset="0"/>
                <a:ea typeface="等线" pitchFamily="2" charset="-122"/>
                <a:cs typeface="Times New Roman" pitchFamily="18" charset="0"/>
              </a:rPr>
              <a:t> C</a:t>
            </a:r>
            <a:r>
              <a:rPr kumimoji="0" lang="vi-VN" altLang="zh-CN" sz="4000" b="1" i="0" u="none" strike="noStrike" kern="1200" cap="none" spc="0" normalizeH="0" baseline="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a</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ngợi</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hành</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động</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dũng</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cảm</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xả</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thân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cứu</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con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của</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sẻ</a:t>
            </a:r>
            <a:r>
              <a:rPr kumimoji="0" lang="vi-VN" altLang="zh-CN" sz="40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noProof="0" dirty="0" err="1">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già</a:t>
            </a:r>
            <a:r>
              <a:rPr kumimoji="0" lang="vi-VN" altLang="zh-CN" sz="3600" b="1" i="0" u="none" strike="noStrike" kern="1200" cap="none" spc="0" normalizeH="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a:t>
            </a:r>
            <a:r>
              <a:rPr kumimoji="0" lang="vi-VN" altLang="zh-CN" sz="3600" b="1" i="0" u="none" strike="noStrike" kern="1200" cap="none" spc="0" normalizeH="0" baseline="0" noProof="0" dirty="0">
                <a:ln>
                  <a:noFill/>
                </a:ln>
                <a:solidFill>
                  <a:schemeClr val="tx2">
                    <a:lumMod val="95000"/>
                    <a:lumOff val="5000"/>
                  </a:schemeClr>
                </a:solidFill>
                <a:effectLst/>
                <a:uLnTx/>
                <a:uFillTx/>
                <a:latin typeface="Times New Roman" pitchFamily="18" charset="0"/>
                <a:ea typeface="等线" pitchFamily="2" charset="-122"/>
                <a:cs typeface="Times New Roman" pitchFamily="18" charset="0"/>
              </a:rPr>
              <a:t> </a:t>
            </a:r>
            <a:endParaRPr kumimoji="0" lang="zh-CN" altLang="en-US" sz="6400" b="1" i="0" u="none" strike="noStrike" kern="1200" cap="none" spc="0" normalizeH="0" baseline="0" noProof="0" dirty="0">
              <a:ln>
                <a:noFill/>
              </a:ln>
              <a:solidFill>
                <a:srgbClr val="FFFFFF"/>
              </a:solidFill>
              <a:effectLst/>
              <a:uLnTx/>
              <a:uFillTx/>
              <a:latin typeface="Times New Roman" pitchFamily="18" charset="0"/>
              <a:ea typeface="等线" pitchFamily="2" charset="-122"/>
              <a:cs typeface="Times New Roman" pitchFamily="18" charset="0"/>
            </a:endParaRPr>
          </a:p>
        </p:txBody>
      </p:sp>
    </p:spTree>
    <p:extLst>
      <p:ext uri="{BB962C8B-B14F-4D97-AF65-F5344CB8AC3E}">
        <p14:creationId xmlns:p14="http://schemas.microsoft.com/office/powerpoint/2010/main" val="156663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思想气泡: 云 154">
            <a:extLst>
              <a:ext uri="{FF2B5EF4-FFF2-40B4-BE49-F238E27FC236}">
                <a16:creationId xmlns:a16="http://schemas.microsoft.com/office/drawing/2014/main" id="{2CF6C6A8-22DE-464D-B63A-408D90617D9E}"/>
              </a:ext>
            </a:extLst>
          </p:cNvPr>
          <p:cNvSpPr/>
          <p:nvPr/>
        </p:nvSpPr>
        <p:spPr>
          <a:xfrm>
            <a:off x="2772227" y="1745344"/>
            <a:ext cx="7271659" cy="2666999"/>
          </a:xfrm>
          <a:prstGeom prst="cloudCallout">
            <a:avLst>
              <a:gd name="adj1" fmla="val 41678"/>
              <a:gd name="adj2" fmla="val 69025"/>
            </a:avLst>
          </a:prstGeom>
          <a:solidFill>
            <a:schemeClr val="accent5">
              <a:lumMod val="40000"/>
              <a:lumOff val="60000"/>
            </a:schemeClr>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40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baseline="0" noProof="0" dirty="0" err="1">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Hình</a:t>
            </a:r>
            <a:r>
              <a:rPr kumimoji="0" lang="vi-VN" altLang="zh-CN" sz="40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baseline="0" noProof="0" dirty="0" err="1">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ảnh</a:t>
            </a:r>
            <a:r>
              <a:rPr kumimoji="0" lang="vi-VN" altLang="zh-CN" sz="40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baseline="0" noProof="0" dirty="0" err="1">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của</a:t>
            </a:r>
            <a:r>
              <a:rPr kumimoji="0" lang="vi-VN" altLang="zh-CN" sz="40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baseline="0" noProof="0" dirty="0" err="1">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sẻ</a:t>
            </a:r>
            <a:r>
              <a:rPr kumimoji="0" lang="vi-VN" altLang="zh-CN" sz="40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baseline="0" noProof="0" dirty="0" err="1">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mẹ</a:t>
            </a:r>
            <a:r>
              <a:rPr kumimoji="0" lang="vi-VN" altLang="zh-CN" sz="40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baseline="0" noProof="0" dirty="0" err="1">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khiến</a:t>
            </a:r>
            <a:r>
              <a:rPr kumimoji="0" lang="vi-VN" altLang="zh-CN" sz="40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 em </a:t>
            </a:r>
            <a:r>
              <a:rPr kumimoji="0" lang="vi-VN" altLang="zh-CN" sz="4000" b="1" i="0" u="none" strike="noStrike" kern="1200" cap="none" spc="0" normalizeH="0" baseline="0" noProof="0" dirty="0" err="1">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nghĩ</a:t>
            </a:r>
            <a:r>
              <a:rPr kumimoji="0" lang="vi-VN" altLang="zh-CN" sz="40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 </a:t>
            </a:r>
            <a:r>
              <a:rPr kumimoji="0" lang="vi-VN" altLang="zh-CN" sz="4000" b="1" i="0" u="none" strike="noStrike" kern="1200" cap="none" spc="0" normalizeH="0" baseline="0" noProof="0" dirty="0" err="1">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tới</a:t>
            </a:r>
            <a:r>
              <a:rPr kumimoji="0" lang="vi-VN" altLang="zh-CN" sz="4000" b="1" i="0" u="none" strike="noStrike" kern="1200" cap="none" spc="0" normalizeH="0" baseline="0" noProof="0" dirty="0">
                <a:ln>
                  <a:noFill/>
                </a:ln>
                <a:solidFill>
                  <a:srgbClr val="000000">
                    <a:lumMod val="95000"/>
                    <a:lumOff val="5000"/>
                  </a:srgbClr>
                </a:solidFill>
                <a:effectLst/>
                <a:uLnTx/>
                <a:uFillTx/>
                <a:latin typeface="Times New Roman" pitchFamily="18" charset="0"/>
                <a:ea typeface="等线" pitchFamily="2" charset="-122"/>
                <a:cs typeface="Times New Roman" pitchFamily="18" charset="0"/>
              </a:rPr>
              <a:t> ai?</a:t>
            </a:r>
            <a:endParaRPr kumimoji="0" lang="zh-CN" altLang="en-US" sz="6400" b="1" i="0" u="none" strike="noStrike" kern="1200" cap="none" spc="0" normalizeH="0" baseline="0" noProof="0" dirty="0">
              <a:ln>
                <a:noFill/>
              </a:ln>
              <a:solidFill>
                <a:srgbClr val="FFFFFF"/>
              </a:solidFill>
              <a:effectLst/>
              <a:uLnTx/>
              <a:uFillTx/>
              <a:latin typeface="Times New Roman" pitchFamily="18" charset="0"/>
              <a:ea typeface="等线" pitchFamily="2" charset="-122"/>
              <a:cs typeface="Times New Roman" pitchFamily="18" charset="0"/>
            </a:endParaRPr>
          </a:p>
        </p:txBody>
      </p:sp>
    </p:spTree>
    <p:extLst>
      <p:ext uri="{BB962C8B-B14F-4D97-AF65-F5344CB8AC3E}">
        <p14:creationId xmlns:p14="http://schemas.microsoft.com/office/powerpoint/2010/main" val="21678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3605672" y="957709"/>
            <a:ext cx="6705600" cy="2664129"/>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defTabSz="1219170"/>
            <a:r>
              <a:rPr lang="vi-VN" altLang="zh-CN" sz="5867" b="1" dirty="0" err="1">
                <a:solidFill>
                  <a:srgbClr val="FFFFFF"/>
                </a:solidFill>
                <a:latin typeface="Calibri" pitchFamily="34" charset="0"/>
                <a:ea typeface="等线" pitchFamily="2" charset="-122"/>
                <a:cs typeface="Calibri" pitchFamily="34" charset="0"/>
              </a:rPr>
              <a:t>Luyện</a:t>
            </a:r>
            <a:r>
              <a:rPr lang="vi-VN" altLang="zh-CN" sz="5867" b="1" dirty="0">
                <a:solidFill>
                  <a:srgbClr val="FFFFFF"/>
                </a:solidFill>
                <a:latin typeface="Calibri" pitchFamily="34" charset="0"/>
                <a:ea typeface="等线" pitchFamily="2" charset="-122"/>
                <a:cs typeface="Calibri" pitchFamily="34" charset="0"/>
              </a:rPr>
              <a:t> </a:t>
            </a:r>
            <a:r>
              <a:rPr lang="vi-VN" altLang="zh-CN" sz="5867" b="1" dirty="0" err="1">
                <a:solidFill>
                  <a:srgbClr val="FFFFFF"/>
                </a:solidFill>
                <a:latin typeface="Calibri" pitchFamily="34" charset="0"/>
                <a:ea typeface="等线" pitchFamily="2" charset="-122"/>
                <a:cs typeface="Calibri" pitchFamily="34" charset="0"/>
              </a:rPr>
              <a:t>đọc</a:t>
            </a:r>
            <a:r>
              <a:rPr lang="vi-VN" altLang="zh-CN" sz="5867" b="1" dirty="0">
                <a:solidFill>
                  <a:srgbClr val="FFFFFF"/>
                </a:solidFill>
                <a:latin typeface="Calibri" pitchFamily="34" charset="0"/>
                <a:ea typeface="等线" pitchFamily="2" charset="-122"/>
                <a:cs typeface="Calibri" pitchFamily="34" charset="0"/>
              </a:rPr>
              <a:t> </a:t>
            </a:r>
            <a:r>
              <a:rPr lang="vi-VN" altLang="zh-CN" sz="5867" b="1" dirty="0" err="1">
                <a:solidFill>
                  <a:srgbClr val="FFFFFF"/>
                </a:solidFill>
                <a:latin typeface="Calibri" pitchFamily="34" charset="0"/>
                <a:ea typeface="等线" pitchFamily="2" charset="-122"/>
                <a:cs typeface="Calibri" pitchFamily="34" charset="0"/>
              </a:rPr>
              <a:t>diễn</a:t>
            </a:r>
            <a:r>
              <a:rPr lang="vi-VN" altLang="zh-CN" sz="5867" b="1" dirty="0">
                <a:solidFill>
                  <a:srgbClr val="FFFFFF"/>
                </a:solidFill>
                <a:latin typeface="Calibri" pitchFamily="34" charset="0"/>
                <a:ea typeface="等线" pitchFamily="2" charset="-122"/>
                <a:cs typeface="Calibri" pitchFamily="34" charset="0"/>
              </a:rPr>
              <a:t> </a:t>
            </a:r>
            <a:r>
              <a:rPr lang="vi-VN" altLang="zh-CN" sz="5867" b="1" dirty="0" err="1">
                <a:solidFill>
                  <a:srgbClr val="FFFFFF"/>
                </a:solidFill>
                <a:latin typeface="Calibri" pitchFamily="34" charset="0"/>
                <a:ea typeface="等线" pitchFamily="2" charset="-122"/>
                <a:cs typeface="Calibri" pitchFamily="34" charset="0"/>
              </a:rPr>
              <a:t>cảm</a:t>
            </a:r>
            <a:r>
              <a:rPr lang="vi-VN" altLang="zh-CN" sz="5867" b="1" dirty="0">
                <a:solidFill>
                  <a:srgbClr val="FFFFFF"/>
                </a:solidFill>
                <a:latin typeface="Calibri" pitchFamily="34" charset="0"/>
                <a:ea typeface="等线" pitchFamily="2" charset="-122"/>
                <a:cs typeface="Calibri" pitchFamily="34" charset="0"/>
              </a:rPr>
              <a:t> </a:t>
            </a:r>
            <a:endParaRPr lang="zh-CN" altLang="en-US" sz="5867" b="1" dirty="0">
              <a:solidFill>
                <a:srgbClr val="FFFFFF"/>
              </a:solidFill>
              <a:latin typeface="Calibri" pitchFamily="34" charset="0"/>
              <a:ea typeface="等线" pitchFamily="2" charset="-122"/>
              <a:cs typeface="Calibri" pitchFamily="34" charset="0"/>
            </a:endParaRPr>
          </a:p>
        </p:txBody>
      </p:sp>
      <p:pic>
        <p:nvPicPr>
          <p:cNvPr id="5" name="图片 1"/>
          <p:cNvPicPr>
            <a:picLocks noChangeAspect="1"/>
          </p:cNvPicPr>
          <p:nvPr/>
        </p:nvPicPr>
        <p:blipFill>
          <a:blip r:embed="rId3"/>
          <a:stretch>
            <a:fillRect/>
          </a:stretch>
        </p:blipFill>
        <p:spPr>
          <a:xfrm>
            <a:off x="42407" y="68691"/>
            <a:ext cx="2919413" cy="3911600"/>
          </a:xfrm>
          <a:prstGeom prst="rect">
            <a:avLst/>
          </a:prstGeom>
          <a:noFill/>
          <a:ln w="9525">
            <a:noFill/>
          </a:ln>
        </p:spPr>
      </p:pic>
      <p:pic>
        <p:nvPicPr>
          <p:cNvPr id="6" name="图片 2"/>
          <p:cNvPicPr>
            <a:picLocks noChangeAspect="1"/>
          </p:cNvPicPr>
          <p:nvPr/>
        </p:nvPicPr>
        <p:blipFill>
          <a:blip r:embed="rId4" cstate="print"/>
          <a:stretch>
            <a:fillRect/>
          </a:stretch>
        </p:blipFill>
        <p:spPr>
          <a:xfrm>
            <a:off x="10533067" y="315915"/>
            <a:ext cx="649287" cy="869951"/>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4868783" y="4303487"/>
            <a:ext cx="521077" cy="698168"/>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6167005" y="438890"/>
            <a:ext cx="390979" cy="523855"/>
          </a:xfrm>
          <a:prstGeom prst="rect">
            <a:avLst/>
          </a:prstGeom>
          <a:noFill/>
          <a:ln w="9525">
            <a:noFill/>
          </a:ln>
        </p:spPr>
      </p:pic>
      <p:sp>
        <p:nvSpPr>
          <p:cNvPr id="9" name="Rounded Rectangle 8"/>
          <p:cNvSpPr/>
          <p:nvPr/>
        </p:nvSpPr>
        <p:spPr>
          <a:xfrm>
            <a:off x="4267200" y="6477000"/>
            <a:ext cx="3556000" cy="381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26962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9B97D37-6132-4AD0-88A0-F383BF95B0A0}"/>
              </a:ext>
            </a:extLst>
          </p:cNvPr>
          <p:cNvSpPr>
            <a:spLocks noGrp="1"/>
          </p:cNvSpPr>
          <p:nvPr>
            <p:ph idx="1"/>
          </p:nvPr>
        </p:nvSpPr>
        <p:spPr>
          <a:xfrm>
            <a:off x="1151164" y="899615"/>
            <a:ext cx="9444264" cy="584775"/>
          </a:xfrm>
          <a:solidFill>
            <a:schemeClr val="accent1">
              <a:lumMod val="40000"/>
              <a:lumOff val="60000"/>
            </a:schemeClr>
          </a:solidFill>
        </p:spPr>
        <p:txBody>
          <a:bodyPr>
            <a:normAutofit/>
          </a:bodyPr>
          <a:lstStyle/>
          <a:p>
            <a:pPr marL="0" indent="0">
              <a:buNone/>
            </a:pP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Khi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cần</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với</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giọng</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28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vi-VN"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28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F7DB833-8767-4D8D-87E7-A2E740F12B61}"/>
              </a:ext>
            </a:extLst>
          </p:cNvPr>
          <p:cNvSpPr txBox="1"/>
          <p:nvPr/>
        </p:nvSpPr>
        <p:spPr>
          <a:xfrm>
            <a:off x="680387" y="1963149"/>
            <a:ext cx="813774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err="1">
                <a:solidFill>
                  <a:srgbClr val="000000"/>
                </a:solidFill>
                <a:latin typeface="Times New Roman" panose="02020603050405020304" pitchFamily="18" charset="0"/>
                <a:cs typeface="Times New Roman" panose="02020603050405020304" pitchFamily="18" charset="0"/>
              </a:rPr>
              <a:t>Toàn</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bài</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đọc</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với</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giọng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kể</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chuyện</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nhẹ</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nhàng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chậm</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rãi</a:t>
            </a:r>
            <a:r>
              <a:rPr lang="vi-VN" sz="2800" dirty="0">
                <a:solidFill>
                  <a:srgbClr val="00000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5E15C549-E489-4FE5-8DA8-6E6542EB5236}"/>
              </a:ext>
            </a:extLst>
          </p:cNvPr>
          <p:cNvSpPr txBox="1"/>
          <p:nvPr/>
        </p:nvSpPr>
        <p:spPr>
          <a:xfrm>
            <a:off x="0" y="2839741"/>
            <a:ext cx="113495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err="1">
                <a:solidFill>
                  <a:srgbClr val="000000"/>
                </a:solidFill>
                <a:latin typeface="Times New Roman" panose="02020603050405020304" pitchFamily="18" charset="0"/>
                <a:cs typeface="Times New Roman" panose="02020603050405020304" pitchFamily="18" charset="0"/>
              </a:rPr>
              <a:t>Đoạn</a:t>
            </a:r>
            <a:r>
              <a:rPr lang="vi-VN" sz="2800" dirty="0">
                <a:solidFill>
                  <a:srgbClr val="000000"/>
                </a:solidFill>
                <a:latin typeface="Times New Roman" panose="02020603050405020304" pitchFamily="18" charset="0"/>
                <a:cs typeface="Times New Roman" panose="02020603050405020304" pitchFamily="18" charset="0"/>
              </a:rPr>
              <a:t> 1, 2 câu </a:t>
            </a:r>
            <a:r>
              <a:rPr lang="vi-VN" sz="2800" dirty="0" err="1">
                <a:solidFill>
                  <a:srgbClr val="000000"/>
                </a:solidFill>
                <a:latin typeface="Times New Roman" panose="02020603050405020304" pitchFamily="18" charset="0"/>
                <a:cs typeface="Times New Roman" panose="02020603050405020304" pitchFamily="18" charset="0"/>
              </a:rPr>
              <a:t>đầu</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đoạn</a:t>
            </a:r>
            <a:r>
              <a:rPr lang="vi-VN" sz="2800" dirty="0">
                <a:solidFill>
                  <a:srgbClr val="000000"/>
                </a:solidFill>
                <a:latin typeface="Times New Roman" panose="02020603050405020304" pitchFamily="18" charset="0"/>
                <a:cs typeface="Times New Roman" panose="02020603050405020304" pitchFamily="18" charset="0"/>
              </a:rPr>
              <a:t> 2: </a:t>
            </a:r>
            <a:r>
              <a:rPr lang="vi-VN" sz="2800" dirty="0" err="1">
                <a:solidFill>
                  <a:srgbClr val="000000"/>
                </a:solidFill>
                <a:latin typeface="Times New Roman" panose="02020603050405020304" pitchFamily="18" charset="0"/>
                <a:cs typeface="Times New Roman" panose="02020603050405020304" pitchFamily="18" charset="0"/>
              </a:rPr>
              <a:t>Giọng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đọc</a:t>
            </a:r>
            <a:r>
              <a:rPr lang="vi-VN" sz="2800" dirty="0">
                <a:solidFill>
                  <a:srgbClr val="000000"/>
                </a:solidFill>
                <a:latin typeface="Times New Roman" panose="02020603050405020304" pitchFamily="18" charset="0"/>
                <a:cs typeface="Times New Roman" panose="02020603050405020304" pitchFamily="18" charset="0"/>
              </a:rPr>
              <a:t> khoan thai </a:t>
            </a:r>
            <a:r>
              <a:rPr lang="vi-VN" sz="2800" dirty="0" err="1">
                <a:solidFill>
                  <a:srgbClr val="000000"/>
                </a:solidFill>
                <a:latin typeface="Times New Roman" panose="02020603050405020304" pitchFamily="18" charset="0"/>
                <a:cs typeface="Times New Roman" panose="02020603050405020304" pitchFamily="18" charset="0"/>
              </a:rPr>
              <a:t>để</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dẫn</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dắt</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vào</a:t>
            </a:r>
            <a:r>
              <a:rPr lang="vi-VN" sz="2800" dirty="0">
                <a:solidFill>
                  <a:srgbClr val="000000"/>
                </a:solidFill>
                <a:latin typeface="Times New Roman" panose="02020603050405020304" pitchFamily="18" charset="0"/>
                <a:cs typeface="Times New Roman" panose="02020603050405020304" pitchFamily="18" charset="0"/>
              </a:rPr>
              <a:t> câu </a:t>
            </a:r>
            <a:r>
              <a:rPr lang="vi-VN" sz="2800" dirty="0" err="1">
                <a:solidFill>
                  <a:srgbClr val="000000"/>
                </a:solidFill>
                <a:latin typeface="Times New Roman" panose="02020603050405020304" pitchFamily="18" charset="0"/>
                <a:cs typeface="Times New Roman" panose="02020603050405020304" pitchFamily="18" charset="0"/>
              </a:rPr>
              <a:t>chuyện</a:t>
            </a:r>
            <a:r>
              <a:rPr lang="vi-VN" sz="2800" dirty="0">
                <a:solidFill>
                  <a:srgbClr val="00000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4540EB59-7EB1-4B0A-88E2-2458F358ECD0}"/>
              </a:ext>
            </a:extLst>
          </p:cNvPr>
          <p:cNvSpPr txBox="1"/>
          <p:nvPr/>
        </p:nvSpPr>
        <p:spPr>
          <a:xfrm>
            <a:off x="30763" y="3546486"/>
            <a:ext cx="12197570"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err="1">
                <a:solidFill>
                  <a:srgbClr val="000000"/>
                </a:solidFill>
                <a:latin typeface="Times New Roman" panose="02020603050405020304" pitchFamily="18" charset="0"/>
                <a:cs typeface="Times New Roman" panose="02020603050405020304" pitchFamily="18" charset="0"/>
              </a:rPr>
              <a:t>Đoạn</a:t>
            </a:r>
            <a:r>
              <a:rPr lang="vi-VN" sz="2800" dirty="0">
                <a:solidFill>
                  <a:srgbClr val="000000"/>
                </a:solidFill>
                <a:latin typeface="Times New Roman" panose="02020603050405020304" pitchFamily="18" charset="0"/>
                <a:cs typeface="Times New Roman" panose="02020603050405020304" pitchFamily="18" charset="0"/>
              </a:rPr>
              <a:t> 2, 3: </a:t>
            </a:r>
            <a:r>
              <a:rPr lang="vi-VN" sz="2800" dirty="0" err="1">
                <a:solidFill>
                  <a:srgbClr val="000000"/>
                </a:solidFill>
                <a:latin typeface="Times New Roman" panose="02020603050405020304" pitchFamily="18" charset="0"/>
                <a:cs typeface="Times New Roman" panose="02020603050405020304" pitchFamily="18" charset="0"/>
              </a:rPr>
              <a:t>Giọng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đọc</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hồi</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hộp</a:t>
            </a:r>
            <a:r>
              <a:rPr lang="vi-VN" sz="2800" dirty="0">
                <a:solidFill>
                  <a:srgbClr val="000000"/>
                </a:solidFill>
                <a:latin typeface="Times New Roman" panose="02020603050405020304" pitchFamily="18" charset="0"/>
                <a:cs typeface="Times New Roman" panose="02020603050405020304" pitchFamily="18" charset="0"/>
              </a:rPr>
              <a:t>, căng </a:t>
            </a:r>
            <a:r>
              <a:rPr lang="vi-VN" sz="2800" dirty="0" err="1">
                <a:solidFill>
                  <a:srgbClr val="000000"/>
                </a:solidFill>
                <a:latin typeface="Times New Roman" panose="02020603050405020304" pitchFamily="18" charset="0"/>
                <a:cs typeface="Times New Roman" panose="02020603050405020304" pitchFamily="18" charset="0"/>
              </a:rPr>
              <a:t>thẳng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để</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thể</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hiện</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sự</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đối</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đầu</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giữa</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sẻ</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già</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và</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chú</a:t>
            </a:r>
            <a:endParaRPr lang="vi-VN" sz="280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Times New Roman" panose="02020603050405020304" pitchFamily="18" charset="0"/>
                <a:cs typeface="Times New Roman" panose="02020603050405020304" pitchFamily="18" charset="0"/>
              </a:rPr>
              <a:t>c</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hó</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hung </a:t>
            </a:r>
            <a:r>
              <a:rPr kumimoji="0" lang="vi-VN"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dữ</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B35A8410-2FF9-4313-AE0A-851A72AB8DCD}"/>
              </a:ext>
            </a:extLst>
          </p:cNvPr>
          <p:cNvSpPr txBox="1"/>
          <p:nvPr/>
        </p:nvSpPr>
        <p:spPr>
          <a:xfrm>
            <a:off x="0" y="4684118"/>
            <a:ext cx="123883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err="1">
                <a:solidFill>
                  <a:srgbClr val="000000"/>
                </a:solidFill>
                <a:latin typeface="Times New Roman" panose="02020603050405020304" pitchFamily="18" charset="0"/>
                <a:cs typeface="Times New Roman" panose="02020603050405020304" pitchFamily="18" charset="0"/>
              </a:rPr>
              <a:t>Đoạn</a:t>
            </a:r>
            <a:r>
              <a:rPr lang="vi-VN" sz="2800" dirty="0">
                <a:solidFill>
                  <a:srgbClr val="000000"/>
                </a:solidFill>
                <a:latin typeface="Times New Roman" panose="02020603050405020304" pitchFamily="18" charset="0"/>
                <a:cs typeface="Times New Roman" panose="02020603050405020304" pitchFamily="18" charset="0"/>
              </a:rPr>
              <a:t> 4,5: </a:t>
            </a:r>
            <a:r>
              <a:rPr lang="vi-VN" sz="2800" dirty="0" err="1">
                <a:solidFill>
                  <a:srgbClr val="000000"/>
                </a:solidFill>
                <a:latin typeface="Times New Roman" panose="02020603050405020304" pitchFamily="18" charset="0"/>
                <a:cs typeface="Times New Roman" panose="02020603050405020304" pitchFamily="18" charset="0"/>
              </a:rPr>
              <a:t>Giọng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đọc</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chậm</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rãi</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nhẹ</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nhàng</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tình</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cảm</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thể</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hiện</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sự</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thán</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phục</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của</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tác</a:t>
            </a:r>
            <a:r>
              <a:rPr lang="vi-VN" sz="2800" dirty="0">
                <a:solidFill>
                  <a:srgbClr val="000000"/>
                </a:solidFill>
                <a:latin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cs typeface="Times New Roman" panose="02020603050405020304" pitchFamily="18" charset="0"/>
              </a:rPr>
              <a:t>giả</a:t>
            </a:r>
            <a:r>
              <a:rPr lang="vi-VN" sz="2800" dirty="0">
                <a:solidFill>
                  <a:srgbClr val="000000"/>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4416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7F23B-F4EE-40F7-A873-1EF3E350B395}"/>
              </a:ext>
            </a:extLst>
          </p:cNvPr>
          <p:cNvSpPr>
            <a:spLocks noGrp="1"/>
          </p:cNvSpPr>
          <p:nvPr>
            <p:ph idx="1"/>
          </p:nvPr>
        </p:nvSpPr>
        <p:spPr>
          <a:xfrm>
            <a:off x="348343" y="621153"/>
            <a:ext cx="11843657" cy="5343072"/>
          </a:xfrm>
        </p:spPr>
        <p:txBody>
          <a:bodyPr>
            <a:normAutofit/>
          </a:bodyPr>
          <a:lstStyle/>
          <a:p>
            <a:pPr marL="0" indent="0">
              <a:buNone/>
            </a:pPr>
            <a:r>
              <a:rPr lang="vi-VN" dirty="0"/>
              <a:t>  	</a:t>
            </a:r>
            <a:r>
              <a:rPr lang="vi-VN" sz="3200" noProof="1">
                <a:latin typeface="Times New Roman" panose="02020603050405020304" pitchFamily="18" charset="0"/>
                <a:cs typeface="Times New Roman" panose="02020603050405020304" pitchFamily="18" charset="0"/>
              </a:rPr>
              <a:t>Con 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marL="0" indent="0">
              <a:buNone/>
            </a:pPr>
            <a:r>
              <a:rPr lang="vi-VN" sz="3200" noProof="1">
                <a:latin typeface="Times New Roman" panose="02020603050405020304" pitchFamily="18" charset="0"/>
                <a:cs typeface="Times New Roman" panose="02020603050405020304" pitchFamily="18" charset="0"/>
              </a:rPr>
              <a:t>	Sẻ già lao đến cứu con, lấy thân mình phủ kín sẻ con. Giọng nó yếu ớt nhưng hung dữ và khản đặc. Trước mắt nó, con chó như một con quỷ khổng lồ. Nó sẽ hi sinh. Nhưng một sức mạnh vô hình vẫn cuốn nó xuống đất.</a:t>
            </a:r>
          </a:p>
          <a:p>
            <a:pPr marL="0" indent="0">
              <a:buNone/>
            </a:pPr>
            <a:r>
              <a:rPr lang="vi-VN" sz="3200" noProof="1">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3A984365-01C1-4C5B-A147-2B3BD3C09264}"/>
              </a:ext>
            </a:extLst>
          </p:cNvPr>
          <p:cNvSpPr/>
          <p:nvPr/>
        </p:nvSpPr>
        <p:spPr>
          <a:xfrm>
            <a:off x="4840999" y="0"/>
            <a:ext cx="1813317"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CON SẺ</a:t>
            </a:r>
            <a:endParaRPr kumimoji="0" lang="en-US"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Segoe Print"/>
              <a:ea typeface="+mn-ea"/>
              <a:cs typeface="+mn-cs"/>
            </a:endParaRPr>
          </a:p>
        </p:txBody>
      </p:sp>
      <p:cxnSp>
        <p:nvCxnSpPr>
          <p:cNvPr id="5" name="Straight Connector 4">
            <a:extLst>
              <a:ext uri="{FF2B5EF4-FFF2-40B4-BE49-F238E27FC236}">
                <a16:creationId xmlns:a16="http://schemas.microsoft.com/office/drawing/2014/main" id="{582C5445-B020-47D5-8ED7-E2519812EBBF}"/>
              </a:ext>
            </a:extLst>
          </p:cNvPr>
          <p:cNvCxnSpPr>
            <a:cxnSpLocks/>
          </p:cNvCxnSpPr>
          <p:nvPr/>
        </p:nvCxnSpPr>
        <p:spPr>
          <a:xfrm flipH="1">
            <a:off x="8266669" y="1235588"/>
            <a:ext cx="112986" cy="414997"/>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B1517FE3-6BC1-445E-AEC4-7DF51903F69F}"/>
              </a:ext>
            </a:extLst>
          </p:cNvPr>
          <p:cNvCxnSpPr>
            <a:cxnSpLocks/>
          </p:cNvCxnSpPr>
          <p:nvPr/>
        </p:nvCxnSpPr>
        <p:spPr>
          <a:xfrm flipH="1">
            <a:off x="6524578" y="740720"/>
            <a:ext cx="129738" cy="378488"/>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6B31915-5AC4-4BCD-810B-C4453ACD8EF0}"/>
              </a:ext>
            </a:extLst>
          </p:cNvPr>
          <p:cNvCxnSpPr>
            <a:cxnSpLocks/>
          </p:cNvCxnSpPr>
          <p:nvPr/>
        </p:nvCxnSpPr>
        <p:spPr>
          <a:xfrm flipH="1">
            <a:off x="2989943" y="1650585"/>
            <a:ext cx="1698171"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2F99A8DC-882A-4A33-B69F-DEBE2803D309}"/>
              </a:ext>
            </a:extLst>
          </p:cNvPr>
          <p:cNvCxnSpPr>
            <a:cxnSpLocks/>
          </p:cNvCxnSpPr>
          <p:nvPr/>
        </p:nvCxnSpPr>
        <p:spPr>
          <a:xfrm flipH="1">
            <a:off x="4702628" y="1617513"/>
            <a:ext cx="1698171"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F8F73BC5-34F8-4429-9C1C-5E03799B1045}"/>
              </a:ext>
            </a:extLst>
          </p:cNvPr>
          <p:cNvCxnSpPr>
            <a:cxnSpLocks/>
          </p:cNvCxnSpPr>
          <p:nvPr/>
        </p:nvCxnSpPr>
        <p:spPr>
          <a:xfrm flipH="1">
            <a:off x="3280229" y="2093271"/>
            <a:ext cx="1872342"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715B7E82-7584-4E4C-A3A0-FDBD09251EF4}"/>
              </a:ext>
            </a:extLst>
          </p:cNvPr>
          <p:cNvCxnSpPr>
            <a:cxnSpLocks/>
          </p:cNvCxnSpPr>
          <p:nvPr/>
        </p:nvCxnSpPr>
        <p:spPr>
          <a:xfrm flipH="1">
            <a:off x="6524578" y="2093271"/>
            <a:ext cx="1008336"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33849442-5FB8-4E20-9B7B-B5FC4BC4A482}"/>
              </a:ext>
            </a:extLst>
          </p:cNvPr>
          <p:cNvCxnSpPr>
            <a:cxnSpLocks/>
          </p:cNvCxnSpPr>
          <p:nvPr/>
        </p:nvCxnSpPr>
        <p:spPr>
          <a:xfrm flipH="1">
            <a:off x="7559598" y="2093271"/>
            <a:ext cx="1698171"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0856D762-8972-40C7-900A-162911D5C0F3}"/>
              </a:ext>
            </a:extLst>
          </p:cNvPr>
          <p:cNvCxnSpPr>
            <a:cxnSpLocks/>
          </p:cNvCxnSpPr>
          <p:nvPr/>
        </p:nvCxnSpPr>
        <p:spPr>
          <a:xfrm flipH="1">
            <a:off x="9860112" y="2093271"/>
            <a:ext cx="1698171"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028BC152-3784-416A-B46E-32C7A1725AEF}"/>
              </a:ext>
            </a:extLst>
          </p:cNvPr>
          <p:cNvCxnSpPr>
            <a:cxnSpLocks/>
          </p:cNvCxnSpPr>
          <p:nvPr/>
        </p:nvCxnSpPr>
        <p:spPr>
          <a:xfrm flipH="1">
            <a:off x="8024056" y="2594013"/>
            <a:ext cx="1511830"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C009EE6B-64C9-4C6B-A728-D95274089FAD}"/>
              </a:ext>
            </a:extLst>
          </p:cNvPr>
          <p:cNvCxnSpPr>
            <a:cxnSpLocks/>
          </p:cNvCxnSpPr>
          <p:nvPr/>
        </p:nvCxnSpPr>
        <p:spPr>
          <a:xfrm flipH="1">
            <a:off x="2467429" y="3292689"/>
            <a:ext cx="1233715"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72B2636A-9257-4720-A444-2B6A38B75FCD}"/>
              </a:ext>
            </a:extLst>
          </p:cNvPr>
          <p:cNvCxnSpPr>
            <a:cxnSpLocks/>
          </p:cNvCxnSpPr>
          <p:nvPr/>
        </p:nvCxnSpPr>
        <p:spPr>
          <a:xfrm flipH="1">
            <a:off x="7598228" y="3292689"/>
            <a:ext cx="1233715"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1DBD3F34-7410-4D84-9344-22A59BA2B8C4}"/>
              </a:ext>
            </a:extLst>
          </p:cNvPr>
          <p:cNvCxnSpPr>
            <a:cxnSpLocks/>
          </p:cNvCxnSpPr>
          <p:nvPr/>
        </p:nvCxnSpPr>
        <p:spPr>
          <a:xfrm flipH="1">
            <a:off x="2704570" y="3773354"/>
            <a:ext cx="1318790"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8040F2DA-8981-4FB8-8966-2AD5A5ACDF9D}"/>
              </a:ext>
            </a:extLst>
          </p:cNvPr>
          <p:cNvCxnSpPr>
            <a:cxnSpLocks/>
          </p:cNvCxnSpPr>
          <p:nvPr/>
        </p:nvCxnSpPr>
        <p:spPr>
          <a:xfrm flipH="1">
            <a:off x="4659978" y="3773354"/>
            <a:ext cx="1407886"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41471F01-7B94-4EF5-91A4-5BFC1301830D}"/>
              </a:ext>
            </a:extLst>
          </p:cNvPr>
          <p:cNvCxnSpPr>
            <a:cxnSpLocks/>
          </p:cNvCxnSpPr>
          <p:nvPr/>
        </p:nvCxnSpPr>
        <p:spPr>
          <a:xfrm flipH="1">
            <a:off x="1808034" y="4277446"/>
            <a:ext cx="1472195"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5AF3EC63-8223-4170-8898-4FAE32833AD5}"/>
              </a:ext>
            </a:extLst>
          </p:cNvPr>
          <p:cNvCxnSpPr>
            <a:cxnSpLocks/>
          </p:cNvCxnSpPr>
          <p:nvPr/>
        </p:nvCxnSpPr>
        <p:spPr>
          <a:xfrm flipH="1">
            <a:off x="4515505" y="4277446"/>
            <a:ext cx="1189724"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D93E95EB-86D4-490D-AED9-3939E0076735}"/>
              </a:ext>
            </a:extLst>
          </p:cNvPr>
          <p:cNvCxnSpPr>
            <a:cxnSpLocks/>
          </p:cNvCxnSpPr>
          <p:nvPr/>
        </p:nvCxnSpPr>
        <p:spPr>
          <a:xfrm flipH="1">
            <a:off x="433754" y="4781538"/>
            <a:ext cx="1360212" cy="0"/>
          </a:xfrm>
          <a:prstGeom prst="line">
            <a:avLst/>
          </a:prstGeom>
          <a:ln w="57150" cmpd="sng">
            <a:solidFill>
              <a:srgbClr val="FF0000"/>
            </a:solidFill>
          </a:ln>
        </p:spPr>
        <p:style>
          <a:lnRef idx="3">
            <a:schemeClr val="dk1"/>
          </a:lnRef>
          <a:fillRef idx="0">
            <a:schemeClr val="dk1"/>
          </a:fillRef>
          <a:effectRef idx="2">
            <a:schemeClr val="dk1"/>
          </a:effectRef>
          <a:fontRef idx="minor">
            <a:schemeClr val="tx1"/>
          </a:fontRef>
        </p:style>
      </p:cxnSp>
      <p:sp>
        <p:nvSpPr>
          <p:cNvPr id="48" name="TextBox 47">
            <a:extLst>
              <a:ext uri="{FF2B5EF4-FFF2-40B4-BE49-F238E27FC236}">
                <a16:creationId xmlns:a16="http://schemas.microsoft.com/office/drawing/2014/main" id="{28397687-FC1C-4C6B-961E-169A15C28A0A}"/>
              </a:ext>
            </a:extLst>
          </p:cNvPr>
          <p:cNvSpPr txBox="1"/>
          <p:nvPr/>
        </p:nvSpPr>
        <p:spPr>
          <a:xfrm>
            <a:off x="7052061" y="4968659"/>
            <a:ext cx="2994922" cy="400110"/>
          </a:xfrm>
          <a:prstGeom prst="rect">
            <a:avLst/>
          </a:prstGeom>
          <a:noFill/>
        </p:spPr>
        <p:txBody>
          <a:bodyPr wrap="none" rtlCol="0">
            <a:spAutoFit/>
          </a:bodyPr>
          <a:lstStyle/>
          <a:p>
            <a:r>
              <a:rPr lang="vi-VN" sz="2000" b="1" i="1" dirty="0">
                <a:latin typeface="Times New Roman" panose="02020603050405020304" pitchFamily="18" charset="0"/>
                <a:cs typeface="Times New Roman" panose="02020603050405020304" pitchFamily="18" charset="0"/>
              </a:rPr>
              <a:t>Theo</a:t>
            </a:r>
            <a:r>
              <a:rPr lang="vi-VN" sz="2000" b="1" dirty="0">
                <a:latin typeface="Times New Roman" panose="02020603050405020304" pitchFamily="18" charset="0"/>
                <a:cs typeface="Times New Roman" panose="02020603050405020304" pitchFamily="18" charset="0"/>
              </a:rPr>
              <a:t> TUỐC-GHÊ-NHÉP</a:t>
            </a:r>
            <a:endParaRPr lang="en-US" sz="2000" b="1" dirty="0">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B42FC076-3998-4CFF-983B-6EB0794F8BE7}"/>
              </a:ext>
            </a:extLst>
          </p:cNvPr>
          <p:cNvCxnSpPr>
            <a:cxnSpLocks/>
          </p:cNvCxnSpPr>
          <p:nvPr/>
        </p:nvCxnSpPr>
        <p:spPr>
          <a:xfrm flipH="1">
            <a:off x="4659978" y="1223463"/>
            <a:ext cx="129738" cy="378488"/>
          </a:xfrm>
          <a:prstGeom prst="line">
            <a:avLst/>
          </a:prstGeom>
          <a:ln w="22225" cmpd="sng">
            <a:solidFill>
              <a:srgbClr val="FF0000"/>
            </a:solidFill>
          </a:ln>
        </p:spPr>
        <p:style>
          <a:lnRef idx="3">
            <a:schemeClr val="dk1"/>
          </a:lnRef>
          <a:fillRef idx="0">
            <a:schemeClr val="dk1"/>
          </a:fillRef>
          <a:effectRef idx="2">
            <a:schemeClr val="dk1"/>
          </a:effectRef>
          <a:fontRef idx="minor">
            <a:schemeClr val="tx1"/>
          </a:fontRef>
        </p:style>
      </p:cxnSp>
      <p:pic>
        <p:nvPicPr>
          <p:cNvPr id="2" name="y2mate.com - Tiếng Vỗ Tay VTV">
            <a:hlinkClick r:id="" action="ppaction://media"/>
            <a:extLst>
              <a:ext uri="{FF2B5EF4-FFF2-40B4-BE49-F238E27FC236}">
                <a16:creationId xmlns:a16="http://schemas.microsoft.com/office/drawing/2014/main" id="{B56D52C6-9F2C-4E28-BD57-8E55C471C9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954" y="5368769"/>
            <a:ext cx="609600" cy="609600"/>
          </a:xfrm>
          <a:prstGeom prst="rect">
            <a:avLst/>
          </a:prstGeom>
        </p:spPr>
      </p:pic>
    </p:spTree>
    <p:extLst>
      <p:ext uri="{BB962C8B-B14F-4D97-AF65-F5344CB8AC3E}">
        <p14:creationId xmlns:p14="http://schemas.microsoft.com/office/powerpoint/2010/main" val="195832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barn(inVertical)">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arn(inVertical)">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barn(inVertical)">
                                      <p:cBhvr>
                                        <p:cTn id="80" dur="5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arn(inVertic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barn(inVertical)">
                                      <p:cBhvr>
                                        <p:cTn id="9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6"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3605672" y="957709"/>
            <a:ext cx="6705600" cy="2664129"/>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5867" b="1" i="0" u="none" strike="noStrike" kern="1200" cap="none" spc="0" normalizeH="0" baseline="0" noProof="0" dirty="0" err="1">
                <a:ln>
                  <a:noFill/>
                </a:ln>
                <a:solidFill>
                  <a:srgbClr val="FFFFFF"/>
                </a:solidFill>
                <a:effectLst/>
                <a:uLnTx/>
                <a:uFillTx/>
                <a:latin typeface="Calibri" pitchFamily="34" charset="0"/>
                <a:ea typeface="等线" pitchFamily="2" charset="-122"/>
                <a:cs typeface="Calibri" pitchFamily="34" charset="0"/>
              </a:rPr>
              <a:t>Vận</a:t>
            </a:r>
            <a:r>
              <a:rPr kumimoji="0" lang="vi-VN" altLang="zh-CN" sz="5867" b="1" i="0" u="none" strike="noStrike" kern="1200" cap="none" spc="0" normalizeH="0" baseline="0" noProof="0" dirty="0">
                <a:ln>
                  <a:noFill/>
                </a:ln>
                <a:solidFill>
                  <a:srgbClr val="FFFFFF"/>
                </a:solidFill>
                <a:effectLst/>
                <a:uLnTx/>
                <a:uFillTx/>
                <a:latin typeface="Calibri" pitchFamily="34" charset="0"/>
                <a:ea typeface="等线" pitchFamily="2" charset="-122"/>
                <a:cs typeface="Calibri" pitchFamily="34" charset="0"/>
              </a:rPr>
              <a:t> </a:t>
            </a:r>
            <a:r>
              <a:rPr kumimoji="0" lang="vi-VN" altLang="zh-CN" sz="5867" b="1" i="0" u="none" strike="noStrike" kern="1200" cap="none" spc="0" normalizeH="0" baseline="0" noProof="0" dirty="0" err="1">
                <a:ln>
                  <a:noFill/>
                </a:ln>
                <a:solidFill>
                  <a:srgbClr val="FFFFFF"/>
                </a:solidFill>
                <a:effectLst/>
                <a:uLnTx/>
                <a:uFillTx/>
                <a:latin typeface="Calibri" pitchFamily="34" charset="0"/>
                <a:ea typeface="等线" pitchFamily="2" charset="-122"/>
                <a:cs typeface="Calibri" pitchFamily="34" charset="0"/>
              </a:rPr>
              <a:t>dụng</a:t>
            </a:r>
            <a:endParaRPr kumimoji="0" lang="zh-CN" altLang="en-US" sz="5867" b="1" i="0" u="none" strike="noStrike" kern="1200" cap="none" spc="0" normalizeH="0" baseline="0" noProof="0" dirty="0">
              <a:ln>
                <a:noFill/>
              </a:ln>
              <a:solidFill>
                <a:srgbClr val="FFFFFF"/>
              </a:solidFill>
              <a:effectLst/>
              <a:uLnTx/>
              <a:uFillTx/>
              <a:latin typeface="Calibri" pitchFamily="34" charset="0"/>
              <a:ea typeface="等线" pitchFamily="2" charset="-122"/>
              <a:cs typeface="Calibri" pitchFamily="34" charset="0"/>
            </a:endParaRPr>
          </a:p>
        </p:txBody>
      </p:sp>
      <p:pic>
        <p:nvPicPr>
          <p:cNvPr id="5" name="图片 1"/>
          <p:cNvPicPr>
            <a:picLocks noChangeAspect="1"/>
          </p:cNvPicPr>
          <p:nvPr/>
        </p:nvPicPr>
        <p:blipFill>
          <a:blip r:embed="rId3"/>
          <a:stretch>
            <a:fillRect/>
          </a:stretch>
        </p:blipFill>
        <p:spPr>
          <a:xfrm>
            <a:off x="42407" y="68691"/>
            <a:ext cx="2919413" cy="3911600"/>
          </a:xfrm>
          <a:prstGeom prst="rect">
            <a:avLst/>
          </a:prstGeom>
          <a:noFill/>
          <a:ln w="9525">
            <a:noFill/>
          </a:ln>
        </p:spPr>
      </p:pic>
      <p:pic>
        <p:nvPicPr>
          <p:cNvPr id="6" name="图片 2"/>
          <p:cNvPicPr>
            <a:picLocks noChangeAspect="1"/>
          </p:cNvPicPr>
          <p:nvPr/>
        </p:nvPicPr>
        <p:blipFill>
          <a:blip r:embed="rId4" cstate="print"/>
          <a:stretch>
            <a:fillRect/>
          </a:stretch>
        </p:blipFill>
        <p:spPr>
          <a:xfrm>
            <a:off x="10533067" y="315915"/>
            <a:ext cx="649287" cy="869951"/>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4868783" y="4303487"/>
            <a:ext cx="521077" cy="698168"/>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6167005" y="438890"/>
            <a:ext cx="390979" cy="523855"/>
          </a:xfrm>
          <a:prstGeom prst="rect">
            <a:avLst/>
          </a:prstGeom>
          <a:noFill/>
          <a:ln w="9525">
            <a:noFill/>
          </a:ln>
        </p:spPr>
      </p:pic>
      <p:sp>
        <p:nvSpPr>
          <p:cNvPr id="9" name="Rounded Rectangle 8"/>
          <p:cNvSpPr/>
          <p:nvPr/>
        </p:nvSpPr>
        <p:spPr>
          <a:xfrm>
            <a:off x="4267200" y="6477000"/>
            <a:ext cx="3556000" cy="381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41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3394643" y="764871"/>
            <a:ext cx="6705600" cy="2664129"/>
          </a:xfrm>
          <a:prstGeom prst="cloudCallout">
            <a:avLst>
              <a:gd name="adj1" fmla="val 41678"/>
              <a:gd name="adj2" fmla="val 69025"/>
            </a:avLst>
          </a:prstGeom>
          <a:solidFill>
            <a:schemeClr val="tx2">
              <a:lumMod val="20000"/>
              <a:lumOff val="80000"/>
            </a:schemeClr>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vi-VN" altLang="zh-CN" sz="3200" b="1" i="0" u="none" strike="noStrike" kern="1200" cap="none" spc="0" normalizeH="0" baseline="0" noProof="0" dirty="0">
                <a:ln>
                  <a:noFill/>
                </a:ln>
                <a:effectLst/>
                <a:uLnTx/>
                <a:uFillTx/>
                <a:latin typeface="+mj-lt"/>
                <a:ea typeface="等线" pitchFamily="2" charset="-122"/>
                <a:cs typeface="Calibri" pitchFamily="34" charset="0"/>
              </a:rPr>
              <a:t>Qua câu </a:t>
            </a:r>
            <a:r>
              <a:rPr kumimoji="0" lang="vi-VN" altLang="zh-CN" sz="3200" b="1" i="0" u="none" strike="noStrike" kern="1200" cap="none" spc="0" normalizeH="0" baseline="0" noProof="0" dirty="0" err="1">
                <a:ln>
                  <a:noFill/>
                </a:ln>
                <a:effectLst/>
                <a:uLnTx/>
                <a:uFillTx/>
                <a:latin typeface="+mj-lt"/>
                <a:ea typeface="等线" pitchFamily="2" charset="-122"/>
                <a:cs typeface="Calibri" pitchFamily="34" charset="0"/>
              </a:rPr>
              <a:t>chuyện</a:t>
            </a:r>
            <a:r>
              <a:rPr kumimoji="0" lang="vi-VN" altLang="zh-CN" sz="3200" b="1" i="0" u="none" strike="noStrike" kern="1200" cap="none" spc="0" normalizeH="0" baseline="0" noProof="0" dirty="0">
                <a:ln>
                  <a:noFill/>
                </a:ln>
                <a:effectLst/>
                <a:uLnTx/>
                <a:uFillTx/>
                <a:latin typeface="+mj-lt"/>
                <a:ea typeface="等线" pitchFamily="2" charset="-122"/>
                <a:cs typeface="Calibri" pitchFamily="34" charset="0"/>
              </a:rPr>
              <a:t>, em </a:t>
            </a:r>
            <a:r>
              <a:rPr kumimoji="0" lang="vi-VN" altLang="zh-CN" sz="3200" b="1" i="0" u="none" strike="noStrike" kern="1200" cap="none" spc="0" normalizeH="0" baseline="0" noProof="0" dirty="0" err="1">
                <a:ln>
                  <a:noFill/>
                </a:ln>
                <a:effectLst/>
                <a:uLnTx/>
                <a:uFillTx/>
                <a:latin typeface="+mj-lt"/>
                <a:ea typeface="等线" pitchFamily="2" charset="-122"/>
                <a:cs typeface="Calibri" pitchFamily="34" charset="0"/>
              </a:rPr>
              <a:t>rút</a:t>
            </a:r>
            <a:r>
              <a:rPr kumimoji="0" lang="vi-VN" altLang="zh-CN" sz="3200" b="1" i="0" u="none" strike="noStrike" kern="1200" cap="none" spc="0" normalizeH="0" baseline="0" noProof="0" dirty="0">
                <a:ln>
                  <a:noFill/>
                </a:ln>
                <a:effectLst/>
                <a:uLnTx/>
                <a:uFillTx/>
                <a:latin typeface="+mj-lt"/>
                <a:ea typeface="等线" pitchFamily="2" charset="-122"/>
                <a:cs typeface="Calibri" pitchFamily="34" charset="0"/>
              </a:rPr>
              <a:t> ra </a:t>
            </a:r>
            <a:r>
              <a:rPr kumimoji="0" lang="vi-VN" altLang="zh-CN" sz="3200" b="1" i="0" u="none" strike="noStrike" kern="1200" cap="none" spc="0" normalizeH="0" baseline="0" noProof="0" dirty="0" err="1">
                <a:ln>
                  <a:noFill/>
                </a:ln>
                <a:effectLst/>
                <a:uLnTx/>
                <a:uFillTx/>
                <a:latin typeface="+mj-lt"/>
                <a:ea typeface="等线" pitchFamily="2" charset="-122"/>
                <a:cs typeface="Calibri" pitchFamily="34" charset="0"/>
              </a:rPr>
              <a:t>bài</a:t>
            </a:r>
            <a:r>
              <a:rPr kumimoji="0" lang="vi-VN" altLang="zh-CN" sz="3200" b="1" i="0" u="none" strike="noStrike" kern="1200" cap="none" spc="0" normalizeH="0" baseline="0" noProof="0" dirty="0">
                <a:ln>
                  <a:noFill/>
                </a:ln>
                <a:effectLst/>
                <a:uLnTx/>
                <a:uFillTx/>
                <a:latin typeface="+mj-lt"/>
                <a:ea typeface="等线" pitchFamily="2" charset="-122"/>
                <a:cs typeface="Calibri" pitchFamily="34" charset="0"/>
              </a:rPr>
              <a:t> </a:t>
            </a:r>
            <a:r>
              <a:rPr kumimoji="0" lang="vi-VN" altLang="zh-CN" sz="3200" b="1" i="0" u="none" strike="noStrike" kern="1200" cap="none" spc="0" normalizeH="0" baseline="0" noProof="0" dirty="0" err="1">
                <a:ln>
                  <a:noFill/>
                </a:ln>
                <a:effectLst/>
                <a:uLnTx/>
                <a:uFillTx/>
                <a:latin typeface="+mj-lt"/>
                <a:ea typeface="等线" pitchFamily="2" charset="-122"/>
                <a:cs typeface="Calibri" pitchFamily="34" charset="0"/>
              </a:rPr>
              <a:t>học</a:t>
            </a:r>
            <a:r>
              <a:rPr kumimoji="0" lang="vi-VN" altLang="zh-CN" sz="3200" b="1" i="0" u="none" strike="noStrike" kern="1200" cap="none" spc="0" normalizeH="0" baseline="0" noProof="0" dirty="0">
                <a:ln>
                  <a:noFill/>
                </a:ln>
                <a:effectLst/>
                <a:uLnTx/>
                <a:uFillTx/>
                <a:latin typeface="+mj-lt"/>
                <a:ea typeface="等线" pitchFamily="2" charset="-122"/>
                <a:cs typeface="Calibri" pitchFamily="34" charset="0"/>
              </a:rPr>
              <a:t> </a:t>
            </a:r>
            <a:r>
              <a:rPr kumimoji="0" lang="vi-VN" altLang="zh-CN" sz="3200" b="1" i="0" u="none" strike="noStrike" kern="1200" cap="none" spc="0" normalizeH="0" baseline="0" noProof="0" dirty="0" err="1">
                <a:ln>
                  <a:noFill/>
                </a:ln>
                <a:effectLst/>
                <a:uLnTx/>
                <a:uFillTx/>
                <a:latin typeface="+mj-lt"/>
                <a:ea typeface="等线" pitchFamily="2" charset="-122"/>
                <a:cs typeface="Calibri" pitchFamily="34" charset="0"/>
              </a:rPr>
              <a:t>gì</a:t>
            </a:r>
            <a:r>
              <a:rPr kumimoji="0" lang="vi-VN" altLang="zh-CN" sz="3200" b="1" i="0" u="none" strike="noStrike" kern="1200" cap="none" spc="0" normalizeH="0" baseline="0" noProof="0" dirty="0">
                <a:ln>
                  <a:noFill/>
                </a:ln>
                <a:effectLst/>
                <a:uLnTx/>
                <a:uFillTx/>
                <a:latin typeface="+mj-lt"/>
                <a:ea typeface="等线" pitchFamily="2" charset="-122"/>
                <a:cs typeface="Calibri" pitchFamily="34" charset="0"/>
              </a:rPr>
              <a:t> cho </a:t>
            </a:r>
            <a:r>
              <a:rPr kumimoji="0" lang="vi-VN" altLang="zh-CN" sz="3200" b="1" i="0" u="none" strike="noStrike" kern="1200" cap="none" spc="0" normalizeH="0" baseline="0" noProof="0" dirty="0" err="1">
                <a:ln>
                  <a:noFill/>
                </a:ln>
                <a:effectLst/>
                <a:uLnTx/>
                <a:uFillTx/>
                <a:latin typeface="+mj-lt"/>
                <a:ea typeface="等线" pitchFamily="2" charset="-122"/>
                <a:cs typeface="Calibri" pitchFamily="34" charset="0"/>
              </a:rPr>
              <a:t>bản</a:t>
            </a:r>
            <a:r>
              <a:rPr kumimoji="0" lang="vi-VN" altLang="zh-CN" sz="3200" b="1" i="0" u="none" strike="noStrike" kern="1200" cap="none" spc="0" normalizeH="0" baseline="0" noProof="0" dirty="0">
                <a:ln>
                  <a:noFill/>
                </a:ln>
                <a:effectLst/>
                <a:uLnTx/>
                <a:uFillTx/>
                <a:latin typeface="+mj-lt"/>
                <a:ea typeface="等线" pitchFamily="2" charset="-122"/>
                <a:cs typeface="Calibri" pitchFamily="34" charset="0"/>
              </a:rPr>
              <a:t> thân </a:t>
            </a:r>
            <a:r>
              <a:rPr kumimoji="0" lang="vi-VN" altLang="zh-CN" sz="3200" b="1" i="0" u="none" strike="noStrike" kern="1200" cap="none" spc="0" normalizeH="0" baseline="0" noProof="0" dirty="0" err="1">
                <a:ln>
                  <a:noFill/>
                </a:ln>
                <a:effectLst/>
                <a:uLnTx/>
                <a:uFillTx/>
                <a:latin typeface="+mj-lt"/>
                <a:ea typeface="等线" pitchFamily="2" charset="-122"/>
                <a:cs typeface="Calibri" pitchFamily="34" charset="0"/>
              </a:rPr>
              <a:t>mình</a:t>
            </a:r>
            <a:r>
              <a:rPr kumimoji="0" lang="vi-VN" altLang="zh-CN" sz="3200" b="1" i="0" u="none" strike="noStrike" kern="1200" cap="none" spc="0" normalizeH="0" baseline="0" noProof="0" dirty="0">
                <a:ln>
                  <a:noFill/>
                </a:ln>
                <a:effectLst/>
                <a:uLnTx/>
                <a:uFillTx/>
                <a:latin typeface="+mj-lt"/>
                <a:ea typeface="等线" pitchFamily="2" charset="-122"/>
                <a:cs typeface="Calibri" pitchFamily="34" charset="0"/>
              </a:rPr>
              <a:t>?</a:t>
            </a:r>
            <a:endParaRPr kumimoji="0" lang="zh-CN" altLang="en-US" sz="3200" b="1" i="0" u="none" strike="noStrike" kern="1200" cap="none" spc="0" normalizeH="0" baseline="0" noProof="0" dirty="0">
              <a:ln>
                <a:noFill/>
              </a:ln>
              <a:effectLst/>
              <a:uLnTx/>
              <a:uFillTx/>
              <a:latin typeface="+mj-lt"/>
              <a:ea typeface="等线" pitchFamily="2" charset="-122"/>
              <a:cs typeface="Calibri" pitchFamily="34" charset="0"/>
            </a:endParaRPr>
          </a:p>
        </p:txBody>
      </p:sp>
      <p:pic>
        <p:nvPicPr>
          <p:cNvPr id="5" name="图片 1"/>
          <p:cNvPicPr>
            <a:picLocks noChangeAspect="1"/>
          </p:cNvPicPr>
          <p:nvPr/>
        </p:nvPicPr>
        <p:blipFill>
          <a:blip r:embed="rId3"/>
          <a:stretch>
            <a:fillRect/>
          </a:stretch>
        </p:blipFill>
        <p:spPr>
          <a:xfrm>
            <a:off x="42407" y="68691"/>
            <a:ext cx="2919413" cy="3911600"/>
          </a:xfrm>
          <a:prstGeom prst="rect">
            <a:avLst/>
          </a:prstGeom>
          <a:noFill/>
          <a:ln w="9525">
            <a:noFill/>
          </a:ln>
        </p:spPr>
      </p:pic>
      <p:pic>
        <p:nvPicPr>
          <p:cNvPr id="6" name="图片 2"/>
          <p:cNvPicPr>
            <a:picLocks noChangeAspect="1"/>
          </p:cNvPicPr>
          <p:nvPr/>
        </p:nvPicPr>
        <p:blipFill>
          <a:blip r:embed="rId4" cstate="print"/>
          <a:stretch>
            <a:fillRect/>
          </a:stretch>
        </p:blipFill>
        <p:spPr>
          <a:xfrm>
            <a:off x="10533067" y="315915"/>
            <a:ext cx="649287" cy="869951"/>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4868783" y="4303487"/>
            <a:ext cx="521077" cy="698168"/>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6167005" y="438890"/>
            <a:ext cx="390979" cy="523855"/>
          </a:xfrm>
          <a:prstGeom prst="rect">
            <a:avLst/>
          </a:prstGeom>
          <a:noFill/>
          <a:ln w="9525">
            <a:noFill/>
          </a:ln>
        </p:spPr>
      </p:pic>
      <p:sp>
        <p:nvSpPr>
          <p:cNvPr id="9" name="Rounded Rectangle 8"/>
          <p:cNvSpPr/>
          <p:nvPr/>
        </p:nvSpPr>
        <p:spPr>
          <a:xfrm>
            <a:off x="4267200" y="6477000"/>
            <a:ext cx="3556000" cy="381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67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2916B-94DA-4EB6-B8F9-3F7D15613E33}"/>
              </a:ext>
            </a:extLst>
          </p:cNvPr>
          <p:cNvSpPr>
            <a:spLocks noGrp="1"/>
          </p:cNvSpPr>
          <p:nvPr>
            <p:ph idx="1"/>
          </p:nvPr>
        </p:nvSpPr>
        <p:spPr>
          <a:xfrm>
            <a:off x="2262553" y="2242920"/>
            <a:ext cx="9115865" cy="3862461"/>
          </a:xfrm>
        </p:spPr>
        <p:txBody>
          <a:bodyPr>
            <a:normAutofit/>
          </a:bodyPr>
          <a:lstStyle/>
          <a:p>
            <a:pPr marL="0" indent="0">
              <a:buNone/>
            </a:pPr>
            <a:r>
              <a:rPr lang="vi-VN" sz="2800" dirty="0">
                <a:solidFill>
                  <a:schemeClr val="tx2"/>
                </a:solidFill>
                <a:latin typeface="#9Slide03 Arima Madurai ExtraBo" panose="00000900000000000000" pitchFamily="2" charset="0"/>
                <a:cs typeface="#9Slide03 Arima Madurai ExtraBo" panose="00000900000000000000" pitchFamily="2" charset="0"/>
              </a:rPr>
              <a:t>1. </a:t>
            </a:r>
            <a:r>
              <a:rPr lang="vi-VN" sz="2800" dirty="0" err="1">
                <a:solidFill>
                  <a:schemeClr val="tx2"/>
                </a:solidFill>
                <a:latin typeface="#9Slide03 Arima Madurai ExtraBo" panose="00000900000000000000" pitchFamily="2" charset="0"/>
                <a:cs typeface="#9Slide03 Arima Madurai ExtraBo" panose="00000900000000000000" pitchFamily="2" charset="0"/>
              </a:rPr>
              <a:t>Đọc</a:t>
            </a:r>
            <a:r>
              <a:rPr lang="vi-VN" sz="2800" dirty="0">
                <a:solidFill>
                  <a:schemeClr val="tx2"/>
                </a:solidFill>
                <a:latin typeface="#9Slide03 Arima Madurai ExtraBo" panose="00000900000000000000" pitchFamily="2" charset="0"/>
                <a:cs typeface="#9Slide03 Arima Madurai ExtraBo" panose="00000900000000000000" pitchFamily="2" charset="0"/>
              </a:rPr>
              <a:t> </a:t>
            </a:r>
            <a:r>
              <a:rPr lang="vi-VN" sz="2800" dirty="0" err="1">
                <a:solidFill>
                  <a:schemeClr val="tx2"/>
                </a:solidFill>
                <a:latin typeface="#9Slide03 Arima Madurai ExtraBo" panose="00000900000000000000" pitchFamily="2" charset="0"/>
                <a:cs typeface="#9Slide03 Arima Madurai ExtraBo" panose="00000900000000000000" pitchFamily="2" charset="0"/>
              </a:rPr>
              <a:t>bài</a:t>
            </a:r>
            <a:r>
              <a:rPr lang="vi-VN" sz="2800" dirty="0">
                <a:solidFill>
                  <a:schemeClr val="tx2"/>
                </a:solidFill>
                <a:latin typeface="#9Slide03 Arima Madurai ExtraBo" panose="00000900000000000000" pitchFamily="2" charset="0"/>
                <a:cs typeface="#9Slide03 Arima Madurai ExtraBo" panose="00000900000000000000" pitchFamily="2" charset="0"/>
              </a:rPr>
              <a:t>: “</a:t>
            </a:r>
            <a:r>
              <a:rPr lang="vi-VN" sz="2800" dirty="0" err="1">
                <a:solidFill>
                  <a:schemeClr val="tx2"/>
                </a:solidFill>
                <a:latin typeface="#9Slide03 Arima Madurai ExtraBo" panose="00000900000000000000" pitchFamily="2" charset="0"/>
                <a:cs typeface="#9Slide03 Arima Madurai ExtraBo" panose="00000900000000000000" pitchFamily="2" charset="0"/>
              </a:rPr>
              <a:t>Dù</a:t>
            </a:r>
            <a:r>
              <a:rPr lang="vi-VN" sz="2800" dirty="0">
                <a:solidFill>
                  <a:schemeClr val="tx2"/>
                </a:solidFill>
                <a:latin typeface="#9Slide03 Arima Madurai ExtraBo" panose="00000900000000000000" pitchFamily="2" charset="0"/>
                <a:cs typeface="#9Slide03 Arima Madurai ExtraBo" panose="00000900000000000000" pitchFamily="2" charset="0"/>
              </a:rPr>
              <a:t> sao </a:t>
            </a:r>
            <a:r>
              <a:rPr lang="vi-VN" sz="2800" dirty="0" err="1">
                <a:solidFill>
                  <a:schemeClr val="tx2"/>
                </a:solidFill>
                <a:latin typeface="#9Slide03 Arima Madurai ExtraBo" panose="00000900000000000000" pitchFamily="2" charset="0"/>
                <a:cs typeface="#9Slide03 Arima Madurai ExtraBo" panose="00000900000000000000" pitchFamily="2" charset="0"/>
              </a:rPr>
              <a:t>trái</a:t>
            </a:r>
            <a:r>
              <a:rPr lang="vi-VN" sz="2800" dirty="0">
                <a:solidFill>
                  <a:schemeClr val="tx2"/>
                </a:solidFill>
                <a:latin typeface="#9Slide03 Arima Madurai ExtraBo" panose="00000900000000000000" pitchFamily="2" charset="0"/>
                <a:cs typeface="#9Slide03 Arima Madurai ExtraBo" panose="00000900000000000000" pitchFamily="2" charset="0"/>
              </a:rPr>
              <a:t> </a:t>
            </a:r>
            <a:r>
              <a:rPr lang="vi-VN" sz="2800" dirty="0" err="1">
                <a:solidFill>
                  <a:schemeClr val="tx2"/>
                </a:solidFill>
                <a:latin typeface="#9Slide03 Arima Madurai ExtraBo" panose="00000900000000000000" pitchFamily="2" charset="0"/>
                <a:cs typeface="#9Slide03 Arima Madurai ExtraBo" panose="00000900000000000000" pitchFamily="2" charset="0"/>
              </a:rPr>
              <a:t>đất</a:t>
            </a:r>
            <a:r>
              <a:rPr lang="vi-VN" sz="2800" dirty="0">
                <a:solidFill>
                  <a:schemeClr val="tx2"/>
                </a:solidFill>
                <a:latin typeface="#9Slide03 Arima Madurai ExtraBo" panose="00000900000000000000" pitchFamily="2" charset="0"/>
                <a:cs typeface="#9Slide03 Arima Madurai ExtraBo" panose="00000900000000000000" pitchFamily="2" charset="0"/>
              </a:rPr>
              <a:t> </a:t>
            </a:r>
            <a:r>
              <a:rPr lang="vi-VN" sz="2800" dirty="0" err="1">
                <a:solidFill>
                  <a:schemeClr val="tx2"/>
                </a:solidFill>
                <a:latin typeface="#9Slide03 Arima Madurai ExtraBo" panose="00000900000000000000" pitchFamily="2" charset="0"/>
                <a:cs typeface="#9Slide03 Arima Madurai ExtraBo" panose="00000900000000000000" pitchFamily="2" charset="0"/>
              </a:rPr>
              <a:t>vẫn</a:t>
            </a:r>
            <a:r>
              <a:rPr lang="vi-VN" sz="2800" dirty="0">
                <a:solidFill>
                  <a:schemeClr val="tx2"/>
                </a:solidFill>
                <a:latin typeface="#9Slide03 Arima Madurai ExtraBo" panose="00000900000000000000" pitchFamily="2" charset="0"/>
                <a:cs typeface="#9Slide03 Arima Madurai ExtraBo" panose="00000900000000000000" pitchFamily="2" charset="0"/>
              </a:rPr>
              <a:t> quay”</a:t>
            </a:r>
            <a:endParaRPr lang="en-US" sz="2800" dirty="0">
              <a:solidFill>
                <a:schemeClr val="tx2"/>
              </a:solidFill>
              <a:latin typeface="#9Slide03 Arima Madurai ExtraBo" panose="00000900000000000000" pitchFamily="2" charset="0"/>
              <a:cs typeface="#9Slide03 Arima Madurai ExtraBo" panose="00000900000000000000" pitchFamily="2" charset="0"/>
            </a:endParaRPr>
          </a:p>
        </p:txBody>
      </p:sp>
      <p:sp>
        <p:nvSpPr>
          <p:cNvPr id="4" name="Content Placeholder 2">
            <a:extLst>
              <a:ext uri="{FF2B5EF4-FFF2-40B4-BE49-F238E27FC236}">
                <a16:creationId xmlns:a16="http://schemas.microsoft.com/office/drawing/2014/main" id="{96985B70-B150-4EA7-BF98-2357B5456081}"/>
              </a:ext>
            </a:extLst>
          </p:cNvPr>
          <p:cNvSpPr txBox="1">
            <a:spLocks/>
          </p:cNvSpPr>
          <p:nvPr/>
        </p:nvSpPr>
        <p:spPr>
          <a:xfrm>
            <a:off x="2572042" y="3183110"/>
            <a:ext cx="9115865" cy="3862461"/>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vi-VN" sz="2800" dirty="0">
                <a:solidFill>
                  <a:schemeClr val="tx2"/>
                </a:solidFill>
                <a:latin typeface="#9Slide03 Arima Madurai ExtraBo" panose="00000900000000000000" pitchFamily="2" charset="0"/>
                <a:cs typeface="#9Slide03 Arima Madurai ExtraBo" panose="00000900000000000000" pitchFamily="2" charset="0"/>
              </a:rPr>
              <a:t>2. Bài tập đọc muốn nói lên điều </a:t>
            </a:r>
            <a:r>
              <a:rPr lang="vi-VN" sz="2800" dirty="0" err="1">
                <a:solidFill>
                  <a:schemeClr val="tx2"/>
                </a:solidFill>
                <a:latin typeface="#9Slide03 Arima Madurai ExtraBo" panose="00000900000000000000" pitchFamily="2" charset="0"/>
                <a:cs typeface="#9Slide03 Arima Madurai ExtraBo" panose="00000900000000000000" pitchFamily="2" charset="0"/>
              </a:rPr>
              <a:t>gì</a:t>
            </a:r>
            <a:r>
              <a:rPr lang="vi-VN" sz="2800" dirty="0">
                <a:solidFill>
                  <a:schemeClr val="tx2"/>
                </a:solidFill>
                <a:latin typeface="#9Slide03 Arima Madurai ExtraBo" panose="00000900000000000000" pitchFamily="2" charset="0"/>
                <a:cs typeface="#9Slide03 Arima Madurai ExtraBo" panose="00000900000000000000" pitchFamily="2" charset="0"/>
              </a:rPr>
              <a:t>?</a:t>
            </a:r>
            <a:endParaRPr lang="en-US" sz="2800" dirty="0">
              <a:solidFill>
                <a:schemeClr val="tx2"/>
              </a:solidFill>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121972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5042-CBDD-4C07-B992-D3BC47C00CCC}"/>
              </a:ext>
            </a:extLst>
          </p:cNvPr>
          <p:cNvSpPr>
            <a:spLocks noGrp="1"/>
          </p:cNvSpPr>
          <p:nvPr>
            <p:ph type="title"/>
          </p:nvPr>
        </p:nvSpPr>
        <p:spPr>
          <a:xfrm>
            <a:off x="-1" y="0"/>
            <a:ext cx="7006107" cy="885372"/>
          </a:xfrm>
          <a:solidFill>
            <a:schemeClr val="accent2">
              <a:lumMod val="60000"/>
              <a:lumOff val="40000"/>
            </a:schemeClr>
          </a:solidFill>
        </p:spPr>
        <p:txBody>
          <a:bodyPr>
            <a:noAutofit/>
          </a:bodyPr>
          <a:lstStyle/>
          <a:p>
            <a:pPr algn="ctr"/>
            <a:r>
              <a:rPr lang="vi-VN" sz="4400" b="1" dirty="0" err="1">
                <a:latin typeface="#9Slide03 Arima Madurai Black" panose="00000A00000000000000" pitchFamily="2" charset="0"/>
                <a:cs typeface="#9Slide03 Arima Madurai Black" panose="00000A00000000000000" pitchFamily="2" charset="0"/>
              </a:rPr>
              <a:t>Định</a:t>
            </a:r>
            <a:r>
              <a:rPr lang="vi-VN" sz="4400" b="1" dirty="0">
                <a:latin typeface="#9Slide03 Arima Madurai Black" panose="00000A00000000000000" pitchFamily="2" charset="0"/>
                <a:cs typeface="#9Slide03 Arima Madurai Black" panose="00000A00000000000000" pitchFamily="2" charset="0"/>
              </a:rPr>
              <a:t> </a:t>
            </a:r>
            <a:r>
              <a:rPr lang="vi-VN" sz="4400" b="1" dirty="0" err="1">
                <a:latin typeface="#9Slide03 Arima Madurai Black" panose="00000A00000000000000" pitchFamily="2" charset="0"/>
                <a:cs typeface="#9Slide03 Arima Madurai Black" panose="00000A00000000000000" pitchFamily="2" charset="0"/>
              </a:rPr>
              <a:t>hướng</a:t>
            </a:r>
            <a:r>
              <a:rPr lang="vi-VN" sz="4400" b="1" dirty="0">
                <a:latin typeface="#9Slide03 Arima Madurai Black" panose="00000A00000000000000" pitchFamily="2" charset="0"/>
                <a:cs typeface="#9Slide03 Arima Madurai Black" panose="00000A00000000000000" pitchFamily="2" charset="0"/>
              </a:rPr>
              <a:t> </a:t>
            </a:r>
            <a:r>
              <a:rPr lang="vi-VN" sz="4400" b="1" dirty="0" err="1">
                <a:latin typeface="#9Slide03 Arima Madurai Black" panose="00000A00000000000000" pitchFamily="2" charset="0"/>
                <a:cs typeface="#9Slide03 Arima Madurai Black" panose="00000A00000000000000" pitchFamily="2" charset="0"/>
              </a:rPr>
              <a:t>học</a:t>
            </a:r>
            <a:r>
              <a:rPr lang="vi-VN" sz="4400" b="1" dirty="0">
                <a:latin typeface="#9Slide03 Arima Madurai Black" panose="00000A00000000000000" pitchFamily="2" charset="0"/>
                <a:cs typeface="#9Slide03 Arima Madurai Black" panose="00000A00000000000000" pitchFamily="2" charset="0"/>
              </a:rPr>
              <a:t> </a:t>
            </a:r>
            <a:r>
              <a:rPr lang="vi-VN" sz="4400" b="1" dirty="0" err="1">
                <a:latin typeface="#9Slide03 Arima Madurai Black" panose="00000A00000000000000" pitchFamily="2" charset="0"/>
                <a:cs typeface="#9Slide03 Arima Madurai Black" panose="00000A00000000000000" pitchFamily="2" charset="0"/>
              </a:rPr>
              <a:t>tập</a:t>
            </a:r>
            <a:endParaRPr lang="en-US" sz="4400" b="1" dirty="0">
              <a:latin typeface="#9Slide03 Arima Madurai Black" panose="00000A00000000000000" pitchFamily="2" charset="0"/>
              <a:cs typeface="#9Slide03 Arima Madurai Black" panose="00000A00000000000000" pitchFamily="2" charset="0"/>
            </a:endParaRPr>
          </a:p>
        </p:txBody>
      </p:sp>
      <p:sp>
        <p:nvSpPr>
          <p:cNvPr id="4" name="Title 1">
            <a:extLst>
              <a:ext uri="{FF2B5EF4-FFF2-40B4-BE49-F238E27FC236}">
                <a16:creationId xmlns:a16="http://schemas.microsoft.com/office/drawing/2014/main" id="{11701A4A-E116-4809-86B4-B71EE3946012}"/>
              </a:ext>
            </a:extLst>
          </p:cNvPr>
          <p:cNvSpPr txBox="1">
            <a:spLocks/>
          </p:cNvSpPr>
          <p:nvPr/>
        </p:nvSpPr>
        <p:spPr>
          <a:xfrm>
            <a:off x="-425964" y="2819400"/>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8000" b="0" i="0" u="none" strike="noStrike" kern="1200" cap="none" spc="0" normalizeH="0" baseline="0" noProof="0" dirty="0">
              <a:ln>
                <a:noFill/>
              </a:ln>
              <a:solidFill>
                <a:srgbClr val="9A5315">
                  <a:lumMod val="50000"/>
                </a:srgbClr>
              </a:solidFill>
              <a:effectLst/>
              <a:uLnTx/>
              <a:uFillTx/>
              <a:latin typeface="#9Slide03 Arima Madurai Black" panose="00000A00000000000000" pitchFamily="2" charset="0"/>
              <a:ea typeface="+mj-ea"/>
              <a:cs typeface="#9Slide03 Arima Madurai Black" panose="00000A00000000000000" pitchFamily="2" charset="0"/>
            </a:endParaRPr>
          </a:p>
        </p:txBody>
      </p:sp>
      <p:sp>
        <p:nvSpPr>
          <p:cNvPr id="3" name="Rectangle: Rounded Corners 2">
            <a:extLst>
              <a:ext uri="{FF2B5EF4-FFF2-40B4-BE49-F238E27FC236}">
                <a16:creationId xmlns:a16="http://schemas.microsoft.com/office/drawing/2014/main" id="{512AE087-81D0-48EB-B064-178EB829BE63}"/>
              </a:ext>
            </a:extLst>
          </p:cNvPr>
          <p:cNvSpPr/>
          <p:nvPr/>
        </p:nvSpPr>
        <p:spPr>
          <a:xfrm>
            <a:off x="391886" y="1030515"/>
            <a:ext cx="6836228" cy="32221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Luyện</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đọc</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lại</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bài</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Con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sẻ</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p>
          <a:p>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Ghi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nhớ</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nội</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dung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bài</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tập</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đọc</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a:t>
            </a:r>
          </a:p>
          <a:p>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Ôn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tập</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lại</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các</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bài</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tập</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đọc</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đã</a:t>
            </a:r>
            <a:r>
              <a:rPr lang="vi-VN" sz="3200" dirty="0">
                <a:solidFill>
                  <a:schemeClr val="tx1">
                    <a:lumMod val="50000"/>
                  </a:schemeClr>
                </a:solidFill>
                <a:latin typeface="#9Slide03 Arima Madurai Black" panose="00000A00000000000000" pitchFamily="2" charset="0"/>
                <a:cs typeface="#9Slide03 Arima Madurai Black" panose="00000A00000000000000" pitchFamily="2" charset="0"/>
              </a:rPr>
              <a:t> </a:t>
            </a:r>
            <a:r>
              <a:rPr lang="vi-VN" sz="3200" dirty="0" err="1">
                <a:solidFill>
                  <a:schemeClr val="tx1">
                    <a:lumMod val="50000"/>
                  </a:schemeClr>
                </a:solidFill>
                <a:latin typeface="#9Slide03 Arima Madurai Black" panose="00000A00000000000000" pitchFamily="2" charset="0"/>
                <a:cs typeface="#9Slide03 Arima Madurai Black" panose="00000A00000000000000" pitchFamily="2" charset="0"/>
              </a:rPr>
              <a:t>học</a:t>
            </a:r>
            <a:r>
              <a:rPr lang="vi-VN" sz="3200" dirty="0">
                <a:solidFill>
                  <a:schemeClr val="tx1">
                    <a:lumMod val="50000"/>
                  </a:schemeClr>
                </a:solidFill>
              </a:rPr>
              <a:t>.</a:t>
            </a:r>
            <a:endParaRPr lang="en-US" sz="3200" dirty="0">
              <a:solidFill>
                <a:schemeClr val="tx1">
                  <a:lumMod val="50000"/>
                </a:schemeClr>
              </a:solidFill>
            </a:endParaRPr>
          </a:p>
        </p:txBody>
      </p:sp>
    </p:spTree>
    <p:extLst>
      <p:ext uri="{BB962C8B-B14F-4D97-AF65-F5344CB8AC3E}">
        <p14:creationId xmlns:p14="http://schemas.microsoft.com/office/powerpoint/2010/main" val="193340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8D639-9138-4B63-B4A2-A8CDDFF44D3B}"/>
              </a:ext>
            </a:extLst>
          </p:cNvPr>
          <p:cNvSpPr txBox="1"/>
          <p:nvPr/>
        </p:nvSpPr>
        <p:spPr>
          <a:xfrm>
            <a:off x="3048000" y="3247962"/>
            <a:ext cx="6096000" cy="369332"/>
          </a:xfrm>
          <a:prstGeom prst="rect">
            <a:avLst/>
          </a:prstGeom>
          <a:noFill/>
        </p:spPr>
        <p:txBody>
          <a:bodyPr wrap="square">
            <a:spAutoFit/>
          </a:bodyPr>
          <a:lstStyle/>
          <a:p>
            <a:endParaRPr lang="en-US" dirty="0"/>
          </a:p>
        </p:txBody>
      </p:sp>
      <p:sp>
        <p:nvSpPr>
          <p:cNvPr id="7" name="TextBox 6">
            <a:extLst>
              <a:ext uri="{FF2B5EF4-FFF2-40B4-BE49-F238E27FC236}">
                <a16:creationId xmlns:a16="http://schemas.microsoft.com/office/drawing/2014/main" id="{098FD953-4BA1-402C-B8A8-E9F2EA641781}"/>
              </a:ext>
            </a:extLst>
          </p:cNvPr>
          <p:cNvSpPr txBox="1"/>
          <p:nvPr/>
        </p:nvSpPr>
        <p:spPr>
          <a:xfrm>
            <a:off x="3048000" y="3247962"/>
            <a:ext cx="6096000" cy="369332"/>
          </a:xfrm>
          <a:prstGeom prst="rect">
            <a:avLst/>
          </a:prstGeom>
          <a:noFill/>
        </p:spPr>
        <p:txBody>
          <a:bodyPr wrap="square">
            <a:spAutoFit/>
          </a:bodyPr>
          <a:lstStyle/>
          <a:p>
            <a:endParaRPr lang="en-US" dirty="0"/>
          </a:p>
        </p:txBody>
      </p:sp>
      <p:pic>
        <p:nvPicPr>
          <p:cNvPr id="9" name="Picture 8" descr="A picture containing text, fabric&#10;&#10;Description automatically generated">
            <a:extLst>
              <a:ext uri="{FF2B5EF4-FFF2-40B4-BE49-F238E27FC236}">
                <a16:creationId xmlns:a16="http://schemas.microsoft.com/office/drawing/2014/main" id="{A4BE745D-D84D-426A-B6B4-C5C6F82FC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7359"/>
            <a:ext cx="12192000" cy="6071789"/>
          </a:xfrm>
          <a:prstGeom prst="rect">
            <a:avLst/>
          </a:prstGeom>
        </p:spPr>
      </p:pic>
      <p:sp>
        <p:nvSpPr>
          <p:cNvPr id="10" name="TextBox 9">
            <a:extLst>
              <a:ext uri="{FF2B5EF4-FFF2-40B4-BE49-F238E27FC236}">
                <a16:creationId xmlns:a16="http://schemas.microsoft.com/office/drawing/2014/main" id="{DF64386C-6C26-402B-B370-1A3939E9DC09}"/>
              </a:ext>
            </a:extLst>
          </p:cNvPr>
          <p:cNvSpPr txBox="1"/>
          <p:nvPr/>
        </p:nvSpPr>
        <p:spPr>
          <a:xfrm>
            <a:off x="130628" y="221028"/>
            <a:ext cx="9469259" cy="646331"/>
          </a:xfrm>
          <a:prstGeom prst="rect">
            <a:avLst/>
          </a:prstGeom>
          <a:noFill/>
        </p:spPr>
        <p:txBody>
          <a:bodyPr wrap="none" rtlCol="0">
            <a:spAutoFit/>
          </a:bodyPr>
          <a:lstStyle/>
          <a:p>
            <a:r>
              <a:rPr lang="vi-VN" sz="3600" dirty="0">
                <a:latin typeface="Times New Roman" panose="02020603050405020304" pitchFamily="18" charset="0"/>
                <a:cs typeface="Times New Roman" panose="02020603050405020304" pitchFamily="18" charset="0"/>
              </a:rPr>
              <a:t>Quan </a:t>
            </a:r>
            <a:r>
              <a:rPr lang="vi-VN" sz="3600" dirty="0" err="1">
                <a:latin typeface="Times New Roman" panose="02020603050405020304" pitchFamily="18" charset="0"/>
                <a:cs typeface="Times New Roman" panose="02020603050405020304" pitchFamily="18" charset="0"/>
              </a:rPr>
              <a:t>sát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bức</a:t>
            </a:r>
            <a:r>
              <a:rPr lang="vi-VN" sz="3600" dirty="0">
                <a:latin typeface="Times New Roman" panose="02020603050405020304" pitchFamily="18" charset="0"/>
                <a:cs typeface="Times New Roman" panose="02020603050405020304" pitchFamily="18" charset="0"/>
              </a:rPr>
              <a:t> tranh, em </a:t>
            </a:r>
            <a:r>
              <a:rPr lang="vi-VN" sz="3600" dirty="0" err="1">
                <a:latin typeface="Times New Roman" panose="02020603050405020304" pitchFamily="18" charset="0"/>
                <a:cs typeface="Times New Roman" panose="02020603050405020304" pitchFamily="18" charset="0"/>
              </a:rPr>
              <a:t>thấy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bức</a:t>
            </a:r>
            <a:r>
              <a:rPr lang="vi-VN" sz="3600" dirty="0">
                <a:latin typeface="Times New Roman" panose="02020603050405020304" pitchFamily="18" charset="0"/>
                <a:cs typeface="Times New Roman" panose="02020603050405020304" pitchFamily="18" charset="0"/>
              </a:rPr>
              <a:t> tranh </a:t>
            </a:r>
            <a:r>
              <a:rPr lang="vi-VN" sz="3600" dirty="0" err="1">
                <a:latin typeface="Times New Roman" panose="02020603050405020304" pitchFamily="18" charset="0"/>
                <a:cs typeface="Times New Roman" panose="02020603050405020304" pitchFamily="18" charset="0"/>
              </a:rPr>
              <a:t>vẽ</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cảnh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gì</a:t>
            </a:r>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6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5042-CBDD-4C07-B992-D3BC47C00CCC}"/>
              </a:ext>
            </a:extLst>
          </p:cNvPr>
          <p:cNvSpPr>
            <a:spLocks noGrp="1"/>
          </p:cNvSpPr>
          <p:nvPr>
            <p:ph type="title"/>
          </p:nvPr>
        </p:nvSpPr>
        <p:spPr>
          <a:xfrm>
            <a:off x="-425964" y="1422400"/>
            <a:ext cx="10058402" cy="1219200"/>
          </a:xfrm>
        </p:spPr>
        <p:txBody>
          <a:bodyPr>
            <a:noAutofit/>
          </a:bodyPr>
          <a:lstStyle/>
          <a:p>
            <a:pPr algn="ctr"/>
            <a:r>
              <a:rPr lang="vi-VN" sz="8800" b="1" dirty="0">
                <a:latin typeface="#9Slide03 Arima Madurai Black" panose="00000A00000000000000" pitchFamily="2" charset="0"/>
                <a:cs typeface="#9Slide03 Arima Madurai Black" panose="00000A00000000000000" pitchFamily="2" charset="0"/>
              </a:rPr>
              <a:t>TẬP ĐỌC</a:t>
            </a:r>
            <a:endParaRPr lang="en-US" sz="8800" b="1" dirty="0">
              <a:latin typeface="#9Slide03 Arima Madurai Black" panose="00000A00000000000000" pitchFamily="2" charset="0"/>
              <a:cs typeface="#9Slide03 Arima Madurai Black" panose="00000A00000000000000" pitchFamily="2" charset="0"/>
            </a:endParaRPr>
          </a:p>
        </p:txBody>
      </p:sp>
      <p:sp>
        <p:nvSpPr>
          <p:cNvPr id="4" name="Title 1">
            <a:extLst>
              <a:ext uri="{FF2B5EF4-FFF2-40B4-BE49-F238E27FC236}">
                <a16:creationId xmlns:a16="http://schemas.microsoft.com/office/drawing/2014/main" id="{11701A4A-E116-4809-86B4-B71EE3946012}"/>
              </a:ext>
            </a:extLst>
          </p:cNvPr>
          <p:cNvSpPr txBox="1">
            <a:spLocks/>
          </p:cNvSpPr>
          <p:nvPr/>
        </p:nvSpPr>
        <p:spPr>
          <a:xfrm>
            <a:off x="-425964" y="2819400"/>
            <a:ext cx="10058402"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vi-VN" sz="8000" dirty="0">
                <a:latin typeface="#9Slide03 Arima Madurai Black" panose="00000A00000000000000" pitchFamily="2" charset="0"/>
                <a:cs typeface="#9Slide03 Arima Madurai Black" panose="00000A00000000000000" pitchFamily="2" charset="0"/>
              </a:rPr>
              <a:t>CON SẺ</a:t>
            </a:r>
            <a:endParaRPr lang="en-US" sz="8000" dirty="0">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9157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7F23B-F4EE-40F7-A873-1EF3E350B395}"/>
              </a:ext>
            </a:extLst>
          </p:cNvPr>
          <p:cNvSpPr>
            <a:spLocks noGrp="1"/>
          </p:cNvSpPr>
          <p:nvPr>
            <p:ph idx="1"/>
          </p:nvPr>
        </p:nvSpPr>
        <p:spPr>
          <a:xfrm>
            <a:off x="1066800" y="2246086"/>
            <a:ext cx="10058400" cy="4229100"/>
          </a:xfrm>
        </p:spPr>
        <p:txBody>
          <a:bodyPr/>
          <a:lstStyle/>
          <a:p>
            <a:pPr marL="0" indent="0">
              <a:buNone/>
            </a:pPr>
            <a:r>
              <a:rPr lang="vi-VN" sz="3600" dirty="0">
                <a:latin typeface="#9Slide03 Arima Madurai ExtraBo" panose="00000900000000000000" pitchFamily="2" charset="0"/>
                <a:cs typeface="#9Slide03 Arima Madurai ExtraBo" panose="00000900000000000000" pitchFamily="2" charset="0"/>
              </a:rPr>
              <a:t>        - </a:t>
            </a:r>
            <a:r>
              <a:rPr lang="vi-VN" sz="3600" dirty="0" err="1">
                <a:latin typeface="#9Slide03 Arima Madurai ExtraBo" panose="00000900000000000000" pitchFamily="2" charset="0"/>
                <a:cs typeface="#9Slide03 Arima Madurai ExtraBo" panose="00000900000000000000" pitchFamily="2" charset="0"/>
              </a:rPr>
              <a:t>Đọc</a:t>
            </a:r>
            <a:r>
              <a:rPr lang="vi-VN" sz="3600" dirty="0">
                <a:latin typeface="#9Slide03 Arima Madurai ExtraBo" panose="00000900000000000000" pitchFamily="2" charset="0"/>
                <a:cs typeface="#9Slide03 Arima Madurai ExtraBo" panose="00000900000000000000" pitchFamily="2" charset="0"/>
              </a:rPr>
              <a:t> trôi </a:t>
            </a:r>
            <a:r>
              <a:rPr lang="vi-VN" sz="3600" dirty="0" err="1">
                <a:latin typeface="#9Slide03 Arima Madurai ExtraBo" panose="00000900000000000000" pitchFamily="2" charset="0"/>
                <a:cs typeface="#9Slide03 Arima Madurai ExtraBo" panose="00000900000000000000" pitchFamily="2" charset="0"/>
              </a:rPr>
              <a:t>chảy</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toàn</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bài</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giọng</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đọc</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kể</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chuyện</a:t>
            </a:r>
            <a:r>
              <a:rPr lang="vi-VN" sz="3600" dirty="0">
                <a:latin typeface="#9Slide03 Arima Madurai ExtraBo" panose="00000900000000000000" pitchFamily="2" charset="0"/>
                <a:cs typeface="#9Slide03 Arima Madurai ExtraBo" panose="00000900000000000000" pitchFamily="2" charset="0"/>
              </a:rPr>
              <a:t> linh </a:t>
            </a:r>
            <a:r>
              <a:rPr lang="vi-VN" sz="3600" dirty="0" err="1">
                <a:latin typeface="#9Slide03 Arima Madurai ExtraBo" panose="00000900000000000000" pitchFamily="2" charset="0"/>
                <a:cs typeface="#9Slide03 Arima Madurai ExtraBo" panose="00000900000000000000" pitchFamily="2" charset="0"/>
              </a:rPr>
              <a:t>hoạt</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phù</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hợp</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với</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nội</a:t>
            </a:r>
            <a:r>
              <a:rPr lang="vi-VN" sz="3600" dirty="0">
                <a:latin typeface="#9Slide03 Arima Madurai ExtraBo" panose="00000900000000000000" pitchFamily="2" charset="0"/>
                <a:cs typeface="#9Slide03 Arima Madurai ExtraBo" panose="00000900000000000000" pitchFamily="2" charset="0"/>
              </a:rPr>
              <a:t> dung </a:t>
            </a:r>
            <a:r>
              <a:rPr lang="vi-VN" sz="3600" dirty="0" err="1">
                <a:latin typeface="#9Slide03 Arima Madurai ExtraBo" panose="00000900000000000000" pitchFamily="2" charset="0"/>
                <a:cs typeface="#9Slide03 Arima Madurai ExtraBo" panose="00000900000000000000" pitchFamily="2" charset="0"/>
              </a:rPr>
              <a:t>truyện</a:t>
            </a:r>
            <a:r>
              <a:rPr lang="vi-VN" sz="3600" dirty="0">
                <a:latin typeface="#9Slide03 Arima Madurai ExtraBo" panose="00000900000000000000" pitchFamily="2" charset="0"/>
                <a:cs typeface="#9Slide03 Arima Madurai ExtraBo" panose="00000900000000000000" pitchFamily="2" charset="0"/>
              </a:rPr>
              <a:t>.</a:t>
            </a:r>
          </a:p>
          <a:p>
            <a:pPr marL="0" indent="0">
              <a:buNone/>
            </a:pPr>
            <a:r>
              <a:rPr lang="vi-VN" sz="3600" dirty="0">
                <a:latin typeface="#9Slide03 Arima Madurai ExtraBo" panose="00000900000000000000" pitchFamily="2" charset="0"/>
                <a:cs typeface="#9Slide03 Arima Madurai ExtraBo" panose="00000900000000000000" pitchFamily="2" charset="0"/>
              </a:rPr>
              <a:t>       - </a:t>
            </a:r>
            <a:r>
              <a:rPr lang="vi-VN" sz="3600" dirty="0" err="1">
                <a:latin typeface="#9Slide03 Arima Madurai ExtraBo" panose="00000900000000000000" pitchFamily="2" charset="0"/>
                <a:cs typeface="#9Slide03 Arima Madurai ExtraBo" panose="00000900000000000000" pitchFamily="2" charset="0"/>
              </a:rPr>
              <a:t>Hiểu</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nghĩa</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các</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từ</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khó</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và</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nội</a:t>
            </a:r>
            <a:r>
              <a:rPr lang="vi-VN" sz="3600" dirty="0">
                <a:latin typeface="#9Slide03 Arima Madurai ExtraBo" panose="00000900000000000000" pitchFamily="2" charset="0"/>
                <a:cs typeface="#9Slide03 Arima Madurai ExtraBo" panose="00000900000000000000" pitchFamily="2" charset="0"/>
              </a:rPr>
              <a:t> dung </a:t>
            </a:r>
            <a:r>
              <a:rPr lang="vi-VN" sz="3600" dirty="0" err="1">
                <a:latin typeface="#9Slide03 Arima Madurai ExtraBo" panose="00000900000000000000" pitchFamily="2" charset="0"/>
                <a:cs typeface="#9Slide03 Arima Madurai ExtraBo" panose="00000900000000000000" pitchFamily="2" charset="0"/>
              </a:rPr>
              <a:t>bài</a:t>
            </a:r>
            <a:r>
              <a:rPr lang="vi-VN" sz="3600" dirty="0">
                <a:latin typeface="#9Slide03 Arima Madurai ExtraBo" panose="00000900000000000000" pitchFamily="2" charset="0"/>
                <a:cs typeface="#9Slide03 Arima Madurai ExtraBo" panose="00000900000000000000" pitchFamily="2" charset="0"/>
              </a:rPr>
              <a:t> </a:t>
            </a:r>
            <a:r>
              <a:rPr lang="vi-VN" sz="3600" dirty="0" err="1">
                <a:latin typeface="#9Slide03 Arima Madurai ExtraBo" panose="00000900000000000000" pitchFamily="2" charset="0"/>
                <a:cs typeface="#9Slide03 Arima Madurai ExtraBo" panose="00000900000000000000" pitchFamily="2" charset="0"/>
              </a:rPr>
              <a:t>học</a:t>
            </a:r>
            <a:r>
              <a:rPr lang="vi-VN" sz="3600" dirty="0">
                <a:latin typeface="#9Slide03 Arima Madurai ExtraBo" panose="00000900000000000000" pitchFamily="2" charset="0"/>
                <a:cs typeface="#9Slide03 Arima Madurai ExtraBo" panose="00000900000000000000" pitchFamily="2" charset="0"/>
              </a:rPr>
              <a:t>.</a:t>
            </a:r>
          </a:p>
          <a:p>
            <a:pPr>
              <a:buFontTx/>
              <a:buChar char="-"/>
            </a:pPr>
            <a:endParaRPr lang="en-US" dirty="0"/>
          </a:p>
        </p:txBody>
      </p:sp>
      <p:sp>
        <p:nvSpPr>
          <p:cNvPr id="4" name="Rectangle 3">
            <a:extLst>
              <a:ext uri="{FF2B5EF4-FFF2-40B4-BE49-F238E27FC236}">
                <a16:creationId xmlns:a16="http://schemas.microsoft.com/office/drawing/2014/main" id="{3A984365-01C1-4C5B-A147-2B3BD3C09264}"/>
              </a:ext>
            </a:extLst>
          </p:cNvPr>
          <p:cNvSpPr/>
          <p:nvPr/>
        </p:nvSpPr>
        <p:spPr>
          <a:xfrm>
            <a:off x="2539261" y="600670"/>
            <a:ext cx="6474849" cy="923330"/>
          </a:xfrm>
          <a:prstGeom prst="rect">
            <a:avLst/>
          </a:prstGeom>
          <a:noFill/>
        </p:spPr>
        <p:txBody>
          <a:bodyPr wrap="none" lIns="91440" tIns="45720" rIns="91440" bIns="45720">
            <a:spAutoFit/>
          </a:bodyPr>
          <a:lstStyle/>
          <a:p>
            <a:pPr algn="ctr"/>
            <a:r>
              <a:rPr lang="vi-VN"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YÊU CẦU CẦN ĐẠT</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7383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7F23B-F4EE-40F7-A873-1EF3E350B395}"/>
              </a:ext>
            </a:extLst>
          </p:cNvPr>
          <p:cNvSpPr>
            <a:spLocks noGrp="1"/>
          </p:cNvSpPr>
          <p:nvPr>
            <p:ph idx="1"/>
          </p:nvPr>
        </p:nvSpPr>
        <p:spPr>
          <a:xfrm>
            <a:off x="348343" y="511851"/>
            <a:ext cx="11843657" cy="5343072"/>
          </a:xfrm>
        </p:spPr>
        <p:txBody>
          <a:bodyPr>
            <a:normAutofit lnSpcReduction="10000"/>
          </a:bodyPr>
          <a:lstStyle/>
          <a:p>
            <a:pPr marL="0" indent="0">
              <a:buNone/>
            </a:pPr>
            <a:r>
              <a:rPr lang="vi-VN" dirty="0"/>
              <a:t>  	</a:t>
            </a:r>
            <a:r>
              <a:rPr lang="vi-VN" dirty="0">
                <a:latin typeface="Times New Roman" panose="02020603050405020304" pitchFamily="18" charset="0"/>
                <a:cs typeface="Times New Roman" panose="02020603050405020304" pitchFamily="18" charset="0"/>
              </a:rPr>
              <a:t>Tôi đi </a:t>
            </a:r>
            <a:r>
              <a:rPr lang="vi-VN" dirty="0" err="1">
                <a:latin typeface="Times New Roman" panose="02020603050405020304" pitchFamily="18" charset="0"/>
                <a:cs typeface="Times New Roman" panose="02020603050405020304" pitchFamily="18" charset="0"/>
              </a:rPr>
              <a:t>dọc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lối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vào</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vườn</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chạy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Chợt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dừng</a:t>
            </a:r>
            <a:r>
              <a:rPr lang="vi-VN" dirty="0">
                <a:latin typeface="Times New Roman" panose="02020603050405020304" pitchFamily="18" charset="0"/>
                <a:cs typeface="Times New Roman" panose="02020603050405020304" pitchFamily="18" charset="0"/>
              </a:rPr>
              <a:t> chân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bắt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đầu</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bò</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tuồng</a:t>
            </a:r>
            <a:r>
              <a:rPr lang="vi-VN" dirty="0">
                <a:latin typeface="Times New Roman" panose="02020603050405020304" pitchFamily="18" charset="0"/>
                <a:cs typeface="Times New Roman" panose="02020603050405020304" pitchFamily="18" charset="0"/>
              </a:rPr>
              <a:t> như </a:t>
            </a:r>
            <a:r>
              <a:rPr lang="vi-VN" dirty="0" err="1">
                <a:latin typeface="Times New Roman" panose="02020603050405020304" pitchFamily="18" charset="0"/>
                <a:cs typeface="Times New Roman" panose="02020603050405020304" pitchFamily="18" charset="0"/>
              </a:rPr>
              <a:t>đánh</a:t>
            </a:r>
            <a:r>
              <a:rPr lang="vi-VN" dirty="0">
                <a:latin typeface="Times New Roman" panose="02020603050405020304" pitchFamily="18" charset="0"/>
                <a:cs typeface="Times New Roman" panose="02020603050405020304" pitchFamily="18" charset="0"/>
              </a:rPr>
              <a:t> hơi </a:t>
            </a:r>
            <a:r>
              <a:rPr lang="vi-VN" dirty="0" err="1">
                <a:latin typeface="Times New Roman" panose="02020603050405020304" pitchFamily="18" charset="0"/>
                <a:cs typeface="Times New Roman" panose="02020603050405020304" pitchFamily="18" charset="0"/>
              </a:rPr>
              <a:t>thấy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vật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gì</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nhìn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dọc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lối</a:t>
            </a:r>
            <a:r>
              <a:rPr lang="vi-VN" dirty="0">
                <a:latin typeface="Times New Roman" panose="02020603050405020304" pitchFamily="18" charset="0"/>
                <a:cs typeface="Times New Roman" panose="02020603050405020304" pitchFamily="18" charset="0"/>
              </a:rPr>
              <a:t> đi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thấy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non </a:t>
            </a:r>
            <a:r>
              <a:rPr lang="vi-VN" dirty="0" err="1">
                <a:latin typeface="Times New Roman" panose="02020603050405020304" pitchFamily="18" charset="0"/>
                <a:cs typeface="Times New Roman" panose="02020603050405020304" pitchFamily="18" charset="0"/>
              </a:rPr>
              <a:t>mép</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óng</a:t>
            </a:r>
            <a:r>
              <a:rPr lang="vi-VN" dirty="0">
                <a:latin typeface="Times New Roman" panose="02020603050405020304" pitchFamily="18" charset="0"/>
                <a:cs typeface="Times New Roman" panose="02020603050405020304" pitchFamily="18" charset="0"/>
              </a:rPr>
              <a:t>, trên </a:t>
            </a:r>
            <a:r>
              <a:rPr lang="vi-VN" dirty="0" err="1">
                <a:latin typeface="Times New Roman" panose="02020603050405020304" pitchFamily="18" charset="0"/>
                <a:cs typeface="Times New Roman" panose="02020603050405020304" pitchFamily="18" charset="0"/>
              </a:rPr>
              <a:t>đầu</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nhúm</a:t>
            </a:r>
            <a:r>
              <a:rPr lang="vi-VN" dirty="0">
                <a:latin typeface="Times New Roman" panose="02020603050405020304" pitchFamily="18" charset="0"/>
                <a:cs typeface="Times New Roman" panose="02020603050405020304" pitchFamily="18" charset="0"/>
              </a:rPr>
              <a:t> lông tơ.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rơi </a:t>
            </a:r>
            <a:r>
              <a:rPr lang="vi-VN" dirty="0" err="1">
                <a:latin typeface="Times New Roman" panose="02020603050405020304" pitchFamily="18" charset="0"/>
                <a:cs typeface="Times New Roman" panose="02020603050405020304" pitchFamily="18" charset="0"/>
              </a:rPr>
              <a:t>từ</a:t>
            </a:r>
            <a:r>
              <a:rPr lang="vi-VN" dirty="0">
                <a:latin typeface="Times New Roman" panose="02020603050405020304" pitchFamily="18" charset="0"/>
                <a:cs typeface="Times New Roman" panose="02020603050405020304" pitchFamily="18" charset="0"/>
              </a:rPr>
              <a:t> trên </a:t>
            </a:r>
            <a:r>
              <a:rPr lang="vi-VN" dirty="0" err="1">
                <a:latin typeface="Times New Roman" panose="02020603050405020304" pitchFamily="18" charset="0"/>
                <a:cs typeface="Times New Roman" panose="02020603050405020304" pitchFamily="18" charset="0"/>
              </a:rPr>
              <a:t>tổ</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xuống</a:t>
            </a:r>
            <a:r>
              <a:rPr lang="vi-VN" dirty="0">
                <a:latin typeface="Times New Roman" panose="02020603050405020304" pitchFamily="18" charset="0"/>
                <a:cs typeface="Times New Roman" panose="02020603050405020304" pitchFamily="18" charset="0"/>
              </a:rPr>
              <a:t>.</a:t>
            </a:r>
          </a:p>
          <a:p>
            <a:pPr marL="0" indent="0">
              <a:buNone/>
            </a:pP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chậm</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rãi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lại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gần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Bỗng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từ</a:t>
            </a:r>
            <a:r>
              <a:rPr lang="vi-VN" dirty="0">
                <a:latin typeface="Times New Roman" panose="02020603050405020304" pitchFamily="18" charset="0"/>
                <a:cs typeface="Times New Roman" panose="02020603050405020304" pitchFamily="18" charset="0"/>
              </a:rPr>
              <a:t> trên cây cao </a:t>
            </a:r>
            <a:r>
              <a:rPr lang="vi-VN" dirty="0" err="1">
                <a:latin typeface="Times New Roman" panose="02020603050405020304" pitchFamily="18" charset="0"/>
                <a:cs typeface="Times New Roman" panose="02020603050405020304" pitchFamily="18" charset="0"/>
              </a:rPr>
              <a:t>gần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già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bộ</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ức</a:t>
            </a:r>
            <a:r>
              <a:rPr lang="vi-VN" dirty="0">
                <a:latin typeface="Times New Roman" panose="02020603050405020304" pitchFamily="18" charset="0"/>
                <a:cs typeface="Times New Roman" panose="02020603050405020304" pitchFamily="18" charset="0"/>
              </a:rPr>
              <a:t> đen </a:t>
            </a:r>
            <a:r>
              <a:rPr lang="vi-VN" dirty="0" err="1">
                <a:latin typeface="Times New Roman" panose="02020603050405020304" pitchFamily="18" charset="0"/>
                <a:cs typeface="Times New Roman" panose="02020603050405020304" pitchFamily="18" charset="0"/>
              </a:rPr>
              <a:t>nhánh</a:t>
            </a:r>
            <a:r>
              <a:rPr lang="vi-VN" dirty="0">
                <a:latin typeface="Times New Roman" panose="02020603050405020304" pitchFamily="18" charset="0"/>
                <a:cs typeface="Times New Roman" panose="02020603050405020304" pitchFamily="18" charset="0"/>
              </a:rPr>
              <a:t> lao </a:t>
            </a:r>
            <a:r>
              <a:rPr lang="vi-VN" dirty="0" err="1">
                <a:latin typeface="Times New Roman" panose="02020603050405020304" pitchFamily="18" charset="0"/>
                <a:cs typeface="Times New Roman" panose="02020603050405020304" pitchFamily="18" charset="0"/>
              </a:rPr>
              <a:t>xuống</a:t>
            </a:r>
            <a:r>
              <a:rPr lang="vi-VN" dirty="0">
                <a:latin typeface="Times New Roman" panose="02020603050405020304" pitchFamily="18" charset="0"/>
                <a:cs typeface="Times New Roman" panose="02020603050405020304" pitchFamily="18" charset="0"/>
              </a:rPr>
              <a:t> như </a:t>
            </a:r>
            <a:r>
              <a:rPr lang="vi-VN" dirty="0" err="1">
                <a:latin typeface="Times New Roman" panose="02020603050405020304" pitchFamily="18" charset="0"/>
                <a:cs typeface="Times New Roman" panose="02020603050405020304" pitchFamily="18" charset="0"/>
              </a:rPr>
              <a:t>hòn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đá</a:t>
            </a:r>
            <a:r>
              <a:rPr lang="vi-VN" dirty="0">
                <a:latin typeface="Times New Roman" panose="02020603050405020304" pitchFamily="18" charset="0"/>
                <a:cs typeface="Times New Roman" panose="02020603050405020304" pitchFamily="18" charset="0"/>
              </a:rPr>
              <a:t> rơi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mõm</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Lông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già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dựng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ngược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miệng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rít</a:t>
            </a:r>
            <a:r>
              <a:rPr lang="vi-VN" dirty="0">
                <a:latin typeface="Times New Roman" panose="02020603050405020304" pitchFamily="18" charset="0"/>
                <a:cs typeface="Times New Roman" panose="02020603050405020304" pitchFamily="18" charset="0"/>
              </a:rPr>
              <a:t> lên </a:t>
            </a:r>
            <a:r>
              <a:rPr lang="vi-VN" dirty="0" err="1">
                <a:latin typeface="Times New Roman" panose="02020603050405020304" pitchFamily="18" charset="0"/>
                <a:cs typeface="Times New Roman" panose="02020603050405020304" pitchFamily="18" charset="0"/>
              </a:rPr>
              <a:t>tuyệt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vọng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thảm</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thiết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nhảy</a:t>
            </a:r>
            <a:r>
              <a:rPr lang="vi-VN" dirty="0">
                <a:latin typeface="Times New Roman" panose="02020603050405020304" pitchFamily="18" charset="0"/>
                <a:cs typeface="Times New Roman" panose="02020603050405020304" pitchFamily="18" charset="0"/>
              </a:rPr>
              <a:t> hai ba </a:t>
            </a:r>
            <a:r>
              <a:rPr lang="vi-VN" dirty="0" err="1">
                <a:latin typeface="Times New Roman" panose="02020603050405020304" pitchFamily="18" charset="0"/>
                <a:cs typeface="Times New Roman" panose="02020603050405020304" pitchFamily="18" charset="0"/>
              </a:rPr>
              <a:t>bước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về</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phía</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cái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mõm</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há</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rộng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đầy</a:t>
            </a:r>
            <a:r>
              <a:rPr lang="vi-VN" dirty="0">
                <a:latin typeface="Times New Roman" panose="02020603050405020304" pitchFamily="18" charset="0"/>
                <a:cs typeface="Times New Roman" panose="02020603050405020304" pitchFamily="18" charset="0"/>
              </a:rPr>
              <a:t> răng </a:t>
            </a:r>
            <a:r>
              <a:rPr lang="vi-VN" dirty="0" err="1">
                <a:latin typeface="Times New Roman" panose="02020603050405020304" pitchFamily="18" charset="0"/>
                <a:cs typeface="Times New Roman" panose="02020603050405020304" pitchFamily="18" charset="0"/>
              </a:rPr>
              <a:t>của</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a:t>
            </a:r>
          </a:p>
          <a:p>
            <a:pPr marL="0" indent="0">
              <a:buNone/>
            </a:pP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già</a:t>
            </a:r>
            <a:r>
              <a:rPr lang="vi-VN" dirty="0">
                <a:latin typeface="Times New Roman" panose="02020603050405020304" pitchFamily="18" charset="0"/>
                <a:cs typeface="Times New Roman" panose="02020603050405020304" pitchFamily="18" charset="0"/>
              </a:rPr>
              <a:t> lao </a:t>
            </a:r>
            <a:r>
              <a:rPr lang="vi-VN" dirty="0" err="1">
                <a:latin typeface="Times New Roman" panose="02020603050405020304" pitchFamily="18" charset="0"/>
                <a:cs typeface="Times New Roman" panose="02020603050405020304" pitchFamily="18" charset="0"/>
              </a:rPr>
              <a:t>đến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cứu</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lấy</a:t>
            </a:r>
            <a:r>
              <a:rPr lang="vi-VN" dirty="0">
                <a:latin typeface="Times New Roman" panose="02020603050405020304" pitchFamily="18" charset="0"/>
                <a:cs typeface="Times New Roman" panose="02020603050405020304" pitchFamily="18" charset="0"/>
              </a:rPr>
              <a:t> thân </a:t>
            </a:r>
            <a:r>
              <a:rPr lang="vi-VN" dirty="0" err="1">
                <a:latin typeface="Times New Roman" panose="02020603050405020304" pitchFamily="18" charset="0"/>
                <a:cs typeface="Times New Roman" panose="02020603050405020304" pitchFamily="18" charset="0"/>
              </a:rPr>
              <a:t>mình</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phủ</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kín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Giọng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yếu</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ớt</a:t>
            </a:r>
            <a:r>
              <a:rPr lang="vi-VN" dirty="0">
                <a:latin typeface="Times New Roman" panose="02020603050405020304" pitchFamily="18" charset="0"/>
                <a:cs typeface="Times New Roman" panose="02020603050405020304" pitchFamily="18" charset="0"/>
              </a:rPr>
              <a:t> nhưng hung </a:t>
            </a:r>
            <a:r>
              <a:rPr lang="vi-VN" dirty="0" err="1">
                <a:latin typeface="Times New Roman" panose="02020603050405020304" pitchFamily="18" charset="0"/>
                <a:cs typeface="Times New Roman" panose="02020603050405020304" pitchFamily="18" charset="0"/>
              </a:rPr>
              <a:t>dữ</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khản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đặc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mắt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như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quỷ</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khổng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lồ</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sẽ</a:t>
            </a:r>
            <a:r>
              <a:rPr lang="vi-VN" dirty="0">
                <a:latin typeface="Times New Roman" panose="02020603050405020304" pitchFamily="18" charset="0"/>
                <a:cs typeface="Times New Roman" panose="02020603050405020304" pitchFamily="18" charset="0"/>
              </a:rPr>
              <a:t> hi sinh. Nhưng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sức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mạnh</a:t>
            </a:r>
            <a:r>
              <a:rPr lang="vi-VN" dirty="0">
                <a:latin typeface="Times New Roman" panose="02020603050405020304" pitchFamily="18" charset="0"/>
                <a:cs typeface="Times New Roman" panose="02020603050405020304" pitchFamily="18" charset="0"/>
              </a:rPr>
              <a:t> vô </a:t>
            </a:r>
            <a:r>
              <a:rPr lang="vi-VN" dirty="0" err="1">
                <a:latin typeface="Times New Roman" panose="02020603050405020304" pitchFamily="18" charset="0"/>
                <a:cs typeface="Times New Roman" panose="02020603050405020304" pitchFamily="18" charset="0"/>
              </a:rPr>
              <a:t>hình</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vẫn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cuốn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xuống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đất</a:t>
            </a:r>
            <a:r>
              <a:rPr lang="vi-VN" dirty="0">
                <a:latin typeface="Times New Roman" panose="02020603050405020304" pitchFamily="18" charset="0"/>
                <a:cs typeface="Times New Roman" panose="02020603050405020304" pitchFamily="18" charset="0"/>
              </a:rPr>
              <a:t>.</a:t>
            </a:r>
          </a:p>
          <a:p>
            <a:pPr marL="0" indent="0">
              <a:buNone/>
            </a:pP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của</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dừng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lại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lùi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Dường</a:t>
            </a:r>
            <a:r>
              <a:rPr lang="vi-VN" dirty="0">
                <a:latin typeface="Times New Roman" panose="02020603050405020304" pitchFamily="18" charset="0"/>
                <a:cs typeface="Times New Roman" panose="02020603050405020304" pitchFamily="18" charset="0"/>
              </a:rPr>
              <a:t> như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hiểu</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rằng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mặt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sức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mạnh</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vội</a:t>
            </a:r>
            <a:r>
              <a:rPr lang="vi-VN" dirty="0">
                <a:latin typeface="Times New Roman" panose="02020603050405020304" pitchFamily="18" charset="0"/>
                <a:cs typeface="Times New Roman" panose="02020603050405020304" pitchFamily="18" charset="0"/>
              </a:rPr>
              <a:t> lên </a:t>
            </a:r>
            <a:r>
              <a:rPr lang="vi-VN" dirty="0" err="1">
                <a:latin typeface="Times New Roman" panose="02020603050405020304" pitchFamily="18" charset="0"/>
                <a:cs typeface="Times New Roman" panose="02020603050405020304" pitchFamily="18" charset="0"/>
              </a:rPr>
              <a:t>tiếng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gọi</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đang </a:t>
            </a:r>
            <a:r>
              <a:rPr lang="vi-VN" dirty="0" err="1">
                <a:latin typeface="Times New Roman" panose="02020603050405020304" pitchFamily="18" charset="0"/>
                <a:cs typeface="Times New Roman" panose="02020603050405020304" pitchFamily="18" charset="0"/>
              </a:rPr>
              <a:t>bối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rối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ấy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tránh</a:t>
            </a:r>
            <a:r>
              <a:rPr lang="vi-VN" dirty="0">
                <a:latin typeface="Times New Roman" panose="02020603050405020304" pitchFamily="18" charset="0"/>
                <a:cs typeface="Times New Roman" panose="02020603050405020304" pitchFamily="18" charset="0"/>
              </a:rPr>
              <a:t> ra xa, </a:t>
            </a:r>
            <a:r>
              <a:rPr lang="vi-VN" dirty="0" err="1">
                <a:latin typeface="Times New Roman" panose="02020603050405020304" pitchFamily="18" charset="0"/>
                <a:cs typeface="Times New Roman" panose="02020603050405020304" pitchFamily="18" charset="0"/>
              </a:rPr>
              <a:t>lòng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đầy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thán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phục</a:t>
            </a:r>
            <a:r>
              <a:rPr lang="vi-VN" dirty="0">
                <a:latin typeface="Times New Roman" panose="02020603050405020304" pitchFamily="18" charset="0"/>
                <a:cs typeface="Times New Roman" panose="02020603050405020304" pitchFamily="18" charset="0"/>
              </a:rPr>
              <a:t>.</a:t>
            </a:r>
          </a:p>
          <a:p>
            <a:pPr marL="0" indent="0">
              <a:buNone/>
            </a:pPr>
            <a:r>
              <a:rPr lang="vi-VN" dirty="0">
                <a:latin typeface="Times New Roman" panose="02020603050405020304" pitchFamily="18" charset="0"/>
                <a:cs typeface="Times New Roman" panose="02020603050405020304" pitchFamily="18" charset="0"/>
              </a:rPr>
              <a:t>	Vâng, </a:t>
            </a:r>
            <a:r>
              <a:rPr lang="vi-VN" dirty="0" err="1">
                <a:latin typeface="Times New Roman" panose="02020603050405020304" pitchFamily="18" charset="0"/>
                <a:cs typeface="Times New Roman" panose="02020603050405020304" pitchFamily="18" charset="0"/>
              </a:rPr>
              <a:t>lòng</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đầy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thán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phục</a:t>
            </a:r>
            <a:r>
              <a:rPr lang="vi-VN" dirty="0">
                <a:latin typeface="Times New Roman" panose="02020603050405020304" pitchFamily="18" charset="0"/>
                <a:cs typeface="Times New Roman" panose="02020603050405020304" pitchFamily="18" charset="0"/>
              </a:rPr>
              <a:t>, xin </a:t>
            </a:r>
            <a:r>
              <a:rPr lang="vi-VN" dirty="0" err="1">
                <a:latin typeface="Times New Roman" panose="02020603050405020304" pitchFamily="18" charset="0"/>
                <a:cs typeface="Times New Roman" panose="02020603050405020304" pitchFamily="18" charset="0"/>
              </a:rPr>
              <a:t>bạn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đừng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cười</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kính</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cẩn</a:t>
            </a:r>
            <a:r>
              <a:rPr lang="vi-VN" dirty="0">
                <a:latin typeface="Times New Roman" panose="02020603050405020304" pitchFamily="18" charset="0"/>
                <a:cs typeface="Times New Roman" panose="02020603050405020304" pitchFamily="18" charset="0"/>
              </a:rPr>
              <a:t> nghiêng </a:t>
            </a:r>
            <a:r>
              <a:rPr lang="vi-VN" dirty="0" err="1">
                <a:latin typeface="Times New Roman" panose="02020603050405020304" pitchFamily="18" charset="0"/>
                <a:cs typeface="Times New Roman" panose="02020603050405020304" pitchFamily="18" charset="0"/>
              </a:rPr>
              <a:t>mình</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con chim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bé</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bỏng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dũng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cảm</a:t>
            </a:r>
            <a:r>
              <a:rPr lang="vi-VN" dirty="0">
                <a:latin typeface="Times New Roman" panose="02020603050405020304" pitchFamily="18" charset="0"/>
                <a:cs typeface="Times New Roman" panose="02020603050405020304" pitchFamily="18" charset="0"/>
              </a:rPr>
              <a:t> kia,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tình</a:t>
            </a:r>
            <a:r>
              <a:rPr lang="vi-VN" dirty="0">
                <a:latin typeface="Times New Roman" panose="02020603050405020304" pitchFamily="18" charset="0"/>
                <a:cs typeface="Times New Roman" panose="02020603050405020304" pitchFamily="18" charset="0"/>
              </a:rPr>
              <a:t> yêu </a:t>
            </a:r>
            <a:r>
              <a:rPr lang="vi-VN" dirty="0" err="1">
                <a:latin typeface="Times New Roman" panose="02020603050405020304" pitchFamily="18" charset="0"/>
                <a:cs typeface="Times New Roman" panose="02020603050405020304" pitchFamily="18" charset="0"/>
              </a:rPr>
              <a:t>của</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A984365-01C1-4C5B-A147-2B3BD3C09264}"/>
              </a:ext>
            </a:extLst>
          </p:cNvPr>
          <p:cNvSpPr/>
          <p:nvPr/>
        </p:nvSpPr>
        <p:spPr>
          <a:xfrm>
            <a:off x="4840999" y="0"/>
            <a:ext cx="1813317"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CON SẺ</a:t>
            </a:r>
            <a:endParaRPr kumimoji="0" lang="en-US"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Segoe Print"/>
              <a:ea typeface="+mn-ea"/>
              <a:cs typeface="+mn-cs"/>
            </a:endParaRPr>
          </a:p>
        </p:txBody>
      </p:sp>
      <p:sp>
        <p:nvSpPr>
          <p:cNvPr id="5" name="Rectangle 4">
            <a:extLst>
              <a:ext uri="{FF2B5EF4-FFF2-40B4-BE49-F238E27FC236}">
                <a16:creationId xmlns:a16="http://schemas.microsoft.com/office/drawing/2014/main" id="{629462F7-00B5-4F5A-B20C-CC35E38EBE72}"/>
              </a:ext>
            </a:extLst>
          </p:cNvPr>
          <p:cNvSpPr/>
          <p:nvPr/>
        </p:nvSpPr>
        <p:spPr>
          <a:xfrm>
            <a:off x="1630567" y="6273225"/>
            <a:ext cx="6680034"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err="1">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Bài</a:t>
            </a:r>
            <a:r>
              <a:rPr kumimoji="0" lang="vi-VN" sz="32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err="1">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tập</a:t>
            </a:r>
            <a:r>
              <a:rPr kumimoji="0" lang="vi-VN" sz="32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err="1">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đọc</a:t>
            </a:r>
            <a:r>
              <a:rPr kumimoji="0" lang="vi-VN" sz="32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err="1">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được</a:t>
            </a:r>
            <a:r>
              <a:rPr kumimoji="0" lang="vi-VN" sz="32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chia </a:t>
            </a:r>
            <a:r>
              <a:rPr kumimoji="0" lang="vi-VN" sz="3200" b="0" i="0" u="none" strike="noStrike" kern="1200" cap="none" spc="0" normalizeH="0" baseline="0" noProof="0" dirty="0" err="1">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thành</a:t>
            </a:r>
            <a:r>
              <a:rPr kumimoji="0" lang="vi-VN" sz="32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err="1">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mấy</a:t>
            </a:r>
            <a:r>
              <a:rPr kumimoji="0" lang="vi-VN" sz="32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err="1">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đoạn</a:t>
            </a:r>
            <a:r>
              <a:rPr kumimoji="0" lang="vi-VN" sz="32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EABE68F3-F470-4390-AF47-D8128D4539FC}"/>
              </a:ext>
            </a:extLst>
          </p:cNvPr>
          <p:cNvSpPr txBox="1"/>
          <p:nvPr/>
        </p:nvSpPr>
        <p:spPr>
          <a:xfrm>
            <a:off x="7455877" y="5854923"/>
            <a:ext cx="2713243" cy="369332"/>
          </a:xfrm>
          <a:prstGeom prst="rect">
            <a:avLst/>
          </a:prstGeom>
          <a:noFill/>
        </p:spPr>
        <p:txBody>
          <a:bodyPr wrap="none" rtlCol="0">
            <a:spAutoFit/>
          </a:bodyPr>
          <a:lstStyle/>
          <a:p>
            <a:r>
              <a:rPr lang="vi-VN" b="1" i="1" dirty="0">
                <a:latin typeface="Times New Roman" panose="02020603050405020304" pitchFamily="18" charset="0"/>
                <a:cs typeface="Times New Roman" panose="02020603050405020304" pitchFamily="18" charset="0"/>
              </a:rPr>
              <a:t>Theo</a:t>
            </a:r>
            <a:r>
              <a:rPr lang="vi-VN" b="1" dirty="0">
                <a:latin typeface="Times New Roman" panose="02020603050405020304" pitchFamily="18" charset="0"/>
                <a:cs typeface="Times New Roman" panose="02020603050405020304" pitchFamily="18" charset="0"/>
              </a:rPr>
              <a:t> TUỐC-GHÊ-NHÉP</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80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2000" fill="hold"/>
                                        <p:tgtEl>
                                          <p:spTgt spid="3">
                                            <p:txEl>
                                              <p:pRg st="0" end="0"/>
                                            </p:txEl>
                                          </p:spTgt>
                                        </p:tgtEl>
                                        <p:attrNameLst>
                                          <p:attrName>style.color</p:attrName>
                                        </p:attrNameLst>
                                      </p:cBhvr>
                                      <p:to>
                                        <a:schemeClr val="accent2"/>
                                      </p:to>
                                    </p:animClr>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3">
                                            <p:txEl>
                                              <p:pRg st="1" end="1"/>
                                            </p:txEl>
                                          </p:spTgt>
                                        </p:tgtEl>
                                        <p:attrNameLst>
                                          <p:attrName>style.color</p:attrName>
                                        </p:attrNameLst>
                                      </p:cBhvr>
                                      <p:to>
                                        <a:srgbClr val="FF0000"/>
                                      </p:to>
                                    </p:animClr>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nodeType="clickEffect">
                                  <p:stCondLst>
                                    <p:cond delay="0"/>
                                  </p:stCondLst>
                                  <p:childTnLst>
                                    <p:animClr clrSpc="rgb" dir="cw">
                                      <p:cBhvr override="childStyle">
                                        <p:cTn id="25" dur="2000" fill="hold"/>
                                        <p:tgtEl>
                                          <p:spTgt spid="3">
                                            <p:txEl>
                                              <p:pRg st="2" end="2"/>
                                            </p:txEl>
                                          </p:spTgt>
                                        </p:tgtEl>
                                        <p:attrNameLst>
                                          <p:attrName>style.color</p:attrName>
                                        </p:attrNameLst>
                                      </p:cBhvr>
                                      <p:to>
                                        <a:srgbClr val="92D050"/>
                                      </p:to>
                                    </p:animClr>
                                  </p:childTnLst>
                                </p:cTn>
                              </p:par>
                            </p:childTnLst>
                          </p:cTn>
                        </p:par>
                      </p:childTnLst>
                    </p:cTn>
                  </p:par>
                  <p:par>
                    <p:cTn id="26" fill="hold">
                      <p:stCondLst>
                        <p:cond delay="indefinite"/>
                      </p:stCondLst>
                      <p:childTnLst>
                        <p:par>
                          <p:cTn id="27" fill="hold">
                            <p:stCondLst>
                              <p:cond delay="0"/>
                            </p:stCondLst>
                            <p:childTnLst>
                              <p:par>
                                <p:cTn id="28" presetID="3" presetClass="emph" presetSubtype="2" fill="hold" nodeType="clickEffect">
                                  <p:stCondLst>
                                    <p:cond delay="0"/>
                                  </p:stCondLst>
                                  <p:childTnLst>
                                    <p:animClr clrSpc="rgb" dir="cw">
                                      <p:cBhvr override="childStyle">
                                        <p:cTn id="29" dur="2000" fill="hold"/>
                                        <p:tgtEl>
                                          <p:spTgt spid="3">
                                            <p:txEl>
                                              <p:pRg st="3" end="3"/>
                                            </p:txEl>
                                          </p:spTgt>
                                        </p:tgtEl>
                                        <p:attrNameLst>
                                          <p:attrName>style.color</p:attrName>
                                        </p:attrNameLst>
                                      </p:cBhvr>
                                      <p:to>
                                        <a:srgbClr val="0070C0"/>
                                      </p:to>
                                    </p:animClr>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nodeType="clickEffect">
                                  <p:stCondLst>
                                    <p:cond delay="0"/>
                                  </p:stCondLst>
                                  <p:childTnLst>
                                    <p:animClr clrSpc="rgb" dir="cw">
                                      <p:cBhvr override="childStyle">
                                        <p:cTn id="33" dur="2000" fill="hold"/>
                                        <p:tgtEl>
                                          <p:spTgt spid="3">
                                            <p:txEl>
                                              <p:pRg st="4" end="4"/>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5000" b="-1000"/>
          </a:stretch>
        </a:blipFill>
        <a:effectLst/>
      </p:bgPr>
    </p:bg>
    <p:spTree>
      <p:nvGrpSpPr>
        <p:cNvPr id="1" name=""/>
        <p:cNvGrpSpPr/>
        <p:nvPr/>
      </p:nvGrpSpPr>
      <p:grpSpPr>
        <a:xfrm>
          <a:off x="0" y="0"/>
          <a:ext cx="0" cy="0"/>
          <a:chOff x="0" y="0"/>
          <a:chExt cx="0" cy="0"/>
        </a:xfrm>
      </p:grpSpPr>
      <p:sp>
        <p:nvSpPr>
          <p:cNvPr id="4" name="思想气泡: 云 154"/>
          <p:cNvSpPr/>
          <p:nvPr/>
        </p:nvSpPr>
        <p:spPr>
          <a:xfrm>
            <a:off x="2641600" y="943677"/>
            <a:ext cx="8331200" cy="2664129"/>
          </a:xfrm>
          <a:prstGeom prst="cloudCallout">
            <a:avLst>
              <a:gd name="adj1" fmla="val 41678"/>
              <a:gd name="adj2" fmla="val 69025"/>
            </a:avLst>
          </a:prstGeom>
          <a:solidFill>
            <a:srgbClr val="74A492"/>
          </a:solidFill>
          <a:ln w="28575">
            <a:solidFill>
              <a:srgbClr val="74A49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defTabSz="1219170"/>
            <a:r>
              <a:rPr lang="vi-VN" altLang="zh-CN" sz="6400" b="1" dirty="0">
                <a:solidFill>
                  <a:srgbClr val="FFFFFF"/>
                </a:solidFill>
                <a:latin typeface="Times New Roman" pitchFamily="18" charset="0"/>
                <a:ea typeface="等线" pitchFamily="2" charset="-122"/>
                <a:cs typeface="Times New Roman" pitchFamily="18" charset="0"/>
              </a:rPr>
              <a:t>LUYỆN ĐỌC</a:t>
            </a:r>
            <a:endParaRPr lang="zh-CN" altLang="en-US" sz="6400" b="1" dirty="0">
              <a:solidFill>
                <a:srgbClr val="FFFFFF"/>
              </a:solidFill>
              <a:latin typeface="Times New Roman" pitchFamily="18" charset="0"/>
              <a:ea typeface="等线" pitchFamily="2" charset="-122"/>
              <a:cs typeface="Times New Roman" pitchFamily="18" charset="0"/>
            </a:endParaRPr>
          </a:p>
        </p:txBody>
      </p:sp>
      <p:pic>
        <p:nvPicPr>
          <p:cNvPr id="5" name="图片 1"/>
          <p:cNvPicPr>
            <a:picLocks noChangeAspect="1"/>
          </p:cNvPicPr>
          <p:nvPr/>
        </p:nvPicPr>
        <p:blipFill>
          <a:blip r:embed="rId4"/>
          <a:stretch>
            <a:fillRect/>
          </a:stretch>
        </p:blipFill>
        <p:spPr>
          <a:xfrm>
            <a:off x="42407" y="68691"/>
            <a:ext cx="2919413" cy="3911600"/>
          </a:xfrm>
          <a:prstGeom prst="rect">
            <a:avLst/>
          </a:prstGeom>
          <a:noFill/>
          <a:ln w="9525">
            <a:noFill/>
          </a:ln>
        </p:spPr>
      </p:pic>
      <p:pic>
        <p:nvPicPr>
          <p:cNvPr id="7" name="图片 2"/>
          <p:cNvPicPr>
            <a:picLocks noChangeAspect="1"/>
          </p:cNvPicPr>
          <p:nvPr/>
        </p:nvPicPr>
        <p:blipFill>
          <a:blip r:embed="rId5" cstate="print"/>
          <a:stretch>
            <a:fillRect/>
          </a:stretch>
        </p:blipFill>
        <p:spPr>
          <a:xfrm rot="584585">
            <a:off x="4868783" y="4303487"/>
            <a:ext cx="521077" cy="698168"/>
          </a:xfrm>
          <a:prstGeom prst="rect">
            <a:avLst/>
          </a:prstGeom>
          <a:noFill/>
          <a:ln w="9525">
            <a:noFill/>
          </a:ln>
        </p:spPr>
      </p:pic>
      <p:pic>
        <p:nvPicPr>
          <p:cNvPr id="8" name="图片 2"/>
          <p:cNvPicPr>
            <a:picLocks noChangeAspect="1"/>
          </p:cNvPicPr>
          <p:nvPr/>
        </p:nvPicPr>
        <p:blipFill>
          <a:blip r:embed="rId6" cstate="print"/>
          <a:stretch>
            <a:fillRect/>
          </a:stretch>
        </p:blipFill>
        <p:spPr>
          <a:xfrm rot="584585">
            <a:off x="6167005" y="438890"/>
            <a:ext cx="390979" cy="523855"/>
          </a:xfrm>
          <a:prstGeom prst="rect">
            <a:avLst/>
          </a:prstGeom>
          <a:noFill/>
          <a:ln w="9525">
            <a:noFill/>
          </a:ln>
        </p:spPr>
      </p:pic>
      <p:pic>
        <p:nvPicPr>
          <p:cNvPr id="6" name="图片 2"/>
          <p:cNvPicPr>
            <a:picLocks noChangeAspect="1"/>
          </p:cNvPicPr>
          <p:nvPr/>
        </p:nvPicPr>
        <p:blipFill>
          <a:blip r:embed="rId7" cstate="print"/>
          <a:stretch>
            <a:fillRect/>
          </a:stretch>
        </p:blipFill>
        <p:spPr>
          <a:xfrm>
            <a:off x="10058403" y="933451"/>
            <a:ext cx="649287" cy="869951"/>
          </a:xfrm>
          <a:prstGeom prst="rect">
            <a:avLst/>
          </a:prstGeom>
          <a:noFill/>
          <a:ln w="9525">
            <a:noFill/>
          </a:ln>
        </p:spPr>
      </p:pic>
      <p:sp>
        <p:nvSpPr>
          <p:cNvPr id="3" name="Rounded Rectangle 2"/>
          <p:cNvSpPr/>
          <p:nvPr/>
        </p:nvSpPr>
        <p:spPr>
          <a:xfrm>
            <a:off x="4267200" y="6477000"/>
            <a:ext cx="3556000" cy="38100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4931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200" fill="hold">
                                          <p:stCondLst>
                                            <p:cond delay="0"/>
                                          </p:stCondLst>
                                        </p:cTn>
                                        <p:tgtEl>
                                          <p:spTgt spid="5"/>
                                        </p:tgtEl>
                                        <p:attrNameLst>
                                          <p:attrName>r</p:attrName>
                                        </p:attrNameLst>
                                      </p:cBhvr>
                                    </p:animRot>
                                    <p:animRot by="-240000">
                                      <p:cBhvr>
                                        <p:cTn id="11" dur="400" fill="hold">
                                          <p:stCondLst>
                                            <p:cond delay="400"/>
                                          </p:stCondLst>
                                        </p:cTn>
                                        <p:tgtEl>
                                          <p:spTgt spid="5"/>
                                        </p:tgtEl>
                                        <p:attrNameLst>
                                          <p:attrName>r</p:attrName>
                                        </p:attrNameLst>
                                      </p:cBhvr>
                                    </p:animRot>
                                    <p:animRot by="240000">
                                      <p:cBhvr>
                                        <p:cTn id="12" dur="400" fill="hold">
                                          <p:stCondLst>
                                            <p:cond delay="800"/>
                                          </p:stCondLst>
                                        </p:cTn>
                                        <p:tgtEl>
                                          <p:spTgt spid="5"/>
                                        </p:tgtEl>
                                        <p:attrNameLst>
                                          <p:attrName>r</p:attrName>
                                        </p:attrNameLst>
                                      </p:cBhvr>
                                    </p:animRot>
                                    <p:animRot by="-240000">
                                      <p:cBhvr>
                                        <p:cTn id="13" dur="400" fill="hold">
                                          <p:stCondLst>
                                            <p:cond delay="1200"/>
                                          </p:stCondLst>
                                        </p:cTn>
                                        <p:tgtEl>
                                          <p:spTgt spid="5"/>
                                        </p:tgtEl>
                                        <p:attrNameLst>
                                          <p:attrName>r</p:attrName>
                                        </p:attrNameLst>
                                      </p:cBhvr>
                                    </p:animRot>
                                    <p:animRot by="120000">
                                      <p:cBhvr>
                                        <p:cTn id="14" dur="400" fill="hold">
                                          <p:stCondLst>
                                            <p:cond delay="1600"/>
                                          </p:stCondLst>
                                        </p:cTn>
                                        <p:tgtEl>
                                          <p:spTgt spid="5"/>
                                        </p:tgtEl>
                                        <p:attrNameLst>
                                          <p:attrName>r</p:attrName>
                                        </p:attrNameLst>
                                      </p:cBhvr>
                                    </p:animRot>
                                  </p:childTnLst>
                                </p:cTn>
                              </p:par>
                              <p:par>
                                <p:cTn id="15" presetID="2" presetClass="entr" presetSubtype="1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0-#ppt_w/2"/>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par>
                                <p:cTn id="19" presetID="32" presetClass="emph" presetSubtype="0" fill="hold" nodeType="withEffect">
                                  <p:stCondLst>
                                    <p:cond delay="0"/>
                                  </p:stCondLst>
                                  <p:childTnLst>
                                    <p:animRot by="120000">
                                      <p:cBhvr>
                                        <p:cTn id="20" dur="200" fill="hold">
                                          <p:stCondLst>
                                            <p:cond delay="0"/>
                                          </p:stCondLst>
                                        </p:cTn>
                                        <p:tgtEl>
                                          <p:spTgt spid="6"/>
                                        </p:tgtEl>
                                        <p:attrNameLst>
                                          <p:attrName>r</p:attrName>
                                        </p:attrNameLst>
                                      </p:cBhvr>
                                    </p:animRot>
                                    <p:animRot by="-240000">
                                      <p:cBhvr>
                                        <p:cTn id="21" dur="400" fill="hold">
                                          <p:stCondLst>
                                            <p:cond delay="400"/>
                                          </p:stCondLst>
                                        </p:cTn>
                                        <p:tgtEl>
                                          <p:spTgt spid="6"/>
                                        </p:tgtEl>
                                        <p:attrNameLst>
                                          <p:attrName>r</p:attrName>
                                        </p:attrNameLst>
                                      </p:cBhvr>
                                    </p:animRot>
                                    <p:animRot by="240000">
                                      <p:cBhvr>
                                        <p:cTn id="22" dur="400" fill="hold">
                                          <p:stCondLst>
                                            <p:cond delay="800"/>
                                          </p:stCondLst>
                                        </p:cTn>
                                        <p:tgtEl>
                                          <p:spTgt spid="6"/>
                                        </p:tgtEl>
                                        <p:attrNameLst>
                                          <p:attrName>r</p:attrName>
                                        </p:attrNameLst>
                                      </p:cBhvr>
                                    </p:animRot>
                                    <p:animRot by="-240000">
                                      <p:cBhvr>
                                        <p:cTn id="23" dur="400" fill="hold">
                                          <p:stCondLst>
                                            <p:cond delay="1200"/>
                                          </p:stCondLst>
                                        </p:cTn>
                                        <p:tgtEl>
                                          <p:spTgt spid="6"/>
                                        </p:tgtEl>
                                        <p:attrNameLst>
                                          <p:attrName>r</p:attrName>
                                        </p:attrNameLst>
                                      </p:cBhvr>
                                    </p:animRot>
                                    <p:animRot by="120000">
                                      <p:cBhvr>
                                        <p:cTn id="24" dur="400" fill="hold">
                                          <p:stCondLst>
                                            <p:cond delay="1600"/>
                                          </p:stCondLst>
                                        </p:cTn>
                                        <p:tgtEl>
                                          <p:spTgt spid="6"/>
                                        </p:tgtEl>
                                        <p:attrNameLst>
                                          <p:attrName>r</p:attrName>
                                        </p:attrNameLst>
                                      </p:cBhvr>
                                    </p:animRot>
                                  </p:childTnLst>
                                </p:cTn>
                              </p:par>
                              <p:par>
                                <p:cTn id="25" presetID="2"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fill="hold" nodeType="withEffect">
                                  <p:stCondLst>
                                    <p:cond delay="0"/>
                                  </p:stCondLst>
                                  <p:childTnLst>
                                    <p:animRot by="120000">
                                      <p:cBhvr>
                                        <p:cTn id="30" dur="300" fill="hold">
                                          <p:stCondLst>
                                            <p:cond delay="0"/>
                                          </p:stCondLst>
                                        </p:cTn>
                                        <p:tgtEl>
                                          <p:spTgt spid="7"/>
                                        </p:tgtEl>
                                        <p:attrNameLst>
                                          <p:attrName>r</p:attrName>
                                        </p:attrNameLst>
                                      </p:cBhvr>
                                    </p:animRot>
                                    <p:animRot by="-240000">
                                      <p:cBhvr>
                                        <p:cTn id="31" dur="600" fill="hold">
                                          <p:stCondLst>
                                            <p:cond delay="600"/>
                                          </p:stCondLst>
                                        </p:cTn>
                                        <p:tgtEl>
                                          <p:spTgt spid="7"/>
                                        </p:tgtEl>
                                        <p:attrNameLst>
                                          <p:attrName>r</p:attrName>
                                        </p:attrNameLst>
                                      </p:cBhvr>
                                    </p:animRot>
                                    <p:animRot by="240000">
                                      <p:cBhvr>
                                        <p:cTn id="32" dur="600" fill="hold">
                                          <p:stCondLst>
                                            <p:cond delay="1200"/>
                                          </p:stCondLst>
                                        </p:cTn>
                                        <p:tgtEl>
                                          <p:spTgt spid="7"/>
                                        </p:tgtEl>
                                        <p:attrNameLst>
                                          <p:attrName>r</p:attrName>
                                        </p:attrNameLst>
                                      </p:cBhvr>
                                    </p:animRot>
                                    <p:animRot by="-240000">
                                      <p:cBhvr>
                                        <p:cTn id="33" dur="600" fill="hold">
                                          <p:stCondLst>
                                            <p:cond delay="1800"/>
                                          </p:stCondLst>
                                        </p:cTn>
                                        <p:tgtEl>
                                          <p:spTgt spid="7"/>
                                        </p:tgtEl>
                                        <p:attrNameLst>
                                          <p:attrName>r</p:attrName>
                                        </p:attrNameLst>
                                      </p:cBhvr>
                                    </p:animRot>
                                    <p:animRot by="120000">
                                      <p:cBhvr>
                                        <p:cTn id="34" dur="600" fill="hold">
                                          <p:stCondLst>
                                            <p:cond delay="2400"/>
                                          </p:stCondLst>
                                        </p:cTn>
                                        <p:tgtEl>
                                          <p:spTgt spid="7"/>
                                        </p:tgtEl>
                                        <p:attrNameLst>
                                          <p:attrName>r</p:attrName>
                                        </p:attrNameLst>
                                      </p:cBhvr>
                                    </p:animRot>
                                  </p:childTnLst>
                                </p:cTn>
                              </p:par>
                              <p:par>
                                <p:cTn id="35" presetID="2" presetClass="entr" presetSubtype="1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1+#ppt_h/2"/>
                                          </p:val>
                                        </p:tav>
                                        <p:tav tm="100000">
                                          <p:val>
                                            <p:strVal val="#ppt_y"/>
                                          </p:val>
                                        </p:tav>
                                      </p:tavLst>
                                    </p:anim>
                                  </p:childTnLst>
                                </p:cTn>
                              </p:par>
                              <p:par>
                                <p:cTn id="39" presetID="32" presetClass="emph" presetSubtype="0" fill="hold" nodeType="withEffect">
                                  <p:stCondLst>
                                    <p:cond delay="0"/>
                                  </p:stCondLst>
                                  <p:childTnLst>
                                    <p:animRot by="120000">
                                      <p:cBhvr>
                                        <p:cTn id="40" dur="200" fill="hold">
                                          <p:stCondLst>
                                            <p:cond delay="0"/>
                                          </p:stCondLst>
                                        </p:cTn>
                                        <p:tgtEl>
                                          <p:spTgt spid="8"/>
                                        </p:tgtEl>
                                        <p:attrNameLst>
                                          <p:attrName>r</p:attrName>
                                        </p:attrNameLst>
                                      </p:cBhvr>
                                    </p:animRot>
                                    <p:animRot by="-240000">
                                      <p:cBhvr>
                                        <p:cTn id="41" dur="400" fill="hold">
                                          <p:stCondLst>
                                            <p:cond delay="400"/>
                                          </p:stCondLst>
                                        </p:cTn>
                                        <p:tgtEl>
                                          <p:spTgt spid="8"/>
                                        </p:tgtEl>
                                        <p:attrNameLst>
                                          <p:attrName>r</p:attrName>
                                        </p:attrNameLst>
                                      </p:cBhvr>
                                    </p:animRot>
                                    <p:animRot by="240000">
                                      <p:cBhvr>
                                        <p:cTn id="42" dur="400" fill="hold">
                                          <p:stCondLst>
                                            <p:cond delay="800"/>
                                          </p:stCondLst>
                                        </p:cTn>
                                        <p:tgtEl>
                                          <p:spTgt spid="8"/>
                                        </p:tgtEl>
                                        <p:attrNameLst>
                                          <p:attrName>r</p:attrName>
                                        </p:attrNameLst>
                                      </p:cBhvr>
                                    </p:animRot>
                                    <p:animRot by="-240000">
                                      <p:cBhvr>
                                        <p:cTn id="43" dur="400" fill="hold">
                                          <p:stCondLst>
                                            <p:cond delay="1200"/>
                                          </p:stCondLst>
                                        </p:cTn>
                                        <p:tgtEl>
                                          <p:spTgt spid="8"/>
                                        </p:tgtEl>
                                        <p:attrNameLst>
                                          <p:attrName>r</p:attrName>
                                        </p:attrNameLst>
                                      </p:cBhvr>
                                    </p:animRot>
                                    <p:animRot by="120000">
                                      <p:cBhvr>
                                        <p:cTn id="44"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7F23B-F4EE-40F7-A873-1EF3E350B395}"/>
              </a:ext>
            </a:extLst>
          </p:cNvPr>
          <p:cNvSpPr>
            <a:spLocks noGrp="1"/>
          </p:cNvSpPr>
          <p:nvPr>
            <p:ph idx="1"/>
          </p:nvPr>
        </p:nvSpPr>
        <p:spPr>
          <a:xfrm>
            <a:off x="348343" y="511851"/>
            <a:ext cx="11843657" cy="5343072"/>
          </a:xfrm>
        </p:spPr>
        <p:txBody>
          <a:bodyPr>
            <a:normAutofit lnSpcReduction="10000"/>
          </a:bodyPr>
          <a:lstStyle/>
          <a:p>
            <a:pPr marL="0" indent="0">
              <a:buNone/>
            </a:pPr>
            <a:r>
              <a:rPr lang="vi-VN" dirty="0"/>
              <a:t>  	</a:t>
            </a:r>
            <a:r>
              <a:rPr lang="vi-VN" dirty="0">
                <a:latin typeface="Times New Roman" panose="02020603050405020304" pitchFamily="18" charset="0"/>
                <a:cs typeface="Times New Roman" panose="02020603050405020304" pitchFamily="18" charset="0"/>
              </a:rPr>
              <a:t>Tôi đi </a:t>
            </a:r>
            <a:r>
              <a:rPr lang="vi-VN" dirty="0" err="1">
                <a:latin typeface="Times New Roman" panose="02020603050405020304" pitchFamily="18" charset="0"/>
                <a:cs typeface="Times New Roman" panose="02020603050405020304" pitchFamily="18" charset="0"/>
              </a:rPr>
              <a:t>dọc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lối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vào</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vườn</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chạy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Chợt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dừng</a:t>
            </a:r>
            <a:r>
              <a:rPr lang="vi-VN" dirty="0">
                <a:latin typeface="Times New Roman" panose="02020603050405020304" pitchFamily="18" charset="0"/>
                <a:cs typeface="Times New Roman" panose="02020603050405020304" pitchFamily="18" charset="0"/>
              </a:rPr>
              <a:t> chân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bắt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đầu</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bò</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tuồng</a:t>
            </a:r>
            <a:r>
              <a:rPr lang="vi-VN" dirty="0">
                <a:latin typeface="Times New Roman" panose="02020603050405020304" pitchFamily="18" charset="0"/>
                <a:cs typeface="Times New Roman" panose="02020603050405020304" pitchFamily="18" charset="0"/>
              </a:rPr>
              <a:t> như </a:t>
            </a:r>
            <a:r>
              <a:rPr lang="vi-VN" dirty="0" err="1">
                <a:latin typeface="Times New Roman" panose="02020603050405020304" pitchFamily="18" charset="0"/>
                <a:cs typeface="Times New Roman" panose="02020603050405020304" pitchFamily="18" charset="0"/>
              </a:rPr>
              <a:t>đánh</a:t>
            </a:r>
            <a:r>
              <a:rPr lang="vi-VN" dirty="0">
                <a:latin typeface="Times New Roman" panose="02020603050405020304" pitchFamily="18" charset="0"/>
                <a:cs typeface="Times New Roman" panose="02020603050405020304" pitchFamily="18" charset="0"/>
              </a:rPr>
              <a:t> hơi </a:t>
            </a:r>
            <a:r>
              <a:rPr lang="vi-VN" dirty="0" err="1">
                <a:latin typeface="Times New Roman" panose="02020603050405020304" pitchFamily="18" charset="0"/>
                <a:cs typeface="Times New Roman" panose="02020603050405020304" pitchFamily="18" charset="0"/>
              </a:rPr>
              <a:t>thấy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vật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gì</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nhìn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dọc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lối</a:t>
            </a:r>
            <a:r>
              <a:rPr lang="vi-VN" dirty="0">
                <a:latin typeface="Times New Roman" panose="02020603050405020304" pitchFamily="18" charset="0"/>
                <a:cs typeface="Times New Roman" panose="02020603050405020304" pitchFamily="18" charset="0"/>
              </a:rPr>
              <a:t> đi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thấy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non </a:t>
            </a:r>
            <a:r>
              <a:rPr lang="vi-VN" dirty="0" err="1">
                <a:latin typeface="Times New Roman" panose="02020603050405020304" pitchFamily="18" charset="0"/>
                <a:cs typeface="Times New Roman" panose="02020603050405020304" pitchFamily="18" charset="0"/>
              </a:rPr>
              <a:t>mép</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óng</a:t>
            </a:r>
            <a:r>
              <a:rPr lang="vi-VN" dirty="0">
                <a:latin typeface="Times New Roman" panose="02020603050405020304" pitchFamily="18" charset="0"/>
                <a:cs typeface="Times New Roman" panose="02020603050405020304" pitchFamily="18" charset="0"/>
              </a:rPr>
              <a:t>, trên </a:t>
            </a:r>
            <a:r>
              <a:rPr lang="vi-VN" dirty="0" err="1">
                <a:latin typeface="Times New Roman" panose="02020603050405020304" pitchFamily="18" charset="0"/>
                <a:cs typeface="Times New Roman" panose="02020603050405020304" pitchFamily="18" charset="0"/>
              </a:rPr>
              <a:t>đầu</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nhúm</a:t>
            </a:r>
            <a:r>
              <a:rPr lang="vi-VN" dirty="0">
                <a:latin typeface="Times New Roman" panose="02020603050405020304" pitchFamily="18" charset="0"/>
                <a:cs typeface="Times New Roman" panose="02020603050405020304" pitchFamily="18" charset="0"/>
              </a:rPr>
              <a:t> lông tơ.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rơi </a:t>
            </a:r>
            <a:r>
              <a:rPr lang="vi-VN" dirty="0" err="1">
                <a:latin typeface="Times New Roman" panose="02020603050405020304" pitchFamily="18" charset="0"/>
                <a:cs typeface="Times New Roman" panose="02020603050405020304" pitchFamily="18" charset="0"/>
              </a:rPr>
              <a:t>từ</a:t>
            </a:r>
            <a:r>
              <a:rPr lang="vi-VN" dirty="0">
                <a:latin typeface="Times New Roman" panose="02020603050405020304" pitchFamily="18" charset="0"/>
                <a:cs typeface="Times New Roman" panose="02020603050405020304" pitchFamily="18" charset="0"/>
              </a:rPr>
              <a:t> trên </a:t>
            </a:r>
            <a:r>
              <a:rPr lang="vi-VN" dirty="0" err="1">
                <a:latin typeface="Times New Roman" panose="02020603050405020304" pitchFamily="18" charset="0"/>
                <a:cs typeface="Times New Roman" panose="02020603050405020304" pitchFamily="18" charset="0"/>
              </a:rPr>
              <a:t>tổ</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xuống</a:t>
            </a:r>
            <a:r>
              <a:rPr lang="vi-VN" dirty="0">
                <a:latin typeface="Times New Roman" panose="02020603050405020304" pitchFamily="18" charset="0"/>
                <a:cs typeface="Times New Roman" panose="02020603050405020304" pitchFamily="18" charset="0"/>
              </a:rPr>
              <a:t>.</a:t>
            </a:r>
          </a:p>
          <a:p>
            <a:pPr marL="0" indent="0">
              <a:buNone/>
            </a:pP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chậm</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rãi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lại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gần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Bỗng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từ</a:t>
            </a:r>
            <a:r>
              <a:rPr lang="vi-VN" dirty="0">
                <a:latin typeface="Times New Roman" panose="02020603050405020304" pitchFamily="18" charset="0"/>
                <a:cs typeface="Times New Roman" panose="02020603050405020304" pitchFamily="18" charset="0"/>
              </a:rPr>
              <a:t> trên cây cao </a:t>
            </a:r>
            <a:r>
              <a:rPr lang="vi-VN" dirty="0" err="1">
                <a:latin typeface="Times New Roman" panose="02020603050405020304" pitchFamily="18" charset="0"/>
                <a:cs typeface="Times New Roman" panose="02020603050405020304" pitchFamily="18" charset="0"/>
              </a:rPr>
              <a:t>gần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già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bộ</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ức</a:t>
            </a:r>
            <a:r>
              <a:rPr lang="vi-VN" dirty="0">
                <a:latin typeface="Times New Roman" panose="02020603050405020304" pitchFamily="18" charset="0"/>
                <a:cs typeface="Times New Roman" panose="02020603050405020304" pitchFamily="18" charset="0"/>
              </a:rPr>
              <a:t> đen </a:t>
            </a:r>
            <a:r>
              <a:rPr lang="vi-VN" dirty="0" err="1">
                <a:latin typeface="Times New Roman" panose="02020603050405020304" pitchFamily="18" charset="0"/>
                <a:cs typeface="Times New Roman" panose="02020603050405020304" pitchFamily="18" charset="0"/>
              </a:rPr>
              <a:t>nhánh</a:t>
            </a:r>
            <a:r>
              <a:rPr lang="vi-VN" dirty="0">
                <a:latin typeface="Times New Roman" panose="02020603050405020304" pitchFamily="18" charset="0"/>
                <a:cs typeface="Times New Roman" panose="02020603050405020304" pitchFamily="18" charset="0"/>
              </a:rPr>
              <a:t> lao </a:t>
            </a:r>
            <a:r>
              <a:rPr lang="vi-VN" dirty="0" err="1">
                <a:latin typeface="Times New Roman" panose="02020603050405020304" pitchFamily="18" charset="0"/>
                <a:cs typeface="Times New Roman" panose="02020603050405020304" pitchFamily="18" charset="0"/>
              </a:rPr>
              <a:t>xuống</a:t>
            </a:r>
            <a:r>
              <a:rPr lang="vi-VN" dirty="0">
                <a:latin typeface="Times New Roman" panose="02020603050405020304" pitchFamily="18" charset="0"/>
                <a:cs typeface="Times New Roman" panose="02020603050405020304" pitchFamily="18" charset="0"/>
              </a:rPr>
              <a:t> như </a:t>
            </a:r>
            <a:r>
              <a:rPr lang="vi-VN" dirty="0" err="1">
                <a:latin typeface="Times New Roman" panose="02020603050405020304" pitchFamily="18" charset="0"/>
                <a:cs typeface="Times New Roman" panose="02020603050405020304" pitchFamily="18" charset="0"/>
              </a:rPr>
              <a:t>hòn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đá</a:t>
            </a:r>
            <a:r>
              <a:rPr lang="vi-VN" dirty="0">
                <a:latin typeface="Times New Roman" panose="02020603050405020304" pitchFamily="18" charset="0"/>
                <a:cs typeface="Times New Roman" panose="02020603050405020304" pitchFamily="18" charset="0"/>
              </a:rPr>
              <a:t> rơi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mõm</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Lông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già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dựng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ngược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miệng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rít</a:t>
            </a:r>
            <a:r>
              <a:rPr lang="vi-VN" dirty="0">
                <a:latin typeface="Times New Roman" panose="02020603050405020304" pitchFamily="18" charset="0"/>
                <a:cs typeface="Times New Roman" panose="02020603050405020304" pitchFamily="18" charset="0"/>
              </a:rPr>
              <a:t> lên </a:t>
            </a:r>
            <a:r>
              <a:rPr lang="vi-VN" dirty="0" err="1">
                <a:latin typeface="Times New Roman" panose="02020603050405020304" pitchFamily="18" charset="0"/>
                <a:cs typeface="Times New Roman" panose="02020603050405020304" pitchFamily="18" charset="0"/>
              </a:rPr>
              <a:t>tuyệt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vọng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thảm</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thiết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nhảy</a:t>
            </a:r>
            <a:r>
              <a:rPr lang="vi-VN" dirty="0">
                <a:latin typeface="Times New Roman" panose="02020603050405020304" pitchFamily="18" charset="0"/>
                <a:cs typeface="Times New Roman" panose="02020603050405020304" pitchFamily="18" charset="0"/>
              </a:rPr>
              <a:t> hai ba </a:t>
            </a:r>
            <a:r>
              <a:rPr lang="vi-VN" dirty="0" err="1">
                <a:latin typeface="Times New Roman" panose="02020603050405020304" pitchFamily="18" charset="0"/>
                <a:cs typeface="Times New Roman" panose="02020603050405020304" pitchFamily="18" charset="0"/>
              </a:rPr>
              <a:t>bước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về</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phía</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cái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mõm</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há</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rộng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đầy</a:t>
            </a:r>
            <a:r>
              <a:rPr lang="vi-VN" dirty="0">
                <a:latin typeface="Times New Roman" panose="02020603050405020304" pitchFamily="18" charset="0"/>
                <a:cs typeface="Times New Roman" panose="02020603050405020304" pitchFamily="18" charset="0"/>
              </a:rPr>
              <a:t> răng </a:t>
            </a:r>
            <a:r>
              <a:rPr lang="vi-VN" dirty="0" err="1">
                <a:latin typeface="Times New Roman" panose="02020603050405020304" pitchFamily="18" charset="0"/>
                <a:cs typeface="Times New Roman" panose="02020603050405020304" pitchFamily="18" charset="0"/>
              </a:rPr>
              <a:t>của</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a:t>
            </a:r>
          </a:p>
          <a:p>
            <a:pPr marL="0" indent="0">
              <a:buNone/>
            </a:pP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già</a:t>
            </a:r>
            <a:r>
              <a:rPr lang="vi-VN" dirty="0">
                <a:latin typeface="Times New Roman" panose="02020603050405020304" pitchFamily="18" charset="0"/>
                <a:cs typeface="Times New Roman" panose="02020603050405020304" pitchFamily="18" charset="0"/>
              </a:rPr>
              <a:t> lao </a:t>
            </a:r>
            <a:r>
              <a:rPr lang="vi-VN" dirty="0" err="1">
                <a:latin typeface="Times New Roman" panose="02020603050405020304" pitchFamily="18" charset="0"/>
                <a:cs typeface="Times New Roman" panose="02020603050405020304" pitchFamily="18" charset="0"/>
              </a:rPr>
              <a:t>đến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cứu</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lấy</a:t>
            </a:r>
            <a:r>
              <a:rPr lang="vi-VN" dirty="0">
                <a:latin typeface="Times New Roman" panose="02020603050405020304" pitchFamily="18" charset="0"/>
                <a:cs typeface="Times New Roman" panose="02020603050405020304" pitchFamily="18" charset="0"/>
              </a:rPr>
              <a:t> thân </a:t>
            </a:r>
            <a:r>
              <a:rPr lang="vi-VN" dirty="0" err="1">
                <a:latin typeface="Times New Roman" panose="02020603050405020304" pitchFamily="18" charset="0"/>
                <a:cs typeface="Times New Roman" panose="02020603050405020304" pitchFamily="18" charset="0"/>
              </a:rPr>
              <a:t>mình</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phủ</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kín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Giọng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yếu</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ớt</a:t>
            </a:r>
            <a:r>
              <a:rPr lang="vi-VN" dirty="0">
                <a:latin typeface="Times New Roman" panose="02020603050405020304" pitchFamily="18" charset="0"/>
                <a:cs typeface="Times New Roman" panose="02020603050405020304" pitchFamily="18" charset="0"/>
              </a:rPr>
              <a:t> nhưng hung </a:t>
            </a:r>
            <a:r>
              <a:rPr lang="vi-VN" dirty="0" err="1">
                <a:latin typeface="Times New Roman" panose="02020603050405020304" pitchFamily="18" charset="0"/>
                <a:cs typeface="Times New Roman" panose="02020603050405020304" pitchFamily="18" charset="0"/>
              </a:rPr>
              <a:t>dữ</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khản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đặc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mắt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như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quỷ</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khổng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lồ</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sẽ</a:t>
            </a:r>
            <a:r>
              <a:rPr lang="vi-VN" dirty="0">
                <a:latin typeface="Times New Roman" panose="02020603050405020304" pitchFamily="18" charset="0"/>
                <a:cs typeface="Times New Roman" panose="02020603050405020304" pitchFamily="18" charset="0"/>
              </a:rPr>
              <a:t> hi sinh. Nhưng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sức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mạnh</a:t>
            </a:r>
            <a:r>
              <a:rPr lang="vi-VN" dirty="0">
                <a:latin typeface="Times New Roman" panose="02020603050405020304" pitchFamily="18" charset="0"/>
                <a:cs typeface="Times New Roman" panose="02020603050405020304" pitchFamily="18" charset="0"/>
              </a:rPr>
              <a:t> vô </a:t>
            </a:r>
            <a:r>
              <a:rPr lang="vi-VN" dirty="0" err="1">
                <a:latin typeface="Times New Roman" panose="02020603050405020304" pitchFamily="18" charset="0"/>
                <a:cs typeface="Times New Roman" panose="02020603050405020304" pitchFamily="18" charset="0"/>
              </a:rPr>
              <a:t>hình</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vẫn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cuốn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xuống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đất</a:t>
            </a:r>
            <a:r>
              <a:rPr lang="vi-VN" dirty="0">
                <a:latin typeface="Times New Roman" panose="02020603050405020304" pitchFamily="18" charset="0"/>
                <a:cs typeface="Times New Roman" panose="02020603050405020304" pitchFamily="18" charset="0"/>
              </a:rPr>
              <a:t>.</a:t>
            </a:r>
          </a:p>
          <a:p>
            <a:pPr marL="0" indent="0">
              <a:buNone/>
            </a:pP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của</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dừng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lại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và</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lùi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Dường</a:t>
            </a:r>
            <a:r>
              <a:rPr lang="vi-VN" dirty="0">
                <a:latin typeface="Times New Roman" panose="02020603050405020304" pitchFamily="18" charset="0"/>
                <a:cs typeface="Times New Roman" panose="02020603050405020304" pitchFamily="18" charset="0"/>
              </a:rPr>
              <a:t> như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hiểu</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rằng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mặt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có</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một</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sức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mạnh</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vội</a:t>
            </a:r>
            <a:r>
              <a:rPr lang="vi-VN" dirty="0">
                <a:latin typeface="Times New Roman" panose="02020603050405020304" pitchFamily="18" charset="0"/>
                <a:cs typeface="Times New Roman" panose="02020603050405020304" pitchFamily="18" charset="0"/>
              </a:rPr>
              <a:t> lên </a:t>
            </a:r>
            <a:r>
              <a:rPr lang="vi-VN" dirty="0" err="1">
                <a:latin typeface="Times New Roman" panose="02020603050405020304" pitchFamily="18" charset="0"/>
                <a:cs typeface="Times New Roman" panose="02020603050405020304" pitchFamily="18" charset="0"/>
              </a:rPr>
              <a:t>tiếng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gọi</a:t>
            </a:r>
            <a:r>
              <a:rPr lang="vi-VN" dirty="0">
                <a:latin typeface="Times New Roman" panose="02020603050405020304" pitchFamily="18" charset="0"/>
                <a:cs typeface="Times New Roman" panose="02020603050405020304" pitchFamily="18" charset="0"/>
              </a:rPr>
              <a:t> con </a:t>
            </a:r>
            <a:r>
              <a:rPr lang="vi-VN" dirty="0" err="1">
                <a:latin typeface="Times New Roman" panose="02020603050405020304" pitchFamily="18" charset="0"/>
                <a:cs typeface="Times New Roman" panose="02020603050405020304" pitchFamily="18" charset="0"/>
              </a:rPr>
              <a:t>chó</a:t>
            </a:r>
            <a:r>
              <a:rPr lang="vi-VN" dirty="0">
                <a:latin typeface="Times New Roman" panose="02020603050405020304" pitchFamily="18" charset="0"/>
                <a:cs typeface="Times New Roman" panose="02020603050405020304" pitchFamily="18" charset="0"/>
              </a:rPr>
              <a:t> đang </a:t>
            </a:r>
            <a:r>
              <a:rPr lang="vi-VN" dirty="0" err="1">
                <a:latin typeface="Times New Roman" panose="02020603050405020304" pitchFamily="18" charset="0"/>
                <a:cs typeface="Times New Roman" panose="02020603050405020304" pitchFamily="18" charset="0"/>
              </a:rPr>
              <a:t>bối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rối</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ấy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tránh</a:t>
            </a:r>
            <a:r>
              <a:rPr lang="vi-VN" dirty="0">
                <a:latin typeface="Times New Roman" panose="02020603050405020304" pitchFamily="18" charset="0"/>
                <a:cs typeface="Times New Roman" panose="02020603050405020304" pitchFamily="18" charset="0"/>
              </a:rPr>
              <a:t> ra xa, </a:t>
            </a:r>
            <a:r>
              <a:rPr lang="vi-VN" dirty="0" err="1">
                <a:latin typeface="Times New Roman" panose="02020603050405020304" pitchFamily="18" charset="0"/>
                <a:cs typeface="Times New Roman" panose="02020603050405020304" pitchFamily="18" charset="0"/>
              </a:rPr>
              <a:t>lòng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đầy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thán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phục</a:t>
            </a:r>
            <a:r>
              <a:rPr lang="vi-VN" dirty="0">
                <a:latin typeface="Times New Roman" panose="02020603050405020304" pitchFamily="18" charset="0"/>
                <a:cs typeface="Times New Roman" panose="02020603050405020304" pitchFamily="18" charset="0"/>
              </a:rPr>
              <a:t>.</a:t>
            </a:r>
          </a:p>
          <a:p>
            <a:pPr marL="0" indent="0">
              <a:buNone/>
            </a:pPr>
            <a:r>
              <a:rPr lang="vi-VN" dirty="0">
                <a:latin typeface="Times New Roman" panose="02020603050405020304" pitchFamily="18" charset="0"/>
                <a:cs typeface="Times New Roman" panose="02020603050405020304" pitchFamily="18" charset="0"/>
              </a:rPr>
              <a:t>	Vâng, </a:t>
            </a:r>
            <a:r>
              <a:rPr lang="vi-VN" dirty="0" err="1">
                <a:latin typeface="Times New Roman" panose="02020603050405020304" pitchFamily="18" charset="0"/>
                <a:cs typeface="Times New Roman" panose="02020603050405020304" pitchFamily="18" charset="0"/>
              </a:rPr>
              <a:t>lòng</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đầy</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thán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phục</a:t>
            </a:r>
            <a:r>
              <a:rPr lang="vi-VN" dirty="0">
                <a:latin typeface="Times New Roman" panose="02020603050405020304" pitchFamily="18" charset="0"/>
                <a:cs typeface="Times New Roman" panose="02020603050405020304" pitchFamily="18" charset="0"/>
              </a:rPr>
              <a:t>, xin </a:t>
            </a:r>
            <a:r>
              <a:rPr lang="vi-VN" dirty="0" err="1">
                <a:latin typeface="Times New Roman" panose="02020603050405020304" pitchFamily="18" charset="0"/>
                <a:cs typeface="Times New Roman" panose="02020603050405020304" pitchFamily="18" charset="0"/>
              </a:rPr>
              <a:t>bạn</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đừng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cười</a:t>
            </a:r>
            <a:r>
              <a:rPr lang="vi-VN" dirty="0">
                <a:latin typeface="Times New Roman" panose="02020603050405020304" pitchFamily="18" charset="0"/>
                <a:cs typeface="Times New Roman" panose="02020603050405020304" pitchFamily="18" charset="0"/>
              </a:rPr>
              <a:t>. Tôi </a:t>
            </a:r>
            <a:r>
              <a:rPr lang="vi-VN" dirty="0" err="1">
                <a:latin typeface="Times New Roman" panose="02020603050405020304" pitchFamily="18" charset="0"/>
                <a:cs typeface="Times New Roman" panose="02020603050405020304" pitchFamily="18" charset="0"/>
              </a:rPr>
              <a:t>kính</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cẩn</a:t>
            </a:r>
            <a:r>
              <a:rPr lang="vi-VN" dirty="0">
                <a:latin typeface="Times New Roman" panose="02020603050405020304" pitchFamily="18" charset="0"/>
                <a:cs typeface="Times New Roman" panose="02020603050405020304" pitchFamily="18" charset="0"/>
              </a:rPr>
              <a:t> nghiêng </a:t>
            </a:r>
            <a:r>
              <a:rPr lang="vi-VN" dirty="0" err="1">
                <a:latin typeface="Times New Roman" panose="02020603050405020304" pitchFamily="18" charset="0"/>
                <a:cs typeface="Times New Roman" panose="02020603050405020304" pitchFamily="18" charset="0"/>
              </a:rPr>
              <a:t>mình</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con chim </a:t>
            </a:r>
            <a:r>
              <a:rPr lang="vi-VN" dirty="0" err="1">
                <a:latin typeface="Times New Roman" panose="02020603050405020304" pitchFamily="18" charset="0"/>
                <a:cs typeface="Times New Roman" panose="02020603050405020304" pitchFamily="18" charset="0"/>
              </a:rPr>
              <a:t>sẻ</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bé</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bỏng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dũng</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cảm</a:t>
            </a:r>
            <a:r>
              <a:rPr lang="vi-VN" dirty="0">
                <a:latin typeface="Times New Roman" panose="02020603050405020304" pitchFamily="18" charset="0"/>
                <a:cs typeface="Times New Roman" panose="02020603050405020304" pitchFamily="18" charset="0"/>
              </a:rPr>
              <a:t> kia, </a:t>
            </a:r>
            <a:r>
              <a:rPr lang="vi-VN" dirty="0" err="1">
                <a:latin typeface="Times New Roman" panose="02020603050405020304" pitchFamily="18" charset="0"/>
                <a:cs typeface="Times New Roman" panose="02020603050405020304" pitchFamily="18" charset="0"/>
              </a:rPr>
              <a:t>trước</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tình</a:t>
            </a:r>
            <a:r>
              <a:rPr lang="vi-VN" dirty="0">
                <a:latin typeface="Times New Roman" panose="02020603050405020304" pitchFamily="18" charset="0"/>
                <a:cs typeface="Times New Roman" panose="02020603050405020304" pitchFamily="18" charset="0"/>
              </a:rPr>
              <a:t> yêu </a:t>
            </a:r>
            <a:r>
              <a:rPr lang="vi-VN" dirty="0" err="1">
                <a:latin typeface="Times New Roman" panose="02020603050405020304" pitchFamily="18" charset="0"/>
                <a:cs typeface="Times New Roman" panose="02020603050405020304" pitchFamily="18" charset="0"/>
              </a:rPr>
              <a:t>của</a:t>
            </a:r>
            <a:r>
              <a:rPr lang="vi-VN" dirty="0">
                <a:latin typeface="Times New Roman" panose="02020603050405020304" pitchFamily="18" charset="0"/>
                <a:cs typeface="Times New Roman" panose="02020603050405020304" pitchFamily="18" charset="0"/>
              </a:rPr>
              <a:t> </a:t>
            </a:r>
            <a:r>
              <a:rPr lang="vi-VN" dirty="0" err="1">
                <a:latin typeface="Times New Roman" panose="02020603050405020304" pitchFamily="18" charset="0"/>
                <a:cs typeface="Times New Roman" panose="02020603050405020304" pitchFamily="18" charset="0"/>
              </a:rPr>
              <a:t>nó</a:t>
            </a:r>
            <a:r>
              <a:rPr lang="vi-VN"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A984365-01C1-4C5B-A147-2B3BD3C09264}"/>
              </a:ext>
            </a:extLst>
          </p:cNvPr>
          <p:cNvSpPr/>
          <p:nvPr/>
        </p:nvSpPr>
        <p:spPr>
          <a:xfrm>
            <a:off x="4840999" y="0"/>
            <a:ext cx="1813317"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CON SẺ</a:t>
            </a:r>
            <a:endParaRPr kumimoji="0" lang="en-US" sz="3600" b="0" i="0" u="none" strike="noStrike" kern="1200" cap="none" spc="0" normalizeH="0" baseline="0" noProof="0" dirty="0">
              <a:ln w="0"/>
              <a:gradFill>
                <a:gsLst>
                  <a:gs pos="0">
                    <a:srgbClr val="F1471F">
                      <a:lumMod val="50000"/>
                    </a:srgbClr>
                  </a:gs>
                  <a:gs pos="50000">
                    <a:srgbClr val="F1471F"/>
                  </a:gs>
                  <a:gs pos="100000">
                    <a:srgbClr val="F1471F">
                      <a:lumMod val="60000"/>
                      <a:lumOff val="40000"/>
                    </a:srgbClr>
                  </a:gs>
                </a:gsLst>
                <a:lin ang="5400000"/>
              </a:gradFill>
              <a:effectLst>
                <a:reflection blurRad="6350" stA="53000" endA="300" endPos="35500" dir="5400000" sy="-90000" algn="bl" rotWithShape="0"/>
              </a:effectLst>
              <a:uLnTx/>
              <a:uFillTx/>
              <a:latin typeface="Segoe Print"/>
              <a:ea typeface="+mn-ea"/>
              <a:cs typeface="+mn-cs"/>
            </a:endParaRPr>
          </a:p>
        </p:txBody>
      </p:sp>
      <p:sp>
        <p:nvSpPr>
          <p:cNvPr id="5" name="TextBox 4">
            <a:extLst>
              <a:ext uri="{FF2B5EF4-FFF2-40B4-BE49-F238E27FC236}">
                <a16:creationId xmlns:a16="http://schemas.microsoft.com/office/drawing/2014/main" id="{DFCAC6BA-ADDE-4C98-98F8-6D63FCC841A9}"/>
              </a:ext>
            </a:extLst>
          </p:cNvPr>
          <p:cNvSpPr txBox="1"/>
          <p:nvPr/>
        </p:nvSpPr>
        <p:spPr>
          <a:xfrm>
            <a:off x="7455877" y="5854923"/>
            <a:ext cx="2713243" cy="369332"/>
          </a:xfrm>
          <a:prstGeom prst="rect">
            <a:avLst/>
          </a:prstGeom>
          <a:noFill/>
        </p:spPr>
        <p:txBody>
          <a:bodyPr wrap="none" rtlCol="0">
            <a:spAutoFit/>
          </a:bodyPr>
          <a:lstStyle/>
          <a:p>
            <a:r>
              <a:rPr lang="vi-VN" b="1" i="1" dirty="0">
                <a:latin typeface="Times New Roman" panose="02020603050405020304" pitchFamily="18" charset="0"/>
                <a:cs typeface="Times New Roman" panose="02020603050405020304" pitchFamily="18" charset="0"/>
              </a:rPr>
              <a:t>Theo</a:t>
            </a:r>
            <a:r>
              <a:rPr lang="vi-VN" b="1" dirty="0">
                <a:latin typeface="Times New Roman" panose="02020603050405020304" pitchFamily="18" charset="0"/>
                <a:cs typeface="Times New Roman" panose="02020603050405020304" pitchFamily="18" charset="0"/>
              </a:rPr>
              <a:t> TUỐC-GHÊ-NHÉP</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24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3">
                                            <p:txEl>
                                              <p:pRg st="0" end="0"/>
                                            </p:txEl>
                                          </p:spTgt>
                                        </p:tgtEl>
                                        <p:attrNameLst>
                                          <p:attrName>style.color</p:attrName>
                                        </p:attrNameLst>
                                      </p:cBhvr>
                                      <p:to>
                                        <a:schemeClr val="accent2"/>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3">
                                            <p:txEl>
                                              <p:pRg st="1" end="1"/>
                                            </p:txEl>
                                          </p:spTgt>
                                        </p:tgtEl>
                                        <p:attrNameLst>
                                          <p:attrName>style.color</p:attrName>
                                        </p:attrNameLst>
                                      </p:cBhvr>
                                      <p:to>
                                        <a:srgbClr val="FF000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3">
                                            <p:txEl>
                                              <p:pRg st="2" end="2"/>
                                            </p:txEl>
                                          </p:spTgt>
                                        </p:tgtEl>
                                        <p:attrNameLst>
                                          <p:attrName>style.color</p:attrName>
                                        </p:attrNameLst>
                                      </p:cBhvr>
                                      <p:to>
                                        <a:srgbClr val="92D050"/>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2000" fill="hold"/>
                                        <p:tgtEl>
                                          <p:spTgt spid="3">
                                            <p:txEl>
                                              <p:pRg st="3" end="3"/>
                                            </p:txEl>
                                          </p:spTgt>
                                        </p:tgtEl>
                                        <p:attrNameLst>
                                          <p:attrName>style.color</p:attrName>
                                        </p:attrNameLst>
                                      </p:cBhvr>
                                      <p:to>
                                        <a:srgbClr val="0070C0"/>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2000" fill="hold"/>
                                        <p:tgtEl>
                                          <p:spTgt spid="3">
                                            <p:txEl>
                                              <p:pRg st="4" end="4"/>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01893213"/>
</p:tagLst>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3012</TotalTime>
  <Words>2073</Words>
  <Application>Microsoft Office PowerPoint</Application>
  <PresentationFormat>Widescreen</PresentationFormat>
  <Paragraphs>116</Paragraphs>
  <Slides>30</Slides>
  <Notes>5</Notes>
  <HiddenSlides>0</HiddenSlides>
  <MMClips>4</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#9Slide03 Arima Madurai Black</vt:lpstr>
      <vt:lpstr>#9Slide03 Arima Madurai ExtraBo</vt:lpstr>
      <vt:lpstr>Arial</vt:lpstr>
      <vt:lpstr>Calibri</vt:lpstr>
      <vt:lpstr>Cambria</vt:lpstr>
      <vt:lpstr>Segoe Print</vt:lpstr>
      <vt:lpstr>Segoe UI Black</vt:lpstr>
      <vt:lpstr>Times New Roman</vt:lpstr>
      <vt:lpstr>Nature Illustration 16x9</vt:lpstr>
      <vt:lpstr>Office Theme</vt:lpstr>
      <vt:lpstr>Default Design</vt:lpstr>
      <vt:lpstr>PowerPoint Presentation</vt:lpstr>
      <vt:lpstr>PowerPoint Presentation</vt:lpstr>
      <vt:lpstr>PowerPoint Presentation</vt:lpstr>
      <vt:lpstr>PowerPoint Presentation</vt:lpstr>
      <vt:lpstr>TẬP ĐỌC</vt:lpstr>
      <vt:lpstr>PowerPoint Presentation</vt:lpstr>
      <vt:lpstr>PowerPoint Presentation</vt:lpstr>
      <vt:lpstr>PowerPoint Presentation</vt:lpstr>
      <vt:lpstr>PowerPoint Presentation</vt:lpstr>
      <vt:lpstr>PowerPoint Presentation</vt:lpstr>
      <vt:lpstr>PowerPoint Presentation</vt:lpstr>
      <vt:lpstr>LUYỆN ĐỌC NHÓM </vt:lpstr>
      <vt:lpstr>PowerPoint Presentation</vt:lpstr>
      <vt:lpstr>PowerPoint Presentation</vt:lpstr>
      <vt:lpstr>THẢO LUẬN NHÓM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 học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 vu</dc:creator>
  <cp:lastModifiedBy>trang vu</cp:lastModifiedBy>
  <cp:revision>25</cp:revision>
  <dcterms:created xsi:type="dcterms:W3CDTF">2022-03-03T03:39:38Z</dcterms:created>
  <dcterms:modified xsi:type="dcterms:W3CDTF">2022-03-17T02:55:17Z</dcterms:modified>
</cp:coreProperties>
</file>