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ctiveX/activeX4.xml" ContentType="application/vnd.ms-office.activeX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6" r:id="rId2"/>
    <p:sldMasterId id="2147483710" r:id="rId3"/>
    <p:sldMasterId id="2147483721" r:id="rId4"/>
  </p:sldMasterIdLst>
  <p:notesMasterIdLst>
    <p:notesMasterId r:id="rId37"/>
  </p:notesMasterIdLst>
  <p:sldIdLst>
    <p:sldId id="352" r:id="rId5"/>
    <p:sldId id="364" r:id="rId6"/>
    <p:sldId id="365" r:id="rId7"/>
    <p:sldId id="302" r:id="rId8"/>
    <p:sldId id="362" r:id="rId9"/>
    <p:sldId id="367" r:id="rId10"/>
    <p:sldId id="368" r:id="rId11"/>
    <p:sldId id="384" r:id="rId12"/>
    <p:sldId id="385" r:id="rId13"/>
    <p:sldId id="370" r:id="rId14"/>
    <p:sldId id="382" r:id="rId15"/>
    <p:sldId id="372" r:id="rId16"/>
    <p:sldId id="386" r:id="rId17"/>
    <p:sldId id="323" r:id="rId18"/>
    <p:sldId id="324" r:id="rId19"/>
    <p:sldId id="325" r:id="rId20"/>
    <p:sldId id="326" r:id="rId21"/>
    <p:sldId id="310" r:id="rId22"/>
    <p:sldId id="388" r:id="rId23"/>
    <p:sldId id="260" r:id="rId24"/>
    <p:sldId id="313" r:id="rId25"/>
    <p:sldId id="322" r:id="rId26"/>
    <p:sldId id="314" r:id="rId27"/>
    <p:sldId id="316" r:id="rId28"/>
    <p:sldId id="262" r:id="rId29"/>
    <p:sldId id="312" r:id="rId30"/>
    <p:sldId id="315" r:id="rId31"/>
    <p:sldId id="317" r:id="rId32"/>
    <p:sldId id="318" r:id="rId33"/>
    <p:sldId id="320" r:id="rId34"/>
    <p:sldId id="321" r:id="rId35"/>
    <p:sldId id="311" r:id="rId36"/>
  </p:sldIdLst>
  <p:sldSz cx="6858000" cy="5143500"/>
  <p:notesSz cx="6858000" cy="9144000"/>
  <p:embeddedFontLst>
    <p:embeddedFont>
      <p:font typeface="Arial-Rounded" panose="020B0500000000000000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Chewy" panose="020B0604020202020204" charset="0"/>
      <p:regular r:id="rId45"/>
    </p:embeddedFont>
    <p:embeddedFont>
      <p:font typeface="Comfortaa" panose="020B0604020202020204" charset="0"/>
      <p:regular r:id="rId46"/>
      <p:bold r:id="rId47"/>
    </p:embeddedFont>
    <p:embeddedFont>
      <p:font typeface="Delius Unicase" panose="020B0604020202020204" charset="0"/>
      <p:regular r:id="rId48"/>
      <p:bold r:id="rId49"/>
    </p:embeddedFont>
    <p:embeddedFont>
      <p:font typeface="HP001 4 hàng" panose="020B0603050302020204" pitchFamily="34" charset="0"/>
      <p:regular r:id="rId50"/>
      <p:bold r:id="rId51"/>
    </p:embeddedFont>
    <p:embeddedFont>
      <p:font typeface="Kalam" panose="020B0604020202020204" charset="0"/>
      <p:regular r:id="rId52"/>
      <p:bold r:id="rId53"/>
    </p:embeddedFont>
    <p:embeddedFont>
      <p:font typeface="Montserrat" panose="00000500000000000000" pitchFamily="2" charset="0"/>
      <p:regular r:id="rId54"/>
      <p:bold r:id="rId55"/>
      <p:italic r:id="rId56"/>
      <p:boldItalic r:id="rId57"/>
    </p:embeddedFont>
    <p:embeddedFont>
      <p:font typeface="Raleway" panose="020B0503030101060003" pitchFamily="34" charset="0"/>
      <p:regular r:id="rId58"/>
      <p:bold r:id="rId59"/>
      <p:italic r:id="rId60"/>
      <p:boldItalic r:id="rId61"/>
    </p:embeddedFont>
    <p:embeddedFont>
      <p:font typeface="Roboto Condensed Light" panose="02000000000000000000" pitchFamily="2" charset="0"/>
      <p:regular r:id="rId62"/>
      <p:italic r:id="rId63"/>
    </p:embeddedFont>
  </p:embeddedFontLst>
  <p:custDataLst>
    <p:tags r:id="rId6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7446B"/>
    <a:srgbClr val="FC7D77"/>
    <a:srgbClr val="BEE7FB"/>
    <a:srgbClr val="B7D574"/>
    <a:srgbClr val="7EA131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660"/>
  </p:normalViewPr>
  <p:slideViewPr>
    <p:cSldViewPr snapToGrid="0">
      <p:cViewPr varScale="1">
        <p:scale>
          <a:sx n="85" d="100"/>
          <a:sy n="85" d="100"/>
        </p:scale>
        <p:origin x="15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3" d="100"/>
          <a:sy n="53" d="100"/>
        </p:scale>
        <p:origin x="2844" y="6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font" Target="fonts/font2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5B6ADB-4541-4297-9AE6-46DEDF3D853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A8FA3B-96EE-44F6-B7E1-59D3D4ADCB44}">
      <dgm:prSet phldrT="[Text]"/>
      <dgm:spPr>
        <a:solidFill>
          <a:schemeClr val="accent2"/>
        </a:solidFill>
        <a:ln>
          <a:solidFill>
            <a:srgbClr val="25675C"/>
          </a:solidFill>
        </a:ln>
      </dgm:spPr>
      <dgm:t>
        <a:bodyPr/>
        <a:lstStyle/>
        <a:p>
          <a:pPr algn="l"/>
          <a:r>
            <a:rPr lang="en-US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Kể</a:t>
          </a:r>
          <a:r>
            <a:rPr lang="en-US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lại</a:t>
          </a:r>
          <a:r>
            <a:rPr lang="en-US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sự</a:t>
          </a:r>
          <a:r>
            <a:rPr lang="en-US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việc</a:t>
          </a:r>
          <a:endParaRPr lang="en-US" b="1" dirty="0">
            <a:solidFill>
              <a:schemeClr val="tx1"/>
            </a:solidFill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FB4461CB-C58E-4E71-B572-2DAB706A900C}" type="parTrans" cxnId="{3B8B12FB-22F1-43EE-AEE3-50624B1DBFB8}">
      <dgm:prSet/>
      <dgm:spPr/>
      <dgm:t>
        <a:bodyPr/>
        <a:lstStyle/>
        <a:p>
          <a:endParaRPr lang="en-US"/>
        </a:p>
      </dgm:t>
    </dgm:pt>
    <dgm:pt modelId="{5F35C571-1DC3-4C6C-B27E-0FC57366AE8C}" type="sibTrans" cxnId="{3B8B12FB-22F1-43EE-AEE3-50624B1DBFB8}">
      <dgm:prSet/>
      <dgm:spPr>
        <a:solidFill>
          <a:srgbClr val="25675C"/>
        </a:solidFill>
        <a:ln>
          <a:solidFill>
            <a:srgbClr val="25675C"/>
          </a:solidFill>
        </a:ln>
      </dgm:spPr>
      <dgm:t>
        <a:bodyPr/>
        <a:lstStyle/>
        <a:p>
          <a:endParaRPr lang="en-US"/>
        </a:p>
      </dgm:t>
    </dgm:pt>
    <dgm:pt modelId="{CEEBF0DB-7A10-4865-905A-D6AC94C85749}">
      <dgm:prSet phldrT="[Text]"/>
      <dgm:spPr>
        <a:solidFill>
          <a:schemeClr val="accent2"/>
        </a:solidFill>
        <a:ln>
          <a:solidFill>
            <a:srgbClr val="25675C"/>
          </a:solidFill>
        </a:ln>
      </dgm:spPr>
      <dgm:t>
        <a:bodyPr/>
        <a:lstStyle/>
        <a:p>
          <a:pPr algn="l"/>
          <a:r>
            <a:rPr lang="en-US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Hỏi</a:t>
          </a:r>
          <a:r>
            <a:rPr lang="en-US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điều</a:t>
          </a:r>
          <a:r>
            <a:rPr lang="en-US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chưa</a:t>
          </a:r>
          <a:r>
            <a:rPr lang="en-US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biết</a:t>
          </a:r>
          <a:endParaRPr lang="en-US" b="1" dirty="0">
            <a:solidFill>
              <a:schemeClr val="tx1"/>
            </a:solidFill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F415B070-4218-487C-839D-28F134826530}" type="parTrans" cxnId="{788AA98C-66C0-43D9-BFA0-0F422F3B7961}">
      <dgm:prSet/>
      <dgm:spPr/>
      <dgm:t>
        <a:bodyPr/>
        <a:lstStyle/>
        <a:p>
          <a:endParaRPr lang="en-US"/>
        </a:p>
      </dgm:t>
    </dgm:pt>
    <dgm:pt modelId="{71589B6C-ADC1-40AB-8344-4020D3E3869E}" type="sibTrans" cxnId="{788AA98C-66C0-43D9-BFA0-0F422F3B7961}">
      <dgm:prSet/>
      <dgm:spPr/>
      <dgm:t>
        <a:bodyPr/>
        <a:lstStyle/>
        <a:p>
          <a:endParaRPr lang="en-US"/>
        </a:p>
      </dgm:t>
    </dgm:pt>
    <dgm:pt modelId="{5CD50BA2-D8B6-4328-81C0-6D8A8B48C8CA}">
      <dgm:prSet phldrT="[Text]" custT="1"/>
      <dgm:spPr>
        <a:solidFill>
          <a:schemeClr val="accent2"/>
        </a:solidFill>
        <a:ln>
          <a:solidFill>
            <a:srgbClr val="25675C"/>
          </a:solidFill>
        </a:ln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en-US" sz="3600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Kết</a:t>
          </a:r>
          <a:r>
            <a: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thúc</a:t>
          </a:r>
          <a:r>
            <a: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lời</a:t>
          </a:r>
          <a:r>
            <a: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gọi</a:t>
          </a:r>
          <a:r>
            <a: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, </a:t>
          </a:r>
          <a:r>
            <a:rPr lang="en-US" sz="3600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lời</a:t>
          </a:r>
          <a:r>
            <a: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yêu</a:t>
          </a:r>
          <a:r>
            <a: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cầu</a:t>
          </a:r>
          <a:r>
            <a: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, </a:t>
          </a:r>
          <a:r>
            <a:rPr lang="en-US" sz="3600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đề</a:t>
          </a:r>
          <a:r>
            <a: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nghị</a:t>
          </a:r>
          <a:endParaRPr lang="en-US" sz="3600" b="1" dirty="0">
            <a:solidFill>
              <a:schemeClr val="tx1"/>
            </a:solidFill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A79C37B1-1204-4592-8E90-3F7A9CA789BD}" type="parTrans" cxnId="{03BC1D93-0AC3-4587-91DC-4C0E2238FC28}">
      <dgm:prSet/>
      <dgm:spPr/>
      <dgm:t>
        <a:bodyPr/>
        <a:lstStyle/>
        <a:p>
          <a:endParaRPr lang="en-US"/>
        </a:p>
      </dgm:t>
    </dgm:pt>
    <dgm:pt modelId="{98A79E38-3458-4080-90BA-2B5BD804084A}" type="sibTrans" cxnId="{03BC1D93-0AC3-4587-91DC-4C0E2238FC28}">
      <dgm:prSet/>
      <dgm:spPr/>
      <dgm:t>
        <a:bodyPr/>
        <a:lstStyle/>
        <a:p>
          <a:endParaRPr lang="en-US"/>
        </a:p>
      </dgm:t>
    </dgm:pt>
    <dgm:pt modelId="{375819E6-1CA8-4B7E-BE7C-9E697566512D}" type="pres">
      <dgm:prSet presAssocID="{A15B6ADB-4541-4297-9AE6-46DEDF3D8534}" presName="Name0" presStyleCnt="0">
        <dgm:presLayoutVars>
          <dgm:chMax val="7"/>
          <dgm:chPref val="7"/>
          <dgm:dir/>
        </dgm:presLayoutVars>
      </dgm:prSet>
      <dgm:spPr/>
    </dgm:pt>
    <dgm:pt modelId="{427E9110-64CD-440D-8DF7-2345AE0F35AD}" type="pres">
      <dgm:prSet presAssocID="{A15B6ADB-4541-4297-9AE6-46DEDF3D8534}" presName="Name1" presStyleCnt="0"/>
      <dgm:spPr/>
    </dgm:pt>
    <dgm:pt modelId="{C52C3218-08D5-4F8B-8694-C4130CCB4BA6}" type="pres">
      <dgm:prSet presAssocID="{A15B6ADB-4541-4297-9AE6-46DEDF3D8534}" presName="cycle" presStyleCnt="0"/>
      <dgm:spPr/>
    </dgm:pt>
    <dgm:pt modelId="{D5293A6B-FACE-45D4-88D4-4AA5F67EA195}" type="pres">
      <dgm:prSet presAssocID="{A15B6ADB-4541-4297-9AE6-46DEDF3D8534}" presName="srcNode" presStyleLbl="node1" presStyleIdx="0" presStyleCnt="3"/>
      <dgm:spPr/>
    </dgm:pt>
    <dgm:pt modelId="{439192B3-40DF-405B-95A7-FD8C44DB606F}" type="pres">
      <dgm:prSet presAssocID="{A15B6ADB-4541-4297-9AE6-46DEDF3D8534}" presName="conn" presStyleLbl="parChTrans1D2" presStyleIdx="0" presStyleCnt="1" custLinFactNeighborX="-1197" custLinFactNeighborY="-2915"/>
      <dgm:spPr/>
    </dgm:pt>
    <dgm:pt modelId="{09C18327-5362-4D9A-89E0-3B4694EC1C45}" type="pres">
      <dgm:prSet presAssocID="{A15B6ADB-4541-4297-9AE6-46DEDF3D8534}" presName="extraNode" presStyleLbl="node1" presStyleIdx="0" presStyleCnt="3"/>
      <dgm:spPr/>
    </dgm:pt>
    <dgm:pt modelId="{176725B9-4EF7-41F2-9C73-A33486D1FB00}" type="pres">
      <dgm:prSet presAssocID="{A15B6ADB-4541-4297-9AE6-46DEDF3D8534}" presName="dstNode" presStyleLbl="node1" presStyleIdx="0" presStyleCnt="3"/>
      <dgm:spPr/>
    </dgm:pt>
    <dgm:pt modelId="{6062F7E2-546A-4741-834C-3AA3C8F3A036}" type="pres">
      <dgm:prSet presAssocID="{97A8FA3B-96EE-44F6-B7E1-59D3D4ADCB44}" presName="text_1" presStyleLbl="node1" presStyleIdx="0" presStyleCnt="3" custLinFactNeighborX="-2987" custLinFactNeighborY="-44948">
        <dgm:presLayoutVars>
          <dgm:bulletEnabled val="1"/>
        </dgm:presLayoutVars>
      </dgm:prSet>
      <dgm:spPr/>
    </dgm:pt>
    <dgm:pt modelId="{1CA8E67D-708D-46AC-B7A2-F413382DA4FF}" type="pres">
      <dgm:prSet presAssocID="{97A8FA3B-96EE-44F6-B7E1-59D3D4ADCB44}" presName="accent_1" presStyleCnt="0"/>
      <dgm:spPr/>
    </dgm:pt>
    <dgm:pt modelId="{50F17DDE-A21A-4A2D-9889-8878F9D1E1F1}" type="pres">
      <dgm:prSet presAssocID="{97A8FA3B-96EE-44F6-B7E1-59D3D4ADCB44}" presName="accentRepeatNode" presStyleLbl="solidFgAcc1" presStyleIdx="0" presStyleCnt="3" custLinFactNeighborX="-16099" custLinFactNeighborY="-35958"/>
      <dgm:spPr>
        <a:ln>
          <a:solidFill>
            <a:srgbClr val="25675C"/>
          </a:solidFill>
        </a:ln>
      </dgm:spPr>
    </dgm:pt>
    <dgm:pt modelId="{57310BE5-5A06-4068-A968-3FC486DE1F60}" type="pres">
      <dgm:prSet presAssocID="{CEEBF0DB-7A10-4865-905A-D6AC94C85749}" presName="text_2" presStyleLbl="node1" presStyleIdx="1" presStyleCnt="3" custLinFactNeighborX="-1517" custLinFactNeighborY="-45653">
        <dgm:presLayoutVars>
          <dgm:bulletEnabled val="1"/>
        </dgm:presLayoutVars>
      </dgm:prSet>
      <dgm:spPr/>
    </dgm:pt>
    <dgm:pt modelId="{6CB2F562-953D-416D-8433-AB609A9B77FB}" type="pres">
      <dgm:prSet presAssocID="{CEEBF0DB-7A10-4865-905A-D6AC94C85749}" presName="accent_2" presStyleCnt="0"/>
      <dgm:spPr/>
    </dgm:pt>
    <dgm:pt modelId="{19DA032E-9DF3-45CC-990F-6ED52D62B257}" type="pres">
      <dgm:prSet presAssocID="{CEEBF0DB-7A10-4865-905A-D6AC94C85749}" presName="accentRepeatNode" presStyleLbl="solidFgAcc1" presStyleIdx="1" presStyleCnt="3" custLinFactNeighborX="-7737" custLinFactNeighborY="-36523"/>
      <dgm:spPr>
        <a:ln>
          <a:solidFill>
            <a:srgbClr val="25675C"/>
          </a:solidFill>
        </a:ln>
      </dgm:spPr>
    </dgm:pt>
    <dgm:pt modelId="{8D2DFBB6-3B71-49D8-86C9-35325FE6EFC0}" type="pres">
      <dgm:prSet presAssocID="{5CD50BA2-D8B6-4328-81C0-6D8A8B48C8CA}" presName="text_3" presStyleLbl="node1" presStyleIdx="2" presStyleCnt="3" custScaleX="99083" custScaleY="166418" custLinFactNeighborX="1243" custLinFactNeighborY="-19561">
        <dgm:presLayoutVars>
          <dgm:bulletEnabled val="1"/>
        </dgm:presLayoutVars>
      </dgm:prSet>
      <dgm:spPr/>
    </dgm:pt>
    <dgm:pt modelId="{1B538684-0199-48E5-A3E7-62C3CC4DEF9E}" type="pres">
      <dgm:prSet presAssocID="{5CD50BA2-D8B6-4328-81C0-6D8A8B48C8CA}" presName="accent_3" presStyleCnt="0"/>
      <dgm:spPr/>
    </dgm:pt>
    <dgm:pt modelId="{A08DDF0E-BE55-41B7-B288-AFDF00A1BEAE}" type="pres">
      <dgm:prSet presAssocID="{5CD50BA2-D8B6-4328-81C0-6D8A8B48C8CA}" presName="accentRepeatNode" presStyleLbl="solidFgAcc1" presStyleIdx="2" presStyleCnt="3" custScaleX="105520" custScaleY="105731" custLinFactNeighborX="1732" custLinFactNeighborY="-18199"/>
      <dgm:spPr>
        <a:ln>
          <a:solidFill>
            <a:srgbClr val="25675C"/>
          </a:solidFill>
        </a:ln>
      </dgm:spPr>
    </dgm:pt>
  </dgm:ptLst>
  <dgm:cxnLst>
    <dgm:cxn modelId="{03EAFE5F-3F01-4F8F-BCDD-ECD0878915D4}" type="presOf" srcId="{5F35C571-1DC3-4C6C-B27E-0FC57366AE8C}" destId="{439192B3-40DF-405B-95A7-FD8C44DB606F}" srcOrd="0" destOrd="0" presId="urn:microsoft.com/office/officeart/2008/layout/VerticalCurvedList"/>
    <dgm:cxn modelId="{F3685452-42A8-4F8C-A6F3-238E8BD4ADB1}" type="presOf" srcId="{5CD50BA2-D8B6-4328-81C0-6D8A8B48C8CA}" destId="{8D2DFBB6-3B71-49D8-86C9-35325FE6EFC0}" srcOrd="0" destOrd="0" presId="urn:microsoft.com/office/officeart/2008/layout/VerticalCurvedList"/>
    <dgm:cxn modelId="{788AA98C-66C0-43D9-BFA0-0F422F3B7961}" srcId="{A15B6ADB-4541-4297-9AE6-46DEDF3D8534}" destId="{CEEBF0DB-7A10-4865-905A-D6AC94C85749}" srcOrd="1" destOrd="0" parTransId="{F415B070-4218-487C-839D-28F134826530}" sibTransId="{71589B6C-ADC1-40AB-8344-4020D3E3869E}"/>
    <dgm:cxn modelId="{2DDCD392-6ADE-49B6-B1AB-30884E5CF07F}" type="presOf" srcId="{CEEBF0DB-7A10-4865-905A-D6AC94C85749}" destId="{57310BE5-5A06-4068-A968-3FC486DE1F60}" srcOrd="0" destOrd="0" presId="urn:microsoft.com/office/officeart/2008/layout/VerticalCurvedList"/>
    <dgm:cxn modelId="{03BC1D93-0AC3-4587-91DC-4C0E2238FC28}" srcId="{A15B6ADB-4541-4297-9AE6-46DEDF3D8534}" destId="{5CD50BA2-D8B6-4328-81C0-6D8A8B48C8CA}" srcOrd="2" destOrd="0" parTransId="{A79C37B1-1204-4592-8E90-3F7A9CA789BD}" sibTransId="{98A79E38-3458-4080-90BA-2B5BD804084A}"/>
    <dgm:cxn modelId="{926CC3C2-B63D-49D4-813C-CD0665C890CC}" type="presOf" srcId="{A15B6ADB-4541-4297-9AE6-46DEDF3D8534}" destId="{375819E6-1CA8-4B7E-BE7C-9E697566512D}" srcOrd="0" destOrd="0" presId="urn:microsoft.com/office/officeart/2008/layout/VerticalCurvedList"/>
    <dgm:cxn modelId="{01B48CC8-0CF8-4CCD-A874-3395FC8E8A3C}" type="presOf" srcId="{97A8FA3B-96EE-44F6-B7E1-59D3D4ADCB44}" destId="{6062F7E2-546A-4741-834C-3AA3C8F3A036}" srcOrd="0" destOrd="0" presId="urn:microsoft.com/office/officeart/2008/layout/VerticalCurvedList"/>
    <dgm:cxn modelId="{3B8B12FB-22F1-43EE-AEE3-50624B1DBFB8}" srcId="{A15B6ADB-4541-4297-9AE6-46DEDF3D8534}" destId="{97A8FA3B-96EE-44F6-B7E1-59D3D4ADCB44}" srcOrd="0" destOrd="0" parTransId="{FB4461CB-C58E-4E71-B572-2DAB706A900C}" sibTransId="{5F35C571-1DC3-4C6C-B27E-0FC57366AE8C}"/>
    <dgm:cxn modelId="{43841CA7-2390-4149-8C6D-8740A30C41AD}" type="presParOf" srcId="{375819E6-1CA8-4B7E-BE7C-9E697566512D}" destId="{427E9110-64CD-440D-8DF7-2345AE0F35AD}" srcOrd="0" destOrd="0" presId="urn:microsoft.com/office/officeart/2008/layout/VerticalCurvedList"/>
    <dgm:cxn modelId="{397117FC-F2CF-472E-B672-96DD3E503C85}" type="presParOf" srcId="{427E9110-64CD-440D-8DF7-2345AE0F35AD}" destId="{C52C3218-08D5-4F8B-8694-C4130CCB4BA6}" srcOrd="0" destOrd="0" presId="urn:microsoft.com/office/officeart/2008/layout/VerticalCurvedList"/>
    <dgm:cxn modelId="{45426B6F-6547-4711-BE21-781E1F8CB0B7}" type="presParOf" srcId="{C52C3218-08D5-4F8B-8694-C4130CCB4BA6}" destId="{D5293A6B-FACE-45D4-88D4-4AA5F67EA195}" srcOrd="0" destOrd="0" presId="urn:microsoft.com/office/officeart/2008/layout/VerticalCurvedList"/>
    <dgm:cxn modelId="{3F445F35-63F6-41C7-8577-A8AAACE66762}" type="presParOf" srcId="{C52C3218-08D5-4F8B-8694-C4130CCB4BA6}" destId="{439192B3-40DF-405B-95A7-FD8C44DB606F}" srcOrd="1" destOrd="0" presId="urn:microsoft.com/office/officeart/2008/layout/VerticalCurvedList"/>
    <dgm:cxn modelId="{F2852373-FD40-489F-A65F-9B07572A7C9A}" type="presParOf" srcId="{C52C3218-08D5-4F8B-8694-C4130CCB4BA6}" destId="{09C18327-5362-4D9A-89E0-3B4694EC1C45}" srcOrd="2" destOrd="0" presId="urn:microsoft.com/office/officeart/2008/layout/VerticalCurvedList"/>
    <dgm:cxn modelId="{F9073602-43FE-4A4C-844E-19C800D9D4FF}" type="presParOf" srcId="{C52C3218-08D5-4F8B-8694-C4130CCB4BA6}" destId="{176725B9-4EF7-41F2-9C73-A33486D1FB00}" srcOrd="3" destOrd="0" presId="urn:microsoft.com/office/officeart/2008/layout/VerticalCurvedList"/>
    <dgm:cxn modelId="{A505E9E6-CE1C-479E-B419-0E87F98C3E2C}" type="presParOf" srcId="{427E9110-64CD-440D-8DF7-2345AE0F35AD}" destId="{6062F7E2-546A-4741-834C-3AA3C8F3A036}" srcOrd="1" destOrd="0" presId="urn:microsoft.com/office/officeart/2008/layout/VerticalCurvedList"/>
    <dgm:cxn modelId="{DCACE201-59C1-4CD3-837B-E610CC8B1023}" type="presParOf" srcId="{427E9110-64CD-440D-8DF7-2345AE0F35AD}" destId="{1CA8E67D-708D-46AC-B7A2-F413382DA4FF}" srcOrd="2" destOrd="0" presId="urn:microsoft.com/office/officeart/2008/layout/VerticalCurvedList"/>
    <dgm:cxn modelId="{91320BCF-4B2F-49B5-977A-F6590674069B}" type="presParOf" srcId="{1CA8E67D-708D-46AC-B7A2-F413382DA4FF}" destId="{50F17DDE-A21A-4A2D-9889-8878F9D1E1F1}" srcOrd="0" destOrd="0" presId="urn:microsoft.com/office/officeart/2008/layout/VerticalCurvedList"/>
    <dgm:cxn modelId="{C141BF99-251D-4508-88DE-9F4A6B1EB9E0}" type="presParOf" srcId="{427E9110-64CD-440D-8DF7-2345AE0F35AD}" destId="{57310BE5-5A06-4068-A968-3FC486DE1F60}" srcOrd="3" destOrd="0" presId="urn:microsoft.com/office/officeart/2008/layout/VerticalCurvedList"/>
    <dgm:cxn modelId="{79D69BD1-0D3C-4D6F-8078-A5D9775E3592}" type="presParOf" srcId="{427E9110-64CD-440D-8DF7-2345AE0F35AD}" destId="{6CB2F562-953D-416D-8433-AB609A9B77FB}" srcOrd="4" destOrd="0" presId="urn:microsoft.com/office/officeart/2008/layout/VerticalCurvedList"/>
    <dgm:cxn modelId="{620E2A23-A223-4C53-8B1A-B73E2A41B2DD}" type="presParOf" srcId="{6CB2F562-953D-416D-8433-AB609A9B77FB}" destId="{19DA032E-9DF3-45CC-990F-6ED52D62B257}" srcOrd="0" destOrd="0" presId="urn:microsoft.com/office/officeart/2008/layout/VerticalCurvedList"/>
    <dgm:cxn modelId="{2B50EA49-BE65-48A0-8903-EDD03DF45515}" type="presParOf" srcId="{427E9110-64CD-440D-8DF7-2345AE0F35AD}" destId="{8D2DFBB6-3B71-49D8-86C9-35325FE6EFC0}" srcOrd="5" destOrd="0" presId="urn:microsoft.com/office/officeart/2008/layout/VerticalCurvedList"/>
    <dgm:cxn modelId="{DB9CE2A7-66E8-49B5-B3D4-F1E77BCF45A3}" type="presParOf" srcId="{427E9110-64CD-440D-8DF7-2345AE0F35AD}" destId="{1B538684-0199-48E5-A3E7-62C3CC4DEF9E}" srcOrd="6" destOrd="0" presId="urn:microsoft.com/office/officeart/2008/layout/VerticalCurvedList"/>
    <dgm:cxn modelId="{02E59ADC-BB0F-4616-9666-42266540238B}" type="presParOf" srcId="{1B538684-0199-48E5-A3E7-62C3CC4DEF9E}" destId="{A08DDF0E-BE55-41B7-B288-AFDF00A1BE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9192B3-40DF-405B-95A7-FD8C44DB606F}">
      <dsp:nvSpPr>
        <dsp:cNvPr id="0" name=""/>
        <dsp:cNvSpPr/>
      </dsp:nvSpPr>
      <dsp:spPr>
        <a:xfrm>
          <a:off x="-3437258" y="-649384"/>
          <a:ext cx="4107312" cy="4107312"/>
        </a:xfrm>
        <a:prstGeom prst="blockArc">
          <a:avLst>
            <a:gd name="adj1" fmla="val 18900000"/>
            <a:gd name="adj2" fmla="val 2700000"/>
            <a:gd name="adj3" fmla="val 526"/>
          </a:avLst>
        </a:prstGeom>
        <a:solidFill>
          <a:srgbClr val="25675C"/>
        </a:solidFill>
        <a:ln w="25400" cap="flat" cmpd="sng" algn="ctr">
          <a:solidFill>
            <a:srgbClr val="25675C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62F7E2-546A-4741-834C-3AA3C8F3A036}">
      <dsp:nvSpPr>
        <dsp:cNvPr id="0" name=""/>
        <dsp:cNvSpPr/>
      </dsp:nvSpPr>
      <dsp:spPr>
        <a:xfrm>
          <a:off x="310905" y="30796"/>
          <a:ext cx="4106875" cy="609600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rgbClr val="25675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870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Kể</a:t>
          </a:r>
          <a:r>
            <a:rPr lang="en-US" sz="30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0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lại</a:t>
          </a:r>
          <a:r>
            <a:rPr lang="en-US" sz="30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0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sự</a:t>
          </a:r>
          <a:r>
            <a:rPr lang="en-US" sz="30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0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việc</a:t>
          </a:r>
          <a:endParaRPr lang="en-US" sz="3000" b="1" kern="1200" dirty="0">
            <a:solidFill>
              <a:schemeClr val="tx1"/>
            </a:solidFill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>
        <a:off x="310905" y="30796"/>
        <a:ext cx="4106875" cy="609600"/>
      </dsp:txXfrm>
    </dsp:sp>
    <dsp:sp modelId="{50F17DDE-A21A-4A2D-9889-8878F9D1E1F1}">
      <dsp:nvSpPr>
        <dsp:cNvPr id="0" name=""/>
        <dsp:cNvSpPr/>
      </dsp:nvSpPr>
      <dsp:spPr>
        <a:xfrm>
          <a:off x="0" y="0"/>
          <a:ext cx="762000" cy="762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5675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310BE5-5A06-4068-A968-3FC486DE1F60}">
      <dsp:nvSpPr>
        <dsp:cNvPr id="0" name=""/>
        <dsp:cNvSpPr/>
      </dsp:nvSpPr>
      <dsp:spPr>
        <a:xfrm>
          <a:off x="596227" y="940899"/>
          <a:ext cx="3885285" cy="609600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rgbClr val="25675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870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Hỏi</a:t>
          </a:r>
          <a:r>
            <a:rPr lang="en-US" sz="30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0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điều</a:t>
          </a:r>
          <a:r>
            <a:rPr lang="en-US" sz="30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0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chưa</a:t>
          </a:r>
          <a:r>
            <a:rPr lang="en-US" sz="30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0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biết</a:t>
          </a:r>
          <a:endParaRPr lang="en-US" sz="3000" b="1" kern="1200" dirty="0">
            <a:solidFill>
              <a:schemeClr val="tx1"/>
            </a:solidFill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>
        <a:off x="596227" y="940899"/>
        <a:ext cx="3885285" cy="609600"/>
      </dsp:txXfrm>
    </dsp:sp>
    <dsp:sp modelId="{19DA032E-9DF3-45CC-990F-6ED52D62B257}">
      <dsp:nvSpPr>
        <dsp:cNvPr id="0" name=""/>
        <dsp:cNvSpPr/>
      </dsp:nvSpPr>
      <dsp:spPr>
        <a:xfrm>
          <a:off x="215211" y="864694"/>
          <a:ext cx="762000" cy="762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5675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2DFBB6-3B71-49D8-86C9-35325FE6EFC0}">
      <dsp:nvSpPr>
        <dsp:cNvPr id="0" name=""/>
        <dsp:cNvSpPr/>
      </dsp:nvSpPr>
      <dsp:spPr>
        <a:xfrm>
          <a:off x="502784" y="1811914"/>
          <a:ext cx="4069215" cy="1014484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rgbClr val="25675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870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6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Kết</a:t>
          </a:r>
          <a:r>
            <a:rPr lang="en-US" sz="36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thúc</a:t>
          </a:r>
          <a:r>
            <a:rPr lang="en-US" sz="36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lời</a:t>
          </a:r>
          <a:r>
            <a:rPr lang="en-US" sz="36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gọi</a:t>
          </a:r>
          <a:r>
            <a:rPr lang="en-US" sz="36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, </a:t>
          </a:r>
          <a:r>
            <a:rPr lang="en-US" sz="36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lời</a:t>
          </a:r>
          <a:r>
            <a:rPr lang="en-US" sz="36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yêu</a:t>
          </a:r>
          <a:r>
            <a:rPr lang="en-US" sz="36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cầu</a:t>
          </a:r>
          <a:r>
            <a:rPr lang="en-US" sz="36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, </a:t>
          </a:r>
          <a:r>
            <a:rPr lang="en-US" sz="36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đề</a:t>
          </a:r>
          <a:r>
            <a:rPr lang="en-US" sz="3600" b="1" kern="1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3600" b="1" kern="1200" dirty="0" err="1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nghị</a:t>
          </a:r>
          <a:endParaRPr lang="en-US" sz="3600" b="1" kern="1200" dirty="0">
            <a:solidFill>
              <a:schemeClr val="tx1"/>
            </a:solidFill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>
        <a:off x="502784" y="1811914"/>
        <a:ext cx="4069215" cy="1014484"/>
      </dsp:txXfrm>
    </dsp:sp>
    <dsp:sp modelId="{A08DDF0E-BE55-41B7-B288-AFDF00A1BEAE}">
      <dsp:nvSpPr>
        <dsp:cNvPr id="0" name=""/>
        <dsp:cNvSpPr/>
      </dsp:nvSpPr>
      <dsp:spPr>
        <a:xfrm>
          <a:off x="44744" y="1896888"/>
          <a:ext cx="804062" cy="805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5675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loại</a:t>
            </a:r>
            <a:endParaRPr lang="en-US" baseline="0" dirty="0"/>
          </a:p>
          <a:p>
            <a:r>
              <a:rPr lang="en-US" baseline="0" dirty="0" err="1"/>
              <a:t>Lưu</a:t>
            </a:r>
            <a:r>
              <a:rPr lang="en-US" baseline="0" dirty="0"/>
              <a:t> ý: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chung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tình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thân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gđ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tâm</a:t>
            </a:r>
            <a:r>
              <a:rPr lang="en-US" baseline="0" dirty="0"/>
              <a:t>, </a:t>
            </a:r>
            <a:r>
              <a:rPr lang="en-US" baseline="0" dirty="0" err="1"/>
              <a:t>chăm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,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thương</a:t>
            </a:r>
            <a:r>
              <a:rPr lang="en-US" baseline="0" dirty="0"/>
              <a:t>.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t/c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kia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hiếu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, </a:t>
            </a:r>
            <a:r>
              <a:rPr lang="en-US" baseline="0" dirty="0" err="1"/>
              <a:t>kính</a:t>
            </a:r>
            <a:r>
              <a:rPr lang="en-US" baseline="0" dirty="0"/>
              <a:t> </a:t>
            </a:r>
            <a:r>
              <a:rPr lang="en-US" baseline="0" dirty="0" err="1"/>
              <a:t>trọng</a:t>
            </a:r>
            <a:r>
              <a:rPr lang="en-US" baseline="0" dirty="0"/>
              <a:t>, </a:t>
            </a:r>
            <a:r>
              <a:rPr lang="en-US" baseline="0" dirty="0" err="1"/>
              <a:t>vâng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,…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a3e903d5e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a3e903d5e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Cẩn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thận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Vui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vẻ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tự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tin,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Dễ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gần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.,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chung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thủy</a:t>
            </a:r>
            <a:r>
              <a:rPr lang="en-US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thân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thiện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hào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phóng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chăm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chỉ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trung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thực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hài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hước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tốt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bụng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,…/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nóng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kiêu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căng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cẩu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thả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độc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ác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lười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biếng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keo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kiệt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bi </a:t>
            </a:r>
            <a:r>
              <a:rPr lang="en-US" sz="1100" b="0" i="0" u="none" strike="noStrike" kern="1200" cap="none" baseline="0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quan</a:t>
            </a:r>
            <a:r>
              <a:rPr lang="en-US" sz="1100" b="0" i="0" u="none" strike="noStrike" kern="1200" cap="none" baseline="0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317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8f342daea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8f342daea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224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7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58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88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6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47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06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82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41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94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13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28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36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9110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82783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246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635803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9989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9167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28577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558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6628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1631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568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34919" y="2181538"/>
            <a:ext cx="5788125" cy="16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7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411763" y="3853713"/>
            <a:ext cx="4034475" cy="2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5114155" y="1027525"/>
            <a:ext cx="2771370" cy="716320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" name="Google Shape;12;p2"/>
          <p:cNvSpPr/>
          <p:nvPr/>
        </p:nvSpPr>
        <p:spPr>
          <a:xfrm rot="5400000">
            <a:off x="5396908" y="3759812"/>
            <a:ext cx="986132" cy="178121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" name="Google Shape;13;p2"/>
          <p:cNvSpPr/>
          <p:nvPr/>
        </p:nvSpPr>
        <p:spPr>
          <a:xfrm rot="5400000">
            <a:off x="5542154" y="4685918"/>
            <a:ext cx="188656" cy="12555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" name="Google Shape;14;p2"/>
          <p:cNvSpPr/>
          <p:nvPr/>
        </p:nvSpPr>
        <p:spPr>
          <a:xfrm flipH="1">
            <a:off x="6710041" y="4235775"/>
            <a:ext cx="97043" cy="110846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" name="Google Shape;15;p2"/>
          <p:cNvSpPr/>
          <p:nvPr/>
        </p:nvSpPr>
        <p:spPr>
          <a:xfrm rot="5400000">
            <a:off x="793899" y="4585008"/>
            <a:ext cx="102641" cy="65948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6" name="Google Shape;16;p2"/>
          <p:cNvSpPr/>
          <p:nvPr/>
        </p:nvSpPr>
        <p:spPr>
          <a:xfrm rot="5400000">
            <a:off x="560842" y="4749560"/>
            <a:ext cx="176978" cy="120946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7" name="Google Shape;17;p2"/>
          <p:cNvSpPr/>
          <p:nvPr/>
        </p:nvSpPr>
        <p:spPr>
          <a:xfrm rot="5400000">
            <a:off x="1628103" y="4962373"/>
            <a:ext cx="102641" cy="65990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8" name="Google Shape;18;p2"/>
          <p:cNvSpPr/>
          <p:nvPr/>
        </p:nvSpPr>
        <p:spPr>
          <a:xfrm flipH="1">
            <a:off x="6468520" y="3679506"/>
            <a:ext cx="97043" cy="110775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9" name="Google Shape;19;p2"/>
          <p:cNvSpPr/>
          <p:nvPr/>
        </p:nvSpPr>
        <p:spPr>
          <a:xfrm rot="5400000">
            <a:off x="5378801" y="4725093"/>
            <a:ext cx="94935" cy="71611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0" name="Google Shape;20;p2"/>
          <p:cNvSpPr/>
          <p:nvPr/>
        </p:nvSpPr>
        <p:spPr>
          <a:xfrm rot="5400000">
            <a:off x="884015" y="4395996"/>
            <a:ext cx="483726" cy="1011319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1" name="Google Shape;21;p2"/>
          <p:cNvSpPr/>
          <p:nvPr/>
        </p:nvSpPr>
        <p:spPr>
          <a:xfrm flipH="1">
            <a:off x="6735267" y="3886742"/>
            <a:ext cx="124754" cy="221691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2" name="Google Shape;22;p2"/>
          <p:cNvSpPr/>
          <p:nvPr/>
        </p:nvSpPr>
        <p:spPr>
          <a:xfrm rot="5400000">
            <a:off x="-867214" y="3548501"/>
            <a:ext cx="2462259" cy="727854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3" name="Google Shape;23;p2"/>
          <p:cNvSpPr/>
          <p:nvPr/>
        </p:nvSpPr>
        <p:spPr>
          <a:xfrm rot="5400000">
            <a:off x="-236582" y="3304156"/>
            <a:ext cx="862630" cy="389476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" name="Google Shape;24;p2"/>
          <p:cNvSpPr/>
          <p:nvPr/>
        </p:nvSpPr>
        <p:spPr>
          <a:xfrm rot="5400000">
            <a:off x="5816390" y="-291901"/>
            <a:ext cx="540779" cy="1124582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" name="Google Shape;25;p2"/>
          <p:cNvSpPr/>
          <p:nvPr/>
        </p:nvSpPr>
        <p:spPr>
          <a:xfrm rot="5400000">
            <a:off x="521341" y="-521393"/>
            <a:ext cx="1240370" cy="2283155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6" name="Google Shape;26;p2"/>
          <p:cNvSpPr/>
          <p:nvPr/>
        </p:nvSpPr>
        <p:spPr>
          <a:xfrm rot="5400000">
            <a:off x="6636311" y="356617"/>
            <a:ext cx="44334" cy="33216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7" name="Google Shape;27;p2"/>
          <p:cNvSpPr/>
          <p:nvPr/>
        </p:nvSpPr>
        <p:spPr>
          <a:xfrm rot="5400000">
            <a:off x="6137656" y="4628662"/>
            <a:ext cx="58029" cy="4352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8" name="Google Shape;28;p2"/>
          <p:cNvSpPr/>
          <p:nvPr/>
        </p:nvSpPr>
        <p:spPr>
          <a:xfrm rot="5400000">
            <a:off x="6384775" y="4972341"/>
            <a:ext cx="57968" cy="4347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9" name="Google Shape;29;p2"/>
          <p:cNvSpPr/>
          <p:nvPr/>
        </p:nvSpPr>
        <p:spPr>
          <a:xfrm rot="5400000">
            <a:off x="837980" y="462460"/>
            <a:ext cx="61239" cy="4597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0" name="Google Shape;30;p2"/>
          <p:cNvSpPr/>
          <p:nvPr/>
        </p:nvSpPr>
        <p:spPr>
          <a:xfrm rot="5400000">
            <a:off x="139073" y="316667"/>
            <a:ext cx="61239" cy="4592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1" name="Google Shape;31;p2"/>
          <p:cNvSpPr/>
          <p:nvPr/>
        </p:nvSpPr>
        <p:spPr>
          <a:xfrm rot="5400000">
            <a:off x="207917" y="110230"/>
            <a:ext cx="61239" cy="4597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2" name="Google Shape;32;p2"/>
          <p:cNvSpPr/>
          <p:nvPr/>
        </p:nvSpPr>
        <p:spPr>
          <a:xfrm rot="5400000">
            <a:off x="373059" y="444498"/>
            <a:ext cx="61303" cy="4592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3" name="Google Shape;33;p2"/>
          <p:cNvSpPr/>
          <p:nvPr/>
        </p:nvSpPr>
        <p:spPr>
          <a:xfrm rot="5400000">
            <a:off x="161330" y="5023446"/>
            <a:ext cx="53474" cy="4010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4" name="Google Shape;34;p2"/>
          <p:cNvSpPr/>
          <p:nvPr/>
        </p:nvSpPr>
        <p:spPr>
          <a:xfrm rot="5400000">
            <a:off x="1302926" y="4989480"/>
            <a:ext cx="62871" cy="40022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5" name="Google Shape;35;p2"/>
          <p:cNvSpPr/>
          <p:nvPr/>
        </p:nvSpPr>
        <p:spPr>
          <a:xfrm rot="5400000">
            <a:off x="237868" y="3273688"/>
            <a:ext cx="53474" cy="400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6" name="Google Shape;36;p2"/>
          <p:cNvSpPr/>
          <p:nvPr/>
        </p:nvSpPr>
        <p:spPr>
          <a:xfrm rot="5400000">
            <a:off x="6729160" y="432701"/>
            <a:ext cx="99845" cy="74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7" name="Google Shape;37;p2"/>
          <p:cNvSpPr/>
          <p:nvPr/>
        </p:nvSpPr>
        <p:spPr>
          <a:xfrm rot="5400000">
            <a:off x="5991406" y="4741725"/>
            <a:ext cx="130687" cy="9801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" name="Google Shape;38;p2"/>
          <p:cNvSpPr/>
          <p:nvPr/>
        </p:nvSpPr>
        <p:spPr>
          <a:xfrm rot="5400000">
            <a:off x="-264" y="3574354"/>
            <a:ext cx="119925" cy="90363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9" name="Google Shape;39;p2"/>
          <p:cNvSpPr/>
          <p:nvPr/>
        </p:nvSpPr>
        <p:spPr>
          <a:xfrm rot="5400000">
            <a:off x="989030" y="218862"/>
            <a:ext cx="138061" cy="103546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0" name="Google Shape;40;p2"/>
          <p:cNvSpPr/>
          <p:nvPr/>
        </p:nvSpPr>
        <p:spPr>
          <a:xfrm rot="5400000">
            <a:off x="-30887" y="4729444"/>
            <a:ext cx="119925" cy="58145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1" name="Google Shape;41;p2"/>
          <p:cNvSpPr/>
          <p:nvPr/>
        </p:nvSpPr>
        <p:spPr>
          <a:xfrm rot="5400000">
            <a:off x="5969053" y="108750"/>
            <a:ext cx="99428" cy="74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8564769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534919" y="1376375"/>
            <a:ext cx="5788125" cy="31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23838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788">
                <a:latin typeface="Comfortaa"/>
                <a:ea typeface="Comfortaa"/>
                <a:cs typeface="Comfortaa"/>
                <a:sym typeface="Comfortaa"/>
              </a:defRPr>
            </a:lvl1pPr>
            <a:lvl2pPr marL="685800" lvl="1" indent="-223838" rtl="0">
              <a:spcBef>
                <a:spcPts val="12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825"/>
            </a:lvl2pPr>
            <a:lvl3pPr marL="1028700" lvl="2" indent="-223838" rtl="0">
              <a:spcBef>
                <a:spcPts val="12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825"/>
            </a:lvl3pPr>
            <a:lvl4pPr marL="1371600" lvl="3" indent="-223838" rtl="0">
              <a:spcBef>
                <a:spcPts val="12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825"/>
            </a:lvl4pPr>
            <a:lvl5pPr marL="1714500" lvl="4" indent="-223838" rtl="0">
              <a:spcBef>
                <a:spcPts val="12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825"/>
            </a:lvl5pPr>
            <a:lvl6pPr marL="2057400" lvl="5" indent="-223838" rtl="0">
              <a:spcBef>
                <a:spcPts val="12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825"/>
            </a:lvl6pPr>
            <a:lvl7pPr marL="2400300" lvl="6" indent="-223838" rtl="0">
              <a:spcBef>
                <a:spcPts val="12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825"/>
            </a:lvl7pPr>
            <a:lvl8pPr marL="2743200" lvl="7" indent="-223838" rtl="0">
              <a:spcBef>
                <a:spcPts val="12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825"/>
            </a:lvl8pPr>
            <a:lvl9pPr marL="3086100" lvl="8" indent="-223838" rtl="0">
              <a:spcBef>
                <a:spcPts val="1200"/>
              </a:spcBef>
              <a:spcAft>
                <a:spcPts val="1200"/>
              </a:spcAft>
              <a:buSzPts val="1100"/>
              <a:buFont typeface="Roboto Condensed Light"/>
              <a:buAutoNum type="romanLcPeriod"/>
              <a:defRPr sz="825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6323116" y="-581450"/>
            <a:ext cx="1072575" cy="11622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0" name="Google Shape;90;p4"/>
          <p:cNvSpPr/>
          <p:nvPr/>
        </p:nvSpPr>
        <p:spPr>
          <a:xfrm>
            <a:off x="-633600" y="-581450"/>
            <a:ext cx="1264275" cy="11622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1" name="Google Shape;91;p4"/>
          <p:cNvSpPr/>
          <p:nvPr/>
        </p:nvSpPr>
        <p:spPr>
          <a:xfrm rot="5400000">
            <a:off x="3312277" y="3196788"/>
            <a:ext cx="233360" cy="3660087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108624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/>
          <p:nvPr/>
        </p:nvSpPr>
        <p:spPr>
          <a:xfrm rot="-5400000" flipH="1">
            <a:off x="5207483" y="3927398"/>
            <a:ext cx="346005" cy="208605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1" name="Google Shape;111;p6"/>
          <p:cNvSpPr/>
          <p:nvPr/>
        </p:nvSpPr>
        <p:spPr>
          <a:xfrm rot="10800000" flipH="1">
            <a:off x="1201351" y="4892328"/>
            <a:ext cx="3632657" cy="260352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"/>
          <p:cNvSpPr/>
          <p:nvPr/>
        </p:nvSpPr>
        <p:spPr>
          <a:xfrm rot="-4578606" flipH="1">
            <a:off x="1369886" y="4109318"/>
            <a:ext cx="316626" cy="1779097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4" name="Google Shape;114;p6"/>
          <p:cNvSpPr/>
          <p:nvPr/>
        </p:nvSpPr>
        <p:spPr>
          <a:xfrm flipH="1">
            <a:off x="-8" y="4539778"/>
            <a:ext cx="1835240" cy="612903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5" name="Google Shape;115;p6"/>
          <p:cNvSpPr/>
          <p:nvPr/>
        </p:nvSpPr>
        <p:spPr>
          <a:xfrm rot="-5400000" flipH="1">
            <a:off x="355854" y="5086365"/>
            <a:ext cx="64714" cy="4955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6" name="Google Shape;116;p6"/>
          <p:cNvSpPr/>
          <p:nvPr/>
        </p:nvSpPr>
        <p:spPr>
          <a:xfrm rot="-5400000" flipH="1">
            <a:off x="150110" y="3894931"/>
            <a:ext cx="64714" cy="4955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7" name="Google Shape;117;p6"/>
          <p:cNvSpPr/>
          <p:nvPr/>
        </p:nvSpPr>
        <p:spPr>
          <a:xfrm rot="-5400000" flipH="1">
            <a:off x="234757" y="4020375"/>
            <a:ext cx="145742" cy="111608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8" name="Google Shape;118;p6"/>
          <p:cNvSpPr/>
          <p:nvPr/>
        </p:nvSpPr>
        <p:spPr>
          <a:xfrm rot="-5400000" flipH="1">
            <a:off x="272004" y="4315031"/>
            <a:ext cx="64714" cy="4955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19" name="Google Shape;119;p6"/>
          <p:cNvSpPr/>
          <p:nvPr/>
        </p:nvSpPr>
        <p:spPr>
          <a:xfrm rot="-5400000" flipH="1">
            <a:off x="6057580" y="4343160"/>
            <a:ext cx="959014" cy="641645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0" name="Google Shape;120;p6"/>
          <p:cNvSpPr/>
          <p:nvPr/>
        </p:nvSpPr>
        <p:spPr>
          <a:xfrm flipH="1">
            <a:off x="6744757" y="3890760"/>
            <a:ext cx="43465" cy="5789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1" name="Google Shape;121;p6"/>
          <p:cNvSpPr/>
          <p:nvPr/>
        </p:nvSpPr>
        <p:spPr>
          <a:xfrm flipH="1">
            <a:off x="6690732" y="4771747"/>
            <a:ext cx="97477" cy="13057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2" name="Google Shape;122;p6"/>
          <p:cNvSpPr/>
          <p:nvPr/>
        </p:nvSpPr>
        <p:spPr>
          <a:xfrm flipH="1">
            <a:off x="6555001" y="4085946"/>
            <a:ext cx="97477" cy="13057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3118427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534919" y="1718200"/>
            <a:ext cx="1937475" cy="25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2pPr>
            <a:lvl3pPr lvl="2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3pPr>
            <a:lvl4pPr lvl="3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4pPr>
            <a:lvl5pPr lvl="4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5pPr>
            <a:lvl6pPr lvl="5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6pPr>
            <a:lvl7pPr lvl="6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7pPr>
            <a:lvl8pPr lvl="7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8pPr>
            <a:lvl9pPr lvl="8">
              <a:spcBef>
                <a:spcPts val="1200"/>
              </a:spcBef>
              <a:spcAft>
                <a:spcPts val="1200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2535975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3893881" y="4242602"/>
            <a:ext cx="2964119" cy="900886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7" name="Google Shape;127;p7"/>
          <p:cNvSpPr/>
          <p:nvPr/>
        </p:nvSpPr>
        <p:spPr>
          <a:xfrm flipH="1">
            <a:off x="6182400" y="1718201"/>
            <a:ext cx="675600" cy="3425317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8" name="Google Shape;128;p7"/>
          <p:cNvSpPr/>
          <p:nvPr/>
        </p:nvSpPr>
        <p:spPr>
          <a:xfrm flipH="1">
            <a:off x="6453346" y="2996087"/>
            <a:ext cx="51995" cy="6955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9" name="Google Shape;129;p7"/>
          <p:cNvSpPr/>
          <p:nvPr/>
        </p:nvSpPr>
        <p:spPr>
          <a:xfrm flipH="1">
            <a:off x="6009103" y="4337021"/>
            <a:ext cx="51995" cy="6948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0" name="Google Shape;130;p7"/>
          <p:cNvSpPr/>
          <p:nvPr/>
        </p:nvSpPr>
        <p:spPr>
          <a:xfrm flipH="1">
            <a:off x="6184376" y="4151112"/>
            <a:ext cx="113078" cy="15128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1" name="Google Shape;131;p7"/>
          <p:cNvSpPr/>
          <p:nvPr/>
        </p:nvSpPr>
        <p:spPr>
          <a:xfrm flipH="1">
            <a:off x="5900542" y="3982977"/>
            <a:ext cx="52049" cy="69486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2" name="Google Shape;132;p7"/>
          <p:cNvSpPr/>
          <p:nvPr/>
        </p:nvSpPr>
        <p:spPr>
          <a:xfrm flipH="1">
            <a:off x="6603119" y="2665907"/>
            <a:ext cx="117219" cy="15665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3" name="Google Shape;133;p7"/>
          <p:cNvSpPr/>
          <p:nvPr/>
        </p:nvSpPr>
        <p:spPr>
          <a:xfrm flipH="1">
            <a:off x="5480711" y="4760402"/>
            <a:ext cx="117219" cy="15665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557487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987731" y="1767225"/>
            <a:ext cx="5090625" cy="9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986831" y="3248025"/>
            <a:ext cx="5090625" cy="39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5557211" y="3938047"/>
            <a:ext cx="690141" cy="1358016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2811704" y="2936028"/>
            <a:ext cx="850653" cy="3579698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2161669" y="3565688"/>
            <a:ext cx="757219" cy="2398407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0" name="Google Shape;140;p8"/>
          <p:cNvSpPr/>
          <p:nvPr/>
        </p:nvSpPr>
        <p:spPr>
          <a:xfrm rot="-5400000">
            <a:off x="446593" y="3587296"/>
            <a:ext cx="1109657" cy="200280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1" name="Google Shape;141;p8"/>
          <p:cNvSpPr/>
          <p:nvPr/>
        </p:nvSpPr>
        <p:spPr>
          <a:xfrm rot="-5400000">
            <a:off x="3938604" y="987843"/>
            <a:ext cx="205846" cy="132257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2" name="Google Shape;142;p8"/>
          <p:cNvSpPr/>
          <p:nvPr/>
        </p:nvSpPr>
        <p:spPr>
          <a:xfrm rot="-5400000">
            <a:off x="4256921" y="547535"/>
            <a:ext cx="354930" cy="242556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3" name="Google Shape;143;p8"/>
          <p:cNvSpPr/>
          <p:nvPr/>
        </p:nvSpPr>
        <p:spPr>
          <a:xfrm rot="-5400000">
            <a:off x="2265574" y="230947"/>
            <a:ext cx="205846" cy="132341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4" name="Google Shape;144;p8"/>
          <p:cNvSpPr/>
          <p:nvPr/>
        </p:nvSpPr>
        <p:spPr>
          <a:xfrm rot="-5400000">
            <a:off x="2993579" y="-529034"/>
            <a:ext cx="970111" cy="2028197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5" name="Google Shape;145;p8"/>
          <p:cNvSpPr/>
          <p:nvPr/>
        </p:nvSpPr>
        <p:spPr>
          <a:xfrm rot="-5400000">
            <a:off x="2997490" y="228662"/>
            <a:ext cx="126088" cy="80263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6" name="Google Shape;146;p8"/>
          <p:cNvSpPr/>
          <p:nvPr/>
        </p:nvSpPr>
        <p:spPr>
          <a:xfrm rot="5400000">
            <a:off x="3746549" y="3579532"/>
            <a:ext cx="1099732" cy="2028218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7" name="Google Shape;147;p8"/>
          <p:cNvSpPr/>
          <p:nvPr/>
        </p:nvSpPr>
        <p:spPr>
          <a:xfrm rot="5400000">
            <a:off x="3902611" y="4631743"/>
            <a:ext cx="210388" cy="142970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8" name="Google Shape;148;p8"/>
          <p:cNvSpPr/>
          <p:nvPr/>
        </p:nvSpPr>
        <p:spPr>
          <a:xfrm rot="5400000">
            <a:off x="3715513" y="4676063"/>
            <a:ext cx="105871" cy="8154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9" name="Google Shape;149;p8"/>
          <p:cNvSpPr/>
          <p:nvPr/>
        </p:nvSpPr>
        <p:spPr>
          <a:xfrm>
            <a:off x="4313100" y="4043769"/>
            <a:ext cx="2544867" cy="1099743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0" name="Google Shape;150;p8"/>
          <p:cNvSpPr/>
          <p:nvPr/>
        </p:nvSpPr>
        <p:spPr>
          <a:xfrm rot="5400000">
            <a:off x="4579143" y="4568856"/>
            <a:ext cx="64714" cy="4955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1" name="Google Shape;151;p8"/>
          <p:cNvSpPr/>
          <p:nvPr/>
        </p:nvSpPr>
        <p:spPr>
          <a:xfrm rot="5400000">
            <a:off x="4860523" y="4952119"/>
            <a:ext cx="64646" cy="495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2" name="Google Shape;152;p8"/>
          <p:cNvSpPr/>
          <p:nvPr/>
        </p:nvSpPr>
        <p:spPr>
          <a:xfrm rot="5400000">
            <a:off x="4413469" y="4694300"/>
            <a:ext cx="145742" cy="111608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6315507" y="3779756"/>
            <a:ext cx="64714" cy="4955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6400155" y="3905200"/>
            <a:ext cx="145742" cy="111608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5" name="Google Shape;155;p8"/>
          <p:cNvSpPr/>
          <p:nvPr/>
        </p:nvSpPr>
        <p:spPr>
          <a:xfrm rot="5400000">
            <a:off x="280730" y="4130768"/>
            <a:ext cx="210388" cy="142970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6" name="Google Shape;156;p8"/>
          <p:cNvSpPr/>
          <p:nvPr/>
        </p:nvSpPr>
        <p:spPr>
          <a:xfrm rot="5400000">
            <a:off x="585787" y="4315031"/>
            <a:ext cx="64714" cy="4955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7" name="Google Shape;157;p8"/>
          <p:cNvSpPr/>
          <p:nvPr/>
        </p:nvSpPr>
        <p:spPr>
          <a:xfrm rot="5400000">
            <a:off x="2943984" y="4008093"/>
            <a:ext cx="281251" cy="191119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8" name="Google Shape;158;p8"/>
          <p:cNvSpPr/>
          <p:nvPr/>
        </p:nvSpPr>
        <p:spPr>
          <a:xfrm rot="3600835">
            <a:off x="2073089" y="4208762"/>
            <a:ext cx="64715" cy="4955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9" name="Google Shape;159;p8"/>
          <p:cNvSpPr/>
          <p:nvPr/>
        </p:nvSpPr>
        <p:spPr>
          <a:xfrm rot="3600835">
            <a:off x="2460463" y="4353244"/>
            <a:ext cx="64647" cy="495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60" name="Google Shape;160;p8"/>
          <p:cNvSpPr/>
          <p:nvPr/>
        </p:nvSpPr>
        <p:spPr>
          <a:xfrm rot="5400000">
            <a:off x="2245200" y="4740106"/>
            <a:ext cx="64714" cy="4955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61" name="Google Shape;161;p8"/>
          <p:cNvSpPr/>
          <p:nvPr/>
        </p:nvSpPr>
        <p:spPr>
          <a:xfrm rot="5400000">
            <a:off x="306861" y="4592294"/>
            <a:ext cx="64646" cy="495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62" name="Google Shape;162;p8"/>
          <p:cNvSpPr/>
          <p:nvPr/>
        </p:nvSpPr>
        <p:spPr>
          <a:xfrm rot="5400000">
            <a:off x="1389099" y="4693406"/>
            <a:ext cx="210388" cy="142970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63" name="Google Shape;163;p8"/>
          <p:cNvSpPr/>
          <p:nvPr/>
        </p:nvSpPr>
        <p:spPr>
          <a:xfrm rot="5400000">
            <a:off x="6521250" y="4315031"/>
            <a:ext cx="64714" cy="4955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64" name="Google Shape;164;p8"/>
          <p:cNvSpPr/>
          <p:nvPr/>
        </p:nvSpPr>
        <p:spPr>
          <a:xfrm rot="5400000">
            <a:off x="3607593" y="4804831"/>
            <a:ext cx="64714" cy="4955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65" name="Google Shape;165;p8"/>
          <p:cNvSpPr/>
          <p:nvPr/>
        </p:nvSpPr>
        <p:spPr>
          <a:xfrm rot="5400000">
            <a:off x="1762419" y="4062875"/>
            <a:ext cx="105871" cy="8154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41039950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66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534994" y="2175000"/>
            <a:ext cx="1466325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5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534994" y="3092475"/>
            <a:ext cx="1466325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534994" y="2725500"/>
            <a:ext cx="1466325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2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1975553" y="2175000"/>
            <a:ext cx="1466325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5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1975478" y="3092475"/>
            <a:ext cx="1466325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1975478" y="2725500"/>
            <a:ext cx="1466325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2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3416113" y="2175000"/>
            <a:ext cx="1466325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5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3416038" y="3092475"/>
            <a:ext cx="1466325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3416038" y="2725500"/>
            <a:ext cx="1466325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2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4856672" y="2175000"/>
            <a:ext cx="1466325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5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56673" y="3092475"/>
            <a:ext cx="1466325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4856673" y="2725500"/>
            <a:ext cx="1466325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2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1205104" y="4007501"/>
            <a:ext cx="435645" cy="184284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5730810" y="3715568"/>
            <a:ext cx="1833925" cy="420446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3" name="Google Shape;243;p13"/>
          <p:cNvSpPr/>
          <p:nvPr/>
        </p:nvSpPr>
        <p:spPr>
          <a:xfrm rot="5400000">
            <a:off x="-199431" y="3992755"/>
            <a:ext cx="1350264" cy="951305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4" name="Google Shape;244;p13"/>
          <p:cNvSpPr/>
          <p:nvPr/>
        </p:nvSpPr>
        <p:spPr>
          <a:xfrm rot="5400000">
            <a:off x="623728" y="4739399"/>
            <a:ext cx="182861" cy="126276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5695627" y="-12986"/>
            <a:ext cx="1162388" cy="1456042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6485773" y="984921"/>
            <a:ext cx="157418" cy="193275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7821" y="-12948"/>
            <a:ext cx="1235741" cy="1579827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331013" y="185795"/>
            <a:ext cx="310862" cy="175965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9" name="Google Shape;249;p13"/>
          <p:cNvSpPr/>
          <p:nvPr/>
        </p:nvSpPr>
        <p:spPr>
          <a:xfrm>
            <a:off x="4856663" y="4091755"/>
            <a:ext cx="2001369" cy="1051757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0" name="Google Shape;250;p13"/>
          <p:cNvSpPr/>
          <p:nvPr/>
        </p:nvSpPr>
        <p:spPr>
          <a:xfrm>
            <a:off x="848664" y="4580700"/>
            <a:ext cx="701162" cy="562796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1" name="Google Shape;251;p13"/>
          <p:cNvSpPr/>
          <p:nvPr/>
        </p:nvSpPr>
        <p:spPr>
          <a:xfrm>
            <a:off x="6754940" y="4842753"/>
            <a:ext cx="43465" cy="5795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2" name="Google Shape;252;p13"/>
          <p:cNvSpPr/>
          <p:nvPr/>
        </p:nvSpPr>
        <p:spPr>
          <a:xfrm>
            <a:off x="1010741" y="4732185"/>
            <a:ext cx="43465" cy="5789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3" name="Google Shape;253;p13"/>
          <p:cNvSpPr/>
          <p:nvPr/>
        </p:nvSpPr>
        <p:spPr>
          <a:xfrm>
            <a:off x="1248560" y="4991934"/>
            <a:ext cx="97477" cy="13057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4" name="Google Shape;254;p13"/>
          <p:cNvSpPr/>
          <p:nvPr/>
        </p:nvSpPr>
        <p:spPr>
          <a:xfrm>
            <a:off x="6496299" y="5059463"/>
            <a:ext cx="97477" cy="8401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697964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9"/>
          <p:cNvSpPr txBox="1">
            <a:spLocks noGrp="1"/>
          </p:cNvSpPr>
          <p:nvPr>
            <p:ph type="ctrTitle"/>
          </p:nvPr>
        </p:nvSpPr>
        <p:spPr>
          <a:xfrm>
            <a:off x="2013300" y="1828250"/>
            <a:ext cx="2831400" cy="8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9pPr>
          </a:lstStyle>
          <a:p>
            <a:endParaRPr/>
          </a:p>
        </p:txBody>
      </p:sp>
      <p:sp>
        <p:nvSpPr>
          <p:cNvPr id="339" name="Google Shape;339;p19"/>
          <p:cNvSpPr txBox="1">
            <a:spLocks noGrp="1"/>
          </p:cNvSpPr>
          <p:nvPr>
            <p:ph type="subTitle" idx="1"/>
          </p:nvPr>
        </p:nvSpPr>
        <p:spPr>
          <a:xfrm>
            <a:off x="2515838" y="2805200"/>
            <a:ext cx="173115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51415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2"/>
          <p:cNvSpPr/>
          <p:nvPr/>
        </p:nvSpPr>
        <p:spPr>
          <a:xfrm rot="5400000" flipH="1">
            <a:off x="5820799" y="-249327"/>
            <a:ext cx="457198" cy="955858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/>
          </p:nvPr>
        </p:nvSpPr>
        <p:spPr>
          <a:xfrm>
            <a:off x="1594360" y="2701275"/>
            <a:ext cx="186795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1"/>
          </p:nvPr>
        </p:nvSpPr>
        <p:spPr>
          <a:xfrm>
            <a:off x="1594379" y="3363400"/>
            <a:ext cx="1867950" cy="7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5" name="Google Shape;375;p22"/>
          <p:cNvSpPr txBox="1">
            <a:spLocks noGrp="1"/>
          </p:cNvSpPr>
          <p:nvPr>
            <p:ph type="subTitle" idx="2"/>
          </p:nvPr>
        </p:nvSpPr>
        <p:spPr>
          <a:xfrm>
            <a:off x="4393043" y="3363400"/>
            <a:ext cx="1867950" cy="7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6" name="Google Shape;376;p22"/>
          <p:cNvSpPr txBox="1">
            <a:spLocks noGrp="1"/>
          </p:cNvSpPr>
          <p:nvPr>
            <p:ph type="subTitle" idx="3"/>
          </p:nvPr>
        </p:nvSpPr>
        <p:spPr>
          <a:xfrm>
            <a:off x="4393041" y="2701275"/>
            <a:ext cx="186795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7" name="Google Shape;377;p22"/>
          <p:cNvSpPr txBox="1">
            <a:spLocks noGrp="1"/>
          </p:cNvSpPr>
          <p:nvPr>
            <p:ph type="subTitle" idx="4"/>
          </p:nvPr>
        </p:nvSpPr>
        <p:spPr>
          <a:xfrm>
            <a:off x="3242672" y="1448875"/>
            <a:ext cx="1867950" cy="7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subTitle" idx="5"/>
          </p:nvPr>
        </p:nvSpPr>
        <p:spPr>
          <a:xfrm>
            <a:off x="3242672" y="786750"/>
            <a:ext cx="186795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9" name="Google Shape;379;p22"/>
          <p:cNvSpPr/>
          <p:nvPr/>
        </p:nvSpPr>
        <p:spPr>
          <a:xfrm>
            <a:off x="1275" y="0"/>
            <a:ext cx="534522" cy="1984982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0" name="Google Shape;380;p22"/>
          <p:cNvSpPr/>
          <p:nvPr/>
        </p:nvSpPr>
        <p:spPr>
          <a:xfrm rot="10800000">
            <a:off x="6439279" y="370957"/>
            <a:ext cx="418722" cy="1683892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1" name="Google Shape;381;p22"/>
          <p:cNvSpPr/>
          <p:nvPr/>
        </p:nvSpPr>
        <p:spPr>
          <a:xfrm rot="10800000">
            <a:off x="5907910" y="70"/>
            <a:ext cx="950090" cy="1214638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2" name="Google Shape;382;p22"/>
          <p:cNvSpPr/>
          <p:nvPr/>
        </p:nvSpPr>
        <p:spPr>
          <a:xfrm>
            <a:off x="103010" y="1844149"/>
            <a:ext cx="152458" cy="210704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3" name="Google Shape;383;p22"/>
          <p:cNvSpPr/>
          <p:nvPr/>
        </p:nvSpPr>
        <p:spPr>
          <a:xfrm>
            <a:off x="179226" y="0"/>
            <a:ext cx="686315" cy="545214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4" name="Google Shape;384;p22"/>
          <p:cNvSpPr/>
          <p:nvPr/>
        </p:nvSpPr>
        <p:spPr>
          <a:xfrm rot="5400000" flipH="1">
            <a:off x="5735607" y="465554"/>
            <a:ext cx="97012" cy="623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5" name="Google Shape;385;p22"/>
          <p:cNvSpPr/>
          <p:nvPr/>
        </p:nvSpPr>
        <p:spPr>
          <a:xfrm rot="5400000" flipH="1">
            <a:off x="5515327" y="258042"/>
            <a:ext cx="167273" cy="114313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6" name="Google Shape;386;p22"/>
          <p:cNvSpPr/>
          <p:nvPr/>
        </p:nvSpPr>
        <p:spPr>
          <a:xfrm rot="5400000" flipH="1">
            <a:off x="6547820" y="319136"/>
            <a:ext cx="97012" cy="62371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7" name="Google Shape;387;p22"/>
          <p:cNvSpPr/>
          <p:nvPr/>
        </p:nvSpPr>
        <p:spPr>
          <a:xfrm rot="5400000" flipH="1">
            <a:off x="6516523" y="797558"/>
            <a:ext cx="59423" cy="3782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8" name="Google Shape;388;p22"/>
          <p:cNvSpPr/>
          <p:nvPr/>
        </p:nvSpPr>
        <p:spPr>
          <a:xfrm rot="10800000" flipH="1">
            <a:off x="571427" y="7"/>
            <a:ext cx="999833" cy="407548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89" name="Google Shape;389;p22"/>
          <p:cNvSpPr/>
          <p:nvPr/>
        </p:nvSpPr>
        <p:spPr>
          <a:xfrm rot="3456018" flipH="1">
            <a:off x="1605134" y="146610"/>
            <a:ext cx="167272" cy="114312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90" name="Google Shape;390;p22"/>
          <p:cNvSpPr/>
          <p:nvPr/>
        </p:nvSpPr>
        <p:spPr>
          <a:xfrm rot="3456018" flipH="1">
            <a:off x="295929" y="576196"/>
            <a:ext cx="97012" cy="62370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281614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22" y="4259282"/>
            <a:ext cx="2256298" cy="884209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4455131" y="996300"/>
            <a:ext cx="186795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4455119" y="1658425"/>
            <a:ext cx="1867950" cy="9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534919" y="2410363"/>
            <a:ext cx="1867950" cy="9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534919" y="1748238"/>
            <a:ext cx="186795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4455113" y="3363400"/>
            <a:ext cx="1867950" cy="9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Char char="■"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Char char="○"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4455113" y="2701275"/>
            <a:ext cx="1867950" cy="6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SzPts val="3600"/>
              <a:buFont typeface="Chewy"/>
              <a:buNone/>
              <a:defRPr sz="27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001769" y="-933306"/>
            <a:ext cx="577796" cy="2444422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22" name="Google Shape;422;p24"/>
          <p:cNvSpPr/>
          <p:nvPr/>
        </p:nvSpPr>
        <p:spPr>
          <a:xfrm flipH="1">
            <a:off x="25" y="-6933"/>
            <a:ext cx="418766" cy="266857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758872" y="314473"/>
            <a:ext cx="47951" cy="6393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440020" y="6"/>
            <a:ext cx="107539" cy="92692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2355772" y="4895591"/>
            <a:ext cx="81693" cy="108924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176107" y="3904847"/>
            <a:ext cx="110549" cy="829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636577" y="2475914"/>
            <a:ext cx="1630954" cy="357776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183394" y="2668172"/>
            <a:ext cx="52030" cy="3898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46158" y="2348572"/>
            <a:ext cx="116687" cy="87928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30" name="Google Shape;430;p24"/>
          <p:cNvSpPr/>
          <p:nvPr/>
        </p:nvSpPr>
        <p:spPr>
          <a:xfrm>
            <a:off x="-377772" y="-581442"/>
            <a:ext cx="752850" cy="11622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922779" y="3450074"/>
            <a:ext cx="2616219" cy="770666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56447" y="4219292"/>
            <a:ext cx="96126" cy="7209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04263" y="715323"/>
            <a:ext cx="47951" cy="6393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1483557" y="326947"/>
            <a:ext cx="52030" cy="3898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7018241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7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7"/>
          <p:cNvSpPr txBox="1">
            <a:spLocks noGrp="1"/>
          </p:cNvSpPr>
          <p:nvPr>
            <p:ph type="subTitle" idx="1"/>
          </p:nvPr>
        </p:nvSpPr>
        <p:spPr>
          <a:xfrm>
            <a:off x="5249024" y="2278500"/>
            <a:ext cx="1065825" cy="4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82" name="Google Shape;482;p27"/>
          <p:cNvSpPr txBox="1">
            <a:spLocks noGrp="1"/>
          </p:cNvSpPr>
          <p:nvPr>
            <p:ph type="subTitle" idx="2"/>
          </p:nvPr>
        </p:nvSpPr>
        <p:spPr>
          <a:xfrm>
            <a:off x="5249024" y="1853425"/>
            <a:ext cx="1278225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483" name="Google Shape;483;p27"/>
          <p:cNvSpPr txBox="1">
            <a:spLocks noGrp="1"/>
          </p:cNvSpPr>
          <p:nvPr>
            <p:ph type="subTitle" idx="3"/>
          </p:nvPr>
        </p:nvSpPr>
        <p:spPr>
          <a:xfrm>
            <a:off x="2172497" y="3920425"/>
            <a:ext cx="1065825" cy="4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84" name="Google Shape;484;p27"/>
          <p:cNvSpPr txBox="1">
            <a:spLocks noGrp="1"/>
          </p:cNvSpPr>
          <p:nvPr>
            <p:ph type="subTitle" idx="4"/>
          </p:nvPr>
        </p:nvSpPr>
        <p:spPr>
          <a:xfrm>
            <a:off x="2172508" y="3495350"/>
            <a:ext cx="1278225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485" name="Google Shape;485;p27"/>
          <p:cNvSpPr txBox="1">
            <a:spLocks noGrp="1"/>
          </p:cNvSpPr>
          <p:nvPr>
            <p:ph type="subTitle" idx="5"/>
          </p:nvPr>
        </p:nvSpPr>
        <p:spPr>
          <a:xfrm>
            <a:off x="4282398" y="3920425"/>
            <a:ext cx="1065825" cy="4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86" name="Google Shape;486;p27"/>
          <p:cNvSpPr txBox="1">
            <a:spLocks noGrp="1"/>
          </p:cNvSpPr>
          <p:nvPr>
            <p:ph type="subTitle" idx="6"/>
          </p:nvPr>
        </p:nvSpPr>
        <p:spPr>
          <a:xfrm>
            <a:off x="4282406" y="3495350"/>
            <a:ext cx="1278225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487" name="Google Shape;487;p27"/>
          <p:cNvSpPr txBox="1">
            <a:spLocks noGrp="1"/>
          </p:cNvSpPr>
          <p:nvPr>
            <p:ph type="subTitle" idx="7"/>
          </p:nvPr>
        </p:nvSpPr>
        <p:spPr>
          <a:xfrm>
            <a:off x="1267984" y="2278500"/>
            <a:ext cx="1065825" cy="4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subTitle" idx="8"/>
          </p:nvPr>
        </p:nvSpPr>
        <p:spPr>
          <a:xfrm>
            <a:off x="1267986" y="1853425"/>
            <a:ext cx="1278225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489" name="Google Shape;489;p27"/>
          <p:cNvSpPr txBox="1">
            <a:spLocks noGrp="1"/>
          </p:cNvSpPr>
          <p:nvPr>
            <p:ph type="subTitle" idx="9"/>
          </p:nvPr>
        </p:nvSpPr>
        <p:spPr>
          <a:xfrm>
            <a:off x="3387091" y="2278500"/>
            <a:ext cx="1065825" cy="4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90" name="Google Shape;490;p27"/>
          <p:cNvSpPr txBox="1">
            <a:spLocks noGrp="1"/>
          </p:cNvSpPr>
          <p:nvPr>
            <p:ph type="subTitle" idx="13"/>
          </p:nvPr>
        </p:nvSpPr>
        <p:spPr>
          <a:xfrm>
            <a:off x="3387092" y="1853425"/>
            <a:ext cx="1278225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491" name="Google Shape;491;p27"/>
          <p:cNvSpPr/>
          <p:nvPr/>
        </p:nvSpPr>
        <p:spPr>
          <a:xfrm rot="10800000">
            <a:off x="6323116" y="4562761"/>
            <a:ext cx="1072575" cy="11622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92" name="Google Shape;492;p27"/>
          <p:cNvSpPr/>
          <p:nvPr/>
        </p:nvSpPr>
        <p:spPr>
          <a:xfrm rot="10800000" flipH="1">
            <a:off x="-633600" y="4562761"/>
            <a:ext cx="1264275" cy="11622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93" name="Google Shape;493;p27"/>
          <p:cNvSpPr/>
          <p:nvPr/>
        </p:nvSpPr>
        <p:spPr>
          <a:xfrm rot="5400000" flipH="1">
            <a:off x="3312277" y="-1713364"/>
            <a:ext cx="233360" cy="3660087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850528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580575" y="2302275"/>
            <a:ext cx="1419075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580575" y="1921675"/>
            <a:ext cx="1419075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2719463" y="2302275"/>
            <a:ext cx="1419075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2719463" y="1921675"/>
            <a:ext cx="1419075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4858350" y="2302275"/>
            <a:ext cx="1419075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4858350" y="1921675"/>
            <a:ext cx="1419075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580575" y="4061075"/>
            <a:ext cx="1419075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580575" y="3680475"/>
            <a:ext cx="1419075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2719463" y="4061075"/>
            <a:ext cx="1419075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05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SzPts val="1400"/>
              <a:buFont typeface="Comfortaa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SzPts val="1400"/>
              <a:buFont typeface="Comfortaa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SzPts val="1400"/>
              <a:buFont typeface="Comfortaa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SzPts val="1400"/>
              <a:buFont typeface="Comfortaa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SzPts val="1400"/>
              <a:buFont typeface="Comfortaa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SzPts val="1400"/>
              <a:buFont typeface="Comfortaa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SzPts val="1400"/>
              <a:buFont typeface="Comfortaa"/>
              <a:buNone/>
              <a:defRPr sz="105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2719463" y="3680475"/>
            <a:ext cx="1419075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4858350" y="4061075"/>
            <a:ext cx="1419075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4858350" y="3680475"/>
            <a:ext cx="1419075" cy="3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2pPr>
            <a:lvl3pPr lvl="2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rtl="0"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26" y="690574"/>
            <a:ext cx="465570" cy="2514628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6573450" y="177231"/>
            <a:ext cx="284539" cy="2780294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4842014" y="1379690"/>
            <a:ext cx="3395739" cy="636233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379761" y="1379690"/>
            <a:ext cx="3395739" cy="636233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6542433" y="1111473"/>
            <a:ext cx="121713" cy="144009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6580538" y="901302"/>
            <a:ext cx="61248" cy="8213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6742903" y="2050053"/>
            <a:ext cx="37399" cy="4986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6673575" y="1445474"/>
            <a:ext cx="84314" cy="11241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162843" y="2324800"/>
            <a:ext cx="102675" cy="121476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115763" y="359277"/>
            <a:ext cx="61248" cy="8213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278128" y="1508028"/>
            <a:ext cx="37399" cy="4986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415969" y="690574"/>
            <a:ext cx="84314" cy="11241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8029409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399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"/>
          <p:cNvSpPr/>
          <p:nvPr/>
        </p:nvSpPr>
        <p:spPr>
          <a:xfrm rot="-5400000">
            <a:off x="3350288" y="-933306"/>
            <a:ext cx="577796" cy="2444422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57" name="Google Shape;457;p26"/>
          <p:cNvSpPr/>
          <p:nvPr/>
        </p:nvSpPr>
        <p:spPr>
          <a:xfrm rot="10800000">
            <a:off x="54" y="6"/>
            <a:ext cx="2580040" cy="1027554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subTitle" idx="1"/>
          </p:nvPr>
        </p:nvSpPr>
        <p:spPr>
          <a:xfrm>
            <a:off x="2028628" y="3897950"/>
            <a:ext cx="1307025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2"/>
          </p:nvPr>
        </p:nvSpPr>
        <p:spPr>
          <a:xfrm>
            <a:off x="2028632" y="3472875"/>
            <a:ext cx="1307025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165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subTitle" idx="3"/>
          </p:nvPr>
        </p:nvSpPr>
        <p:spPr>
          <a:xfrm>
            <a:off x="3522341" y="3897950"/>
            <a:ext cx="1307025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subTitle" idx="4"/>
          </p:nvPr>
        </p:nvSpPr>
        <p:spPr>
          <a:xfrm>
            <a:off x="3522343" y="3472875"/>
            <a:ext cx="1307025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165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5"/>
          </p:nvPr>
        </p:nvSpPr>
        <p:spPr>
          <a:xfrm>
            <a:off x="5016056" y="3897950"/>
            <a:ext cx="1307025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subTitle" idx="6"/>
          </p:nvPr>
        </p:nvSpPr>
        <p:spPr>
          <a:xfrm>
            <a:off x="5016056" y="3472875"/>
            <a:ext cx="1307025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165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subTitle" idx="7"/>
          </p:nvPr>
        </p:nvSpPr>
        <p:spPr>
          <a:xfrm>
            <a:off x="534919" y="3897950"/>
            <a:ext cx="1307025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8"/>
          </p:nvPr>
        </p:nvSpPr>
        <p:spPr>
          <a:xfrm>
            <a:off x="534933" y="3472875"/>
            <a:ext cx="1307025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165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SzPts val="2200"/>
              <a:buFont typeface="Chewy"/>
              <a:buNone/>
              <a:defRPr sz="165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7" name="Google Shape;467;p26"/>
          <p:cNvSpPr/>
          <p:nvPr/>
        </p:nvSpPr>
        <p:spPr>
          <a:xfrm flipH="1">
            <a:off x="4601709" y="7"/>
            <a:ext cx="2256298" cy="884209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68" name="Google Shape;468;p26"/>
          <p:cNvSpPr/>
          <p:nvPr/>
        </p:nvSpPr>
        <p:spPr>
          <a:xfrm flipH="1">
            <a:off x="6482950" y="-581442"/>
            <a:ext cx="752850" cy="11622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69" name="Google Shape;469;p26"/>
          <p:cNvSpPr/>
          <p:nvPr/>
        </p:nvSpPr>
        <p:spPr>
          <a:xfrm rot="5400000" flipH="1">
            <a:off x="721561" y="-721533"/>
            <a:ext cx="558355" cy="200143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70" name="Google Shape;470;p26"/>
          <p:cNvSpPr/>
          <p:nvPr/>
        </p:nvSpPr>
        <p:spPr>
          <a:xfrm rot="5400000" flipH="1">
            <a:off x="4662257" y="-816181"/>
            <a:ext cx="505285" cy="213765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71" name="Google Shape;471;p26"/>
          <p:cNvSpPr/>
          <p:nvPr/>
        </p:nvSpPr>
        <p:spPr>
          <a:xfrm rot="10800000" flipH="1">
            <a:off x="6051205" y="314473"/>
            <a:ext cx="47951" cy="6393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72" name="Google Shape;472;p26"/>
          <p:cNvSpPr/>
          <p:nvPr/>
        </p:nvSpPr>
        <p:spPr>
          <a:xfrm rot="10800000" flipH="1">
            <a:off x="6310469" y="6"/>
            <a:ext cx="107539" cy="92692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73" name="Google Shape;473;p26"/>
          <p:cNvSpPr/>
          <p:nvPr/>
        </p:nvSpPr>
        <p:spPr>
          <a:xfrm rot="10800000" flipH="1">
            <a:off x="6306512" y="580766"/>
            <a:ext cx="81693" cy="108924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74" name="Google Shape;474;p26"/>
          <p:cNvSpPr/>
          <p:nvPr/>
        </p:nvSpPr>
        <p:spPr>
          <a:xfrm rot="10800000" flipH="1">
            <a:off x="384981" y="656533"/>
            <a:ext cx="82912" cy="11054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75" name="Google Shape;475;p26"/>
          <p:cNvSpPr/>
          <p:nvPr/>
        </p:nvSpPr>
        <p:spPr>
          <a:xfrm rot="10800000" flipH="1">
            <a:off x="630100" y="91282"/>
            <a:ext cx="72095" cy="9612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76" name="Google Shape;476;p26"/>
          <p:cNvSpPr/>
          <p:nvPr/>
        </p:nvSpPr>
        <p:spPr>
          <a:xfrm rot="10800000" flipH="1">
            <a:off x="1442606" y="7"/>
            <a:ext cx="1223216" cy="356575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77" name="Google Shape;477;p26"/>
          <p:cNvSpPr/>
          <p:nvPr/>
        </p:nvSpPr>
        <p:spPr>
          <a:xfrm rot="10800000" flipH="1">
            <a:off x="1913554" y="144982"/>
            <a:ext cx="39023" cy="5197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78" name="Google Shape;478;p26"/>
          <p:cNvSpPr/>
          <p:nvPr/>
        </p:nvSpPr>
        <p:spPr>
          <a:xfrm rot="10800000" flipH="1">
            <a:off x="2098510" y="11501"/>
            <a:ext cx="87515" cy="117237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4082488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A42B36-A591-48A7-9A69-97DE04933170}"/>
              </a:ext>
            </a:extLst>
          </p:cNvPr>
          <p:cNvSpPr txBox="1"/>
          <p:nvPr userDrawn="1"/>
        </p:nvSpPr>
        <p:spPr>
          <a:xfrm>
            <a:off x="5143500" y="4928056"/>
            <a:ext cx="3429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050505"/>
                </a:solidFill>
                <a:effectLst/>
                <a:latin typeface="+mj-lt"/>
              </a:rPr>
              <a:t>FeistyForwarders_0968120672</a:t>
            </a:r>
            <a:endParaRPr lang="en-US" sz="800" dirty="0">
              <a:latin typeface="+mj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90" r:id="rId2"/>
    <p:sldLayoutId id="2147483685" r:id="rId3"/>
    <p:sldLayoutId id="2147483691" r:id="rId4"/>
    <p:sldLayoutId id="2147483692" r:id="rId5"/>
    <p:sldLayoutId id="2147483686" r:id="rId6"/>
    <p:sldLayoutId id="2147483693" r:id="rId7"/>
    <p:sldLayoutId id="2147483688" r:id="rId8"/>
    <p:sldLayoutId id="214748369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8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A42B36-A591-48A7-9A69-97DE04933170}"/>
              </a:ext>
            </a:extLst>
          </p:cNvPr>
          <p:cNvSpPr txBox="1"/>
          <p:nvPr userDrawn="1"/>
        </p:nvSpPr>
        <p:spPr>
          <a:xfrm>
            <a:off x="5143500" y="4928056"/>
            <a:ext cx="3429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050505"/>
                </a:solidFill>
                <a:effectLst/>
                <a:latin typeface="+mj-lt"/>
              </a:rPr>
              <a:t>FeistyForwarders_0968120672</a:t>
            </a:r>
            <a:endParaRPr lang="en-US" sz="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965945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19" y="1152475"/>
            <a:ext cx="5788125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90898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image" Target="../media/image22.png"/><Relationship Id="rId9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1.png"/><Relationship Id="rId18" Type="http://schemas.openxmlformats.org/officeDocument/2006/relationships/image" Target="../media/image24.png"/><Relationship Id="rId3" Type="http://schemas.openxmlformats.org/officeDocument/2006/relationships/audio" Target="NULL" TargetMode="External"/><Relationship Id="rId7" Type="http://schemas.openxmlformats.org/officeDocument/2006/relationships/audio" Target="../media/media5.wma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audio" Target="../media/media2.wav"/><Relationship Id="rId16" Type="http://schemas.openxmlformats.org/officeDocument/2006/relationships/image" Target="../media/image33.png"/><Relationship Id="rId20" Type="http://schemas.openxmlformats.org/officeDocument/2006/relationships/image" Target="../media/image23.gif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microsoft.com/office/2007/relationships/hdphoto" Target="../media/hdphoto3.wdp"/><Relationship Id="rId5" Type="http://schemas.microsoft.com/office/2007/relationships/media" Target="../media/media4.wma"/><Relationship Id="rId15" Type="http://schemas.openxmlformats.org/officeDocument/2006/relationships/image" Target="../media/image32.gif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microsoft.com/office/2007/relationships/media" Target="../media/media3.wav"/><Relationship Id="rId9" Type="http://schemas.openxmlformats.org/officeDocument/2006/relationships/image" Target="../media/image28.jpg"/><Relationship Id="rId1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openxmlformats.org/officeDocument/2006/relationships/audio" Target="NULL" TargetMode="External"/><Relationship Id="rId7" Type="http://schemas.openxmlformats.org/officeDocument/2006/relationships/audio" Target="../media/media5.wma"/><Relationship Id="rId12" Type="http://schemas.openxmlformats.org/officeDocument/2006/relationships/image" Target="../media/image30.gif"/><Relationship Id="rId17" Type="http://schemas.openxmlformats.org/officeDocument/2006/relationships/image" Target="../media/image33.png"/><Relationship Id="rId2" Type="http://schemas.openxmlformats.org/officeDocument/2006/relationships/audio" Target="../media/media2.wav"/><Relationship Id="rId16" Type="http://schemas.openxmlformats.org/officeDocument/2006/relationships/image" Target="../media/image23.gif"/><Relationship Id="rId20" Type="http://schemas.openxmlformats.org/officeDocument/2006/relationships/image" Target="../media/image35.png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microsoft.com/office/2007/relationships/hdphoto" Target="../media/hdphoto3.wdp"/><Relationship Id="rId5" Type="http://schemas.microsoft.com/office/2007/relationships/media" Target="../media/media4.wma"/><Relationship Id="rId15" Type="http://schemas.openxmlformats.org/officeDocument/2006/relationships/image" Target="../media/image32.gif"/><Relationship Id="rId10" Type="http://schemas.openxmlformats.org/officeDocument/2006/relationships/image" Target="../media/image29.png"/><Relationship Id="rId19" Type="http://schemas.openxmlformats.org/officeDocument/2006/relationships/image" Target="../media/image24.png"/><Relationship Id="rId4" Type="http://schemas.microsoft.com/office/2007/relationships/media" Target="../media/media3.wav"/><Relationship Id="rId9" Type="http://schemas.openxmlformats.org/officeDocument/2006/relationships/image" Target="../media/image28.jpg"/><Relationship Id="rId1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microsoft.com/office/2007/relationships/hdphoto" Target="../media/hdphoto4.wdp"/><Relationship Id="rId18" Type="http://schemas.openxmlformats.org/officeDocument/2006/relationships/image" Target="../media/image35.png"/><Relationship Id="rId3" Type="http://schemas.openxmlformats.org/officeDocument/2006/relationships/audio" Target="NULL" TargetMode="External"/><Relationship Id="rId7" Type="http://schemas.openxmlformats.org/officeDocument/2006/relationships/audio" Target="../media/media5.wma"/><Relationship Id="rId12" Type="http://schemas.openxmlformats.org/officeDocument/2006/relationships/image" Target="../media/image31.png"/><Relationship Id="rId17" Type="http://schemas.openxmlformats.org/officeDocument/2006/relationships/image" Target="../media/image24.png"/><Relationship Id="rId2" Type="http://schemas.openxmlformats.org/officeDocument/2006/relationships/audio" Target="../media/media2.wav"/><Relationship Id="rId16" Type="http://schemas.openxmlformats.org/officeDocument/2006/relationships/image" Target="../media/image34.png"/><Relationship Id="rId20" Type="http://schemas.openxmlformats.org/officeDocument/2006/relationships/image" Target="../media/image23.gif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microsoft.com/office/2007/relationships/hdphoto" Target="../media/hdphoto3.wdp"/><Relationship Id="rId5" Type="http://schemas.microsoft.com/office/2007/relationships/media" Target="../media/media4.wma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19" Type="http://schemas.openxmlformats.org/officeDocument/2006/relationships/image" Target="../media/image30.gif"/><Relationship Id="rId4" Type="http://schemas.microsoft.com/office/2007/relationships/media" Target="../media/media3.wav"/><Relationship Id="rId9" Type="http://schemas.openxmlformats.org/officeDocument/2006/relationships/image" Target="../media/image28.jpg"/><Relationship Id="rId1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8.png"/><Relationship Id="rId5" Type="http://schemas.microsoft.com/office/2007/relationships/hdphoto" Target="../media/hdphoto6.wdp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9.wdp"/><Relationship Id="rId5" Type="http://schemas.openxmlformats.org/officeDocument/2006/relationships/image" Target="../media/image40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1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4.png"/><Relationship Id="rId5" Type="http://schemas.microsoft.com/office/2007/relationships/hdphoto" Target="../media/hdphoto12.wdp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control" Target="../activeX/activeX2.xml"/><Relationship Id="rId7" Type="http://schemas.openxmlformats.org/officeDocument/2006/relationships/image" Target="../media/image46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5.xml"/><Relationship Id="rId4" Type="http://schemas.openxmlformats.org/officeDocument/2006/relationships/control" Target="../activeX/activeX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4" Type="http://schemas.microsoft.com/office/2007/relationships/hdphoto" Target="../media/hdphoto16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37.png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2.vml"/><Relationship Id="rId6" Type="http://schemas.microsoft.com/office/2007/relationships/hdphoto" Target="../media/hdphoto17.wdp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5.wmf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microsoft.com/office/2007/relationships/hdphoto" Target="../media/hdphoto2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1.xml"/><Relationship Id="rId11" Type="http://schemas.openxmlformats.org/officeDocument/2006/relationships/image" Target="../media/image54.png"/><Relationship Id="rId5" Type="http://schemas.openxmlformats.org/officeDocument/2006/relationships/diagramColors" Target="../diagrams/colors1.xml"/><Relationship Id="rId10" Type="http://schemas.microsoft.com/office/2007/relationships/hdphoto" Target="../media/hdphoto20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7.png"/><Relationship Id="rId5" Type="http://schemas.microsoft.com/office/2007/relationships/hdphoto" Target="../media/hdphoto22.wdp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7.xml"/><Relationship Id="rId5" Type="http://schemas.openxmlformats.org/officeDocument/2006/relationships/image" Target="../media/image16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DF1BDE-6F3B-44E1-9B62-1DAEC99F70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297" t="5051" r="7657" b="12774"/>
          <a:stretch/>
        </p:blipFill>
        <p:spPr>
          <a:xfrm>
            <a:off x="1778297" y="236100"/>
            <a:ext cx="4710222" cy="4624408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069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>
            <a:extLst>
              <a:ext uri="{FF2B5EF4-FFF2-40B4-BE49-F238E27FC236}">
                <a16:creationId xmlns:a16="http://schemas.microsoft.com/office/drawing/2014/main" id="{363148C6-CEB0-49F0-B205-1422C5D7C147}"/>
              </a:ext>
            </a:extLst>
          </p:cNvPr>
          <p:cNvSpPr txBox="1"/>
          <p:nvPr/>
        </p:nvSpPr>
        <p:spPr>
          <a:xfrm>
            <a:off x="1030398" y="392696"/>
            <a:ext cx="5311568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err="1">
                <a:solidFill>
                  <a:srgbClr val="17479D"/>
                </a:solidFill>
                <a:latin typeface="UTM Avo" panose="02040603050506020204" pitchFamily="18" charset="0"/>
              </a:rPr>
              <a:t>Chọn</a:t>
            </a:r>
            <a:r>
              <a:rPr lang="en-US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 a </a:t>
            </a:r>
            <a:r>
              <a:rPr lang="en-US" sz="1800" b="1" dirty="0" err="1">
                <a:solidFill>
                  <a:srgbClr val="17479D"/>
                </a:solidFill>
                <a:latin typeface="UTM Avo" panose="02040603050506020204" pitchFamily="18" charset="0"/>
              </a:rPr>
              <a:t>hoặc</a:t>
            </a:r>
            <a:r>
              <a:rPr lang="en-US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 b</a:t>
            </a:r>
            <a:endParaRPr lang="vi-VN" sz="18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D6048222-3D81-4931-82C4-5DC119028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2" y="448796"/>
            <a:ext cx="352093" cy="352093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0672F75A-AA3B-4928-821C-E3579973CDA0}"/>
              </a:ext>
            </a:extLst>
          </p:cNvPr>
          <p:cNvSpPr/>
          <p:nvPr/>
        </p:nvSpPr>
        <p:spPr>
          <a:xfrm>
            <a:off x="366125" y="970994"/>
            <a:ext cx="6229827" cy="870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>
                <a:latin typeface="UTM Avo" panose="02040603050506020204" pitchFamily="18" charset="0"/>
              </a:rPr>
              <a:t>a. </a:t>
            </a:r>
            <a:r>
              <a:rPr lang="en-US" sz="1800" dirty="0" err="1">
                <a:latin typeface="UTM Avo" panose="02040603050506020204" pitchFamily="18" charset="0"/>
              </a:rPr>
              <a:t>Tìm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từ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ngữ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có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tiếng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bắt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đầu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bằng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b="1" i="1" dirty="0">
                <a:latin typeface="UTM Avo" panose="02040603050506020204" pitchFamily="18" charset="0"/>
              </a:rPr>
              <a:t>l </a:t>
            </a:r>
            <a:r>
              <a:rPr lang="en-US" sz="1800" dirty="0" err="1">
                <a:latin typeface="UTM Avo" panose="02040603050506020204" pitchFamily="18" charset="0"/>
              </a:rPr>
              <a:t>hoặc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b="1" i="1" dirty="0">
                <a:latin typeface="UTM Avo" panose="02040603050506020204" pitchFamily="18" charset="0"/>
              </a:rPr>
              <a:t>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gọi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tên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sự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vật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trong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từng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hình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  <a:endParaRPr lang="vi-VN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B56141-030B-4E12-AC92-9433E6D50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79" y="2092067"/>
            <a:ext cx="5798787" cy="1440602"/>
          </a:xfrm>
          <a:prstGeom prst="rect">
            <a:avLst/>
          </a:prstGeom>
        </p:spPr>
      </p:pic>
      <p:sp>
        <p:nvSpPr>
          <p:cNvPr id="82" name="Rounded Rectangle 21">
            <a:extLst>
              <a:ext uri="{FF2B5EF4-FFF2-40B4-BE49-F238E27FC236}">
                <a16:creationId xmlns:a16="http://schemas.microsoft.com/office/drawing/2014/main" id="{7B1CC6FF-F256-4CEA-9840-184E9405C8BC}"/>
              </a:ext>
            </a:extLst>
          </p:cNvPr>
          <p:cNvSpPr/>
          <p:nvPr/>
        </p:nvSpPr>
        <p:spPr>
          <a:xfrm>
            <a:off x="676761" y="3532668"/>
            <a:ext cx="991661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F7446B"/>
                </a:solidFill>
                <a:latin typeface="UTM Avo" panose="02040603050506020204" pitchFamily="18" charset="0"/>
              </a:rPr>
              <a:t>bàn</a:t>
            </a:r>
            <a:r>
              <a:rPr lang="en-US" sz="1800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7446B"/>
                </a:solidFill>
                <a:latin typeface="UTM Avo" panose="02040603050506020204" pitchFamily="18" charset="0"/>
              </a:rPr>
              <a:t>là</a:t>
            </a:r>
            <a:endParaRPr lang="en-US" sz="1800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sp>
        <p:nvSpPr>
          <p:cNvPr id="83" name="Rounded Rectangle 21">
            <a:extLst>
              <a:ext uri="{FF2B5EF4-FFF2-40B4-BE49-F238E27FC236}">
                <a16:creationId xmlns:a16="http://schemas.microsoft.com/office/drawing/2014/main" id="{3D17E759-5807-494C-85F1-F8DEB1C1DB79}"/>
              </a:ext>
            </a:extLst>
          </p:cNvPr>
          <p:cNvSpPr/>
          <p:nvPr/>
        </p:nvSpPr>
        <p:spPr>
          <a:xfrm>
            <a:off x="3199108" y="3532669"/>
            <a:ext cx="874353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F7446B"/>
                </a:solidFill>
                <a:latin typeface="UTM Avo" panose="02040603050506020204" pitchFamily="18" charset="0"/>
              </a:rPr>
              <a:t>nón</a:t>
            </a:r>
            <a:endParaRPr lang="en-US" sz="1800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sp>
        <p:nvSpPr>
          <p:cNvPr id="84" name="Rounded Rectangle 21">
            <a:extLst>
              <a:ext uri="{FF2B5EF4-FFF2-40B4-BE49-F238E27FC236}">
                <a16:creationId xmlns:a16="http://schemas.microsoft.com/office/drawing/2014/main" id="{90D353A5-2ACE-47B2-B5B7-EDBF1FB7A630}"/>
              </a:ext>
            </a:extLst>
          </p:cNvPr>
          <p:cNvSpPr/>
          <p:nvPr/>
        </p:nvSpPr>
        <p:spPr>
          <a:xfrm>
            <a:off x="4978137" y="3532668"/>
            <a:ext cx="125865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F7446B"/>
                </a:solidFill>
                <a:latin typeface="UTM Avo" panose="02040603050506020204" pitchFamily="18" charset="0"/>
              </a:rPr>
              <a:t>lẵng</a:t>
            </a:r>
            <a:r>
              <a:rPr lang="en-US" sz="1800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7446B"/>
                </a:solidFill>
                <a:latin typeface="UTM Avo" panose="02040603050506020204" pitchFamily="18" charset="0"/>
              </a:rPr>
              <a:t>hoa</a:t>
            </a:r>
            <a:endParaRPr lang="en-US" sz="1800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378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4" grpId="0"/>
      <p:bldP spid="82" grpId="0" animBg="1"/>
      <p:bldP spid="83" grpId="0" animBg="1"/>
      <p:bldP spid="8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0672F75A-AA3B-4928-821C-E3579973CDA0}"/>
              </a:ext>
            </a:extLst>
          </p:cNvPr>
          <p:cNvSpPr/>
          <p:nvPr/>
        </p:nvSpPr>
        <p:spPr>
          <a:xfrm>
            <a:off x="596313" y="539354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latin typeface="UTM Avo" panose="02040603050506020204" pitchFamily="18" charset="0"/>
              </a:rPr>
              <a:t>b. </a:t>
            </a:r>
            <a:r>
              <a:rPr lang="en-US" sz="1800" dirty="0" err="1">
                <a:latin typeface="UTM Avo" panose="02040603050506020204" pitchFamily="18" charset="0"/>
              </a:rPr>
              <a:t>Chọn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b="1" i="1" dirty="0" err="1">
                <a:latin typeface="UTM Avo" panose="02040603050506020204" pitchFamily="18" charset="0"/>
              </a:rPr>
              <a:t>ao</a:t>
            </a:r>
            <a:r>
              <a:rPr lang="en-US" sz="1800" b="1" i="1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hoặc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b="1" i="1" dirty="0">
                <a:latin typeface="UTM Avo" panose="02040603050506020204" pitchFamily="18" charset="0"/>
              </a:rPr>
              <a:t>au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thay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cho</a:t>
            </a:r>
            <a:r>
              <a:rPr lang="en-US" sz="1800" dirty="0">
                <a:latin typeface="UTM Avo" panose="02040603050506020204" pitchFamily="18" charset="0"/>
              </a:rPr>
              <a:t> ô </a:t>
            </a:r>
            <a:r>
              <a:rPr lang="en-US" sz="1800" dirty="0" err="1">
                <a:latin typeface="UTM Avo" panose="02040603050506020204" pitchFamily="18" charset="0"/>
              </a:rPr>
              <a:t>vuông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  <a:endParaRPr lang="vi-VN" sz="18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58E6490-C0D2-4791-AFFC-22DE39338679}"/>
              </a:ext>
            </a:extLst>
          </p:cNvPr>
          <p:cNvSpPr/>
          <p:nvPr/>
        </p:nvSpPr>
        <p:spPr>
          <a:xfrm>
            <a:off x="654985" y="1081929"/>
            <a:ext cx="5996762" cy="1355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50000"/>
              </a:lnSpc>
              <a:buFontTx/>
              <a:buChar char="-"/>
            </a:pPr>
            <a:r>
              <a:rPr lang="en-US" sz="1800" dirty="0" err="1">
                <a:latin typeface="UTM Avo" panose="02040603050506020204" pitchFamily="18" charset="0"/>
              </a:rPr>
              <a:t>Hàng</a:t>
            </a:r>
            <a:r>
              <a:rPr lang="en-US" sz="1800" dirty="0">
                <a:latin typeface="UTM Avo" panose="02040603050506020204" pitchFamily="18" charset="0"/>
              </a:rPr>
              <a:t> c        </a:t>
            </a:r>
            <a:r>
              <a:rPr lang="en-US" sz="1800" dirty="0" err="1">
                <a:latin typeface="UTM Avo" panose="02040603050506020204" pitchFamily="18" charset="0"/>
              </a:rPr>
              <a:t>trước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cổng</a:t>
            </a:r>
            <a:r>
              <a:rPr lang="en-US" sz="1800" dirty="0">
                <a:latin typeface="UTM Avo" panose="02040603050506020204" pitchFamily="18" charset="0"/>
              </a:rPr>
              <a:t> c        </a:t>
            </a:r>
            <a:r>
              <a:rPr lang="en-US" sz="1800" dirty="0" err="1">
                <a:latin typeface="UTM Avo" panose="02040603050506020204" pitchFamily="18" charset="0"/>
              </a:rPr>
              <a:t>vút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  <a:p>
            <a:pPr marL="285750" indent="-285750" algn="just">
              <a:lnSpc>
                <a:spcPct val="250000"/>
              </a:lnSpc>
              <a:buFontTx/>
              <a:buChar char="-"/>
            </a:pPr>
            <a:r>
              <a:rPr lang="en-US" sz="1800" dirty="0" err="1">
                <a:latin typeface="UTM Avo" panose="02040603050506020204" pitchFamily="18" charset="0"/>
              </a:rPr>
              <a:t>Cây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bưởi</a:t>
            </a:r>
            <a:r>
              <a:rPr lang="en-US" sz="1800" dirty="0">
                <a:latin typeface="UTM Avo" panose="02040603050506020204" pitchFamily="18" charset="0"/>
              </a:rPr>
              <a:t> s        </a:t>
            </a:r>
            <a:r>
              <a:rPr lang="en-US" sz="1800" dirty="0" err="1">
                <a:latin typeface="UTM Avo" panose="02040603050506020204" pitchFamily="18" charset="0"/>
              </a:rPr>
              <a:t>nhà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sai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trĩu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quả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  <a:endParaRPr lang="vi-VN" sz="1800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6A51A21-664F-4271-AD5B-9E832A4FC368}"/>
              </a:ext>
            </a:extLst>
          </p:cNvPr>
          <p:cNvSpPr/>
          <p:nvPr/>
        </p:nvSpPr>
        <p:spPr>
          <a:xfrm>
            <a:off x="1682044" y="1352551"/>
            <a:ext cx="334926" cy="3598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3ED9FA5-E030-44F4-A251-5BB652557778}"/>
              </a:ext>
            </a:extLst>
          </p:cNvPr>
          <p:cNvSpPr txBox="1"/>
          <p:nvPr/>
        </p:nvSpPr>
        <p:spPr>
          <a:xfrm>
            <a:off x="1600777" y="1371733"/>
            <a:ext cx="67451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1" dirty="0">
                <a:solidFill>
                  <a:srgbClr val="FF0000"/>
                </a:solidFill>
                <a:latin typeface="UTM Avo" panose="02040603050506020204" pitchFamily="18" charset="0"/>
              </a:rPr>
              <a:t>au</a:t>
            </a:r>
            <a:endParaRPr lang="en-US" sz="1900" b="1" dirty="0">
              <a:solidFill>
                <a:srgbClr val="FF0000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BC43388-81D9-48E9-9DD1-A0223F8AB2DD}"/>
              </a:ext>
            </a:extLst>
          </p:cNvPr>
          <p:cNvSpPr txBox="1"/>
          <p:nvPr/>
        </p:nvSpPr>
        <p:spPr>
          <a:xfrm>
            <a:off x="3247020" y="1382859"/>
            <a:ext cx="67451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ao</a:t>
            </a:r>
            <a:endParaRPr lang="en-US" sz="1900" b="1" dirty="0">
              <a:solidFill>
                <a:srgbClr val="FF0000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E61AF14-C7AE-4DCB-BC47-D3AC06D88D68}"/>
              </a:ext>
            </a:extLst>
          </p:cNvPr>
          <p:cNvSpPr txBox="1"/>
          <p:nvPr/>
        </p:nvSpPr>
        <p:spPr>
          <a:xfrm>
            <a:off x="1970140" y="2046258"/>
            <a:ext cx="67451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1" dirty="0">
                <a:solidFill>
                  <a:srgbClr val="FF0000"/>
                </a:solidFill>
                <a:latin typeface="UTM Avo" panose="02040603050506020204" pitchFamily="18" charset="0"/>
              </a:rPr>
              <a:t>au</a:t>
            </a:r>
            <a:endParaRPr lang="en-US" sz="19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BFB22B-232D-49EE-91A3-1E4CC19D3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719" y="2594245"/>
            <a:ext cx="3857625" cy="216217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501836-B553-48D5-AEE1-2C1B5442A111}"/>
              </a:ext>
            </a:extLst>
          </p:cNvPr>
          <p:cNvSpPr/>
          <p:nvPr/>
        </p:nvSpPr>
        <p:spPr>
          <a:xfrm>
            <a:off x="3272961" y="1351802"/>
            <a:ext cx="334926" cy="3598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748A49-62E4-4783-B4B0-30F0D26E0C95}"/>
              </a:ext>
            </a:extLst>
          </p:cNvPr>
          <p:cNvSpPr/>
          <p:nvPr/>
        </p:nvSpPr>
        <p:spPr>
          <a:xfrm>
            <a:off x="2016970" y="2002239"/>
            <a:ext cx="334926" cy="3598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388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62" grpId="0"/>
      <p:bldP spid="68" grpId="0"/>
      <p:bldP spid="7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658A27E-A782-4B87-A013-B1878B5DB54B}"/>
              </a:ext>
            </a:extLst>
          </p:cNvPr>
          <p:cNvGrpSpPr/>
          <p:nvPr/>
        </p:nvGrpSpPr>
        <p:grpSpPr>
          <a:xfrm>
            <a:off x="931611" y="1390819"/>
            <a:ext cx="5651408" cy="3623749"/>
            <a:chOff x="931611" y="1390819"/>
            <a:chExt cx="5651408" cy="362374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DE62991-64EE-4B27-986E-D45F50A0D9F4}"/>
                </a:ext>
              </a:extLst>
            </p:cNvPr>
            <p:cNvGrpSpPr/>
            <p:nvPr/>
          </p:nvGrpSpPr>
          <p:grpSpPr>
            <a:xfrm>
              <a:off x="931611" y="1390819"/>
              <a:ext cx="4405927" cy="3318271"/>
              <a:chOff x="1417547" y="1264224"/>
              <a:chExt cx="4405927" cy="3318271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89D711C-EFB6-4497-8C6C-08C911AD6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D1794B-369D-4BE3-9735-B9758CF2CD1C}"/>
                  </a:ext>
                </a:extLst>
              </p:cNvPr>
              <p:cNvSpPr txBox="1"/>
              <p:nvPr/>
            </p:nvSpPr>
            <p:spPr>
              <a:xfrm>
                <a:off x="2001063" y="2997987"/>
                <a:ext cx="377141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>
                    <a:solidFill>
                      <a:srgbClr val="17479D"/>
                    </a:solidFill>
                    <a:latin typeface="UTM Avo" panose="02040603050506020204" pitchFamily="18" charset="0"/>
                  </a:rPr>
                  <a:t>LUYỆN TỪ VÀ CÂU</a:t>
                </a:r>
                <a:endPara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1559D4D-8CF9-4993-A875-BC26E8FD0493}"/>
                  </a:ext>
                </a:extLst>
              </p:cNvPr>
              <p:cNvSpPr txBox="1"/>
              <p:nvPr/>
            </p:nvSpPr>
            <p:spPr>
              <a:xfrm>
                <a:off x="2366264" y="2595991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4</a:t>
                </a:r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3032548A-047E-4992-98BB-983760B995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2459" y="3254008"/>
              <a:ext cx="1760560" cy="176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54471D-65C0-475F-8D18-FC46E4E86B4E}"/>
              </a:ext>
            </a:extLst>
          </p:cNvPr>
          <p:cNvGrpSpPr/>
          <p:nvPr/>
        </p:nvGrpSpPr>
        <p:grpSpPr>
          <a:xfrm>
            <a:off x="218245" y="617893"/>
            <a:ext cx="1647515" cy="661587"/>
            <a:chOff x="335475" y="617893"/>
            <a:chExt cx="1647515" cy="66158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6FB7C98-BFE7-4C5F-BDAA-C46AAA8BBDEE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28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767D2E-BE97-4596-B2EE-7183943FF830}"/>
                </a:ext>
              </a:extLst>
            </p:cNvPr>
            <p:cNvSpPr txBox="1"/>
            <p:nvPr/>
          </p:nvSpPr>
          <p:spPr>
            <a:xfrm>
              <a:off x="335475" y="633149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28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3E1B2D1-BBF7-4AE0-A5C8-DEDB5316B2CD}"/>
              </a:ext>
            </a:extLst>
          </p:cNvPr>
          <p:cNvSpPr txBox="1"/>
          <p:nvPr/>
        </p:nvSpPr>
        <p:spPr>
          <a:xfrm>
            <a:off x="1802794" y="595725"/>
            <a:ext cx="56937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accent2"/>
                </a:solidFill>
                <a:latin typeface="UTM Cookies" panose="02040603050506020204" pitchFamily="18" charset="0"/>
              </a:rPr>
              <a:t>TRÒ CHƠI CỦA BỐ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9318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000A02A-C8C6-41E4-B9EE-C2B085B26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AA372F-06F7-494A-82E4-57B9E58A480E}"/>
              </a:ext>
            </a:extLst>
          </p:cNvPr>
          <p:cNvGrpSpPr/>
          <p:nvPr/>
        </p:nvGrpSpPr>
        <p:grpSpPr>
          <a:xfrm>
            <a:off x="1055300" y="1649610"/>
            <a:ext cx="5204926" cy="1360904"/>
            <a:chOff x="1544951" y="1416576"/>
            <a:chExt cx="6939901" cy="1814538"/>
          </a:xfrm>
        </p:grpSpPr>
        <p:pic>
          <p:nvPicPr>
            <p:cNvPr id="6" name="图片 18">
              <a:extLst>
                <a:ext uri="{FF2B5EF4-FFF2-40B4-BE49-F238E27FC236}">
                  <a16:creationId xmlns:a16="http://schemas.microsoft.com/office/drawing/2014/main" id="{E40098C5-3156-453D-A3E4-7D330117E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4951" y="1416576"/>
              <a:ext cx="6054098" cy="1814538"/>
            </a:xfrm>
            <a:prstGeom prst="rect">
              <a:avLst/>
            </a:prstGeom>
          </p:spPr>
        </p:pic>
        <p:sp>
          <p:nvSpPr>
            <p:cNvPr id="15" name="矩形 5">
              <a:extLst>
                <a:ext uri="{FF2B5EF4-FFF2-40B4-BE49-F238E27FC236}">
                  <a16:creationId xmlns:a16="http://schemas.microsoft.com/office/drawing/2014/main" id="{F86056FE-71F1-4358-B4B7-56A9E32108BB}"/>
                </a:ext>
              </a:extLst>
            </p:cNvPr>
            <p:cNvSpPr/>
            <p:nvPr/>
          </p:nvSpPr>
          <p:spPr>
            <a:xfrm>
              <a:off x="2719162" y="1821407"/>
              <a:ext cx="5765690" cy="1200325"/>
            </a:xfrm>
            <a:prstGeom prst="rect">
              <a:avLst/>
            </a:prstGeom>
          </p:spPr>
          <p:txBody>
            <a:bodyPr wrap="square" lIns="68576" tIns="34289" rIns="68576" bIns="34289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914333">
                <a:spcBef>
                  <a:spcPct val="0"/>
                </a:spcBef>
              </a:pPr>
              <a:r>
                <a:rPr lang="en-US" altLang="en-US" sz="5400" b="1" dirty="0" err="1">
                  <a:solidFill>
                    <a:srgbClr val="FF835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rench Vanilla" panose="02040603050506020204" pitchFamily="18" charset="0"/>
                  <a:cs typeface="Times New Roman" pitchFamily="18" charset="0"/>
                </a:rPr>
                <a:t>Khởi</a:t>
              </a:r>
              <a:r>
                <a:rPr lang="en-US" altLang="en-US" sz="5400" b="1" dirty="0">
                  <a:solidFill>
                    <a:srgbClr val="FF835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rench Vanilla" panose="02040603050506020204" pitchFamily="18" charset="0"/>
                  <a:cs typeface="Times New Roman" pitchFamily="18" charset="0"/>
                </a:rPr>
                <a:t> </a:t>
              </a:r>
              <a:r>
                <a:rPr lang="en-US" altLang="en-US" sz="5400" b="1" dirty="0" err="1">
                  <a:solidFill>
                    <a:srgbClr val="FF835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rench Vanilla" panose="02040603050506020204" pitchFamily="18" charset="0"/>
                  <a:cs typeface="Times New Roman" pitchFamily="18" charset="0"/>
                </a:rPr>
                <a:t>động</a:t>
              </a:r>
              <a:endParaRPr lang="en-GB" altLang="en-US" sz="5400" b="1" dirty="0">
                <a:solidFill>
                  <a:srgbClr val="FF83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9572" y="683099"/>
            <a:ext cx="3940823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/>
            <a:r>
              <a:rPr lang="en-US" sz="405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Cọp</a:t>
            </a: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5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ơi</a:t>
            </a: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 </a:t>
            </a:r>
          </a:p>
          <a:p>
            <a:pPr algn="ctr" defTabSz="685800"/>
            <a:r>
              <a:rPr lang="en-US" sz="405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Cậu</a:t>
            </a: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ở </a:t>
            </a:r>
            <a:r>
              <a:rPr lang="en-US" sz="405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đâu</a:t>
            </a: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5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thế</a:t>
            </a:r>
            <a:r>
              <a:rPr lang="en-US" sz="405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480" y="2922668"/>
            <a:ext cx="1564520" cy="112345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59959" y="2743200"/>
            <a:ext cx="2535843" cy="1200150"/>
          </a:xfrm>
          <a:prstGeom prst="rect">
            <a:avLst/>
          </a:prstGeom>
          <a:noFill/>
        </p:spPr>
        <p:txBody>
          <a:bodyPr wrap="none">
            <a:prstTxWarp prst="textFadeLeft">
              <a:avLst/>
            </a:prstTxWarp>
            <a:spAutoFit/>
          </a:bodyPr>
          <a:lstStyle/>
          <a:p>
            <a:pPr defTabSz="685800"/>
            <a:r>
              <a:rPr lang="en-US" sz="105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TỚ SẼ TÌM RA CẬU</a:t>
            </a:r>
          </a:p>
        </p:txBody>
      </p:sp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5800" y="5329238"/>
            <a:ext cx="609600" cy="457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10" y="1116423"/>
            <a:ext cx="2943225" cy="11144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759" y="2935200"/>
            <a:ext cx="2066925" cy="9858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83" y="2603026"/>
            <a:ext cx="264319" cy="31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0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2747620" y="2825424"/>
            <a:ext cx="1138580" cy="83217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14736" y="3638549"/>
              <a:ext cx="833883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4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  <a:r>
                <a:rPr lang="en-US" sz="24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endParaRPr lang="en-US" sz="24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311540" y="2825424"/>
            <a:ext cx="1161041" cy="832178"/>
            <a:chOff x="820159" y="3341516"/>
            <a:chExt cx="1161041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820159" y="3638549"/>
              <a:ext cx="1023037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4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D. </a:t>
              </a:r>
              <a:r>
                <a:rPr lang="en-US" sz="24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bác</a:t>
              </a:r>
              <a:endParaRPr lang="en-US" sz="24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6" y="3850483"/>
            <a:ext cx="733425" cy="55006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3" y="642939"/>
            <a:ext cx="6065019" cy="147663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7181160" y="1017480"/>
            <a:ext cx="392789" cy="332779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39000" y="2944464"/>
            <a:ext cx="609600" cy="4572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39000" y="1724169"/>
            <a:ext cx="609600" cy="4572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39000" y="2228850"/>
            <a:ext cx="609600" cy="4572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239000" y="3626507"/>
            <a:ext cx="609600" cy="4572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672921" y="1257302"/>
            <a:ext cx="332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400" b="1" i="1" dirty="0" err="1">
                <a:solidFill>
                  <a:srgbClr val="0000CC"/>
                </a:solidFill>
              </a:rPr>
              <a:t>Em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gái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của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mẹ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gọi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là</a:t>
            </a:r>
            <a:r>
              <a:rPr lang="en-US" sz="2400" b="1" i="1" dirty="0">
                <a:solidFill>
                  <a:srgbClr val="0000CC"/>
                </a:solidFill>
              </a:rPr>
              <a:t>:</a:t>
            </a:r>
            <a:endParaRPr lang="en-US" sz="2400" b="1" dirty="0">
              <a:solidFill>
                <a:srgbClr val="0000CC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587880" y="3620131"/>
            <a:ext cx="1212720" cy="832178"/>
            <a:chOff x="768480" y="3341516"/>
            <a:chExt cx="121272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768480" y="3638549"/>
              <a:ext cx="1040671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4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  <a:r>
                <a:rPr lang="en-US" sz="24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chú</a:t>
              </a:r>
              <a:endParaRPr lang="en-US" sz="24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48708" y="3620131"/>
            <a:ext cx="1138580" cy="83217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22752" y="3714749"/>
              <a:ext cx="817853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4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A. </a:t>
              </a:r>
              <a:r>
                <a:rPr lang="en-US" sz="24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dì</a:t>
              </a:r>
              <a:endParaRPr lang="en-US" sz="24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66" y="2914650"/>
            <a:ext cx="1066282" cy="76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4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6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6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6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6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6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1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86 2.09877E-6 -0.23889 0.00802 -0.24282 0.0179 C -0.24699 0.02901 -0.24907 0.04197 -0.25092 0.05494 C -0.25301 0.0679 -0.25092 0.07901 -0.24907 0.09105 C -0.24699 0.10216 -0.24398 0.11389 -0.23657 0.12407 C -0.23078 0.13395 -0.22083 0.14197 -0.20949 0.14815 C -0.1993 0.15401 -0.18703 0.15802 -0.17523 0.15987 C -0.16296 0.16203 -0.15092 0.16203 -0.13958 0.15987 C -0.12754 0.15802 -0.11643 0.15308 -0.10764 0.14506 C -0.09791 0.13796 -0.09004 0.12901 -0.08611 0.1179 C -0.08125 0.10802 -0.07939 0.09413 -0.07939 0.08302 C -0.07801 0.07191 -0.07939 0.05895 -0.08449 0.04784 C -0.08912 0.03796 -0.09791 0.02994 -0.11018 0.02592 C -0.12268 0.02284 -0.13495 0.02685 -0.14282 0.03395 C -0.14977 0.04105 -0.15486 0.05185 -0.15625 0.06512 C -0.15625 0.07808 -0.15486 0.09012 -0.14977 0.1 C -0.14467 0.10987 -0.14606 0.11203 -0.12569 0.125 C -0.10764 0.13889 -0.08912 0.13487 -0.07801 0.13611 C -0.06713 0.13611 -0.0581 0.1321 -0.04676 0.12808 C -0.03426 0.12315 -0.0243 0.11389 -0.01713 0.10586 C -0.01018 0.09815 -0.0076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1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3.20988E-6 L -0.03263 -0.14723 C -0.03935 -0.18025 -0.04953 -0.19815 -0.06041 -0.19815 C -0.07222 -0.19815 -0.08217 -0.18025 -0.08865 -0.14723 L -0.12106 3.20988E-6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4840137" y="2756975"/>
            <a:ext cx="1747062" cy="832178"/>
            <a:chOff x="842620" y="3341516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994138" y="3714749"/>
              <a:ext cx="675082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D.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quạt</a:t>
              </a:r>
              <a:endParaRPr lang="en-US" sz="21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76" y="3060619"/>
            <a:ext cx="733425" cy="55006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965776" y="2756975"/>
            <a:ext cx="2149408" cy="83217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67739" y="3714749"/>
              <a:ext cx="727882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vắng</a:t>
              </a:r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vẻ</a:t>
              </a:r>
              <a:endParaRPr lang="en-US" sz="21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3" y="642939"/>
            <a:ext cx="6065019" cy="147663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7181160" y="1017480"/>
            <a:ext cx="392789" cy="33277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8480" y="2124786"/>
            <a:ext cx="1066282" cy="76568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39000" y="2944464"/>
            <a:ext cx="609600" cy="4572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39000" y="1724169"/>
            <a:ext cx="609600" cy="4572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239000" y="2228850"/>
            <a:ext cx="609600" cy="4572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239000" y="3626507"/>
            <a:ext cx="609600" cy="4572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909450" y="1221624"/>
            <a:ext cx="5421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400" b="1" i="1" dirty="0" err="1">
                <a:solidFill>
                  <a:srgbClr val="0000CC"/>
                </a:solidFill>
              </a:rPr>
              <a:t>Từ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nào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dưới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đây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là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từ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chỉ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đặc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điểm</a:t>
            </a:r>
            <a:r>
              <a:rPr lang="en-US" sz="2400" b="1" i="1" dirty="0">
                <a:solidFill>
                  <a:srgbClr val="0000CC"/>
                </a:solidFill>
              </a:rPr>
              <a:t>:</a:t>
            </a:r>
            <a:endParaRPr lang="en-US" sz="2400" b="1" dirty="0">
              <a:solidFill>
                <a:srgbClr val="0000CC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418368" y="3620924"/>
            <a:ext cx="2096233" cy="83217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75505" y="3676649"/>
              <a:ext cx="881302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A.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khu</a:t>
              </a:r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vườn</a:t>
              </a:r>
              <a:endParaRPr lang="en-US" sz="21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688257" y="3620131"/>
            <a:ext cx="2025410" cy="83217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845881" y="3714749"/>
              <a:ext cx="971593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hương</a:t>
              </a:r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cau</a:t>
              </a:r>
              <a:endParaRPr lang="en-US" sz="21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07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8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8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1.35802E-6 L -0.03263 -0.14722 C -0.03935 -0.18025 -0.04953 -0.19815 -0.06041 -0.19815 C -0.07222 -0.19815 -0.08217 -0.18025 -0.08865 -0.14722 L -0.12106 -1.35802E-6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1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5212950" y="2761410"/>
            <a:ext cx="1459314" cy="832178"/>
            <a:chOff x="800404" y="3341516"/>
            <a:chExt cx="1180796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800404" y="3714749"/>
              <a:ext cx="1062554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D.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sớm</a:t>
              </a:r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endParaRPr lang="en-US" sz="21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747620" y="2829065"/>
            <a:ext cx="1569971" cy="83217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999077" y="3714749"/>
              <a:ext cx="665203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ông</a:t>
              </a:r>
              <a:endParaRPr lang="en-US" sz="21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3" y="642939"/>
            <a:ext cx="6065019" cy="147663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7181160" y="1017480"/>
            <a:ext cx="392789" cy="332779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39000" y="2944464"/>
            <a:ext cx="609600" cy="4572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39000" y="1724169"/>
            <a:ext cx="609600" cy="4572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39000" y="2228850"/>
            <a:ext cx="609600" cy="4572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39000" y="3626507"/>
            <a:ext cx="609600" cy="4572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785813" y="3620924"/>
            <a:ext cx="1388412" cy="83217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98307" y="3714749"/>
              <a:ext cx="666743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A.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tôi</a:t>
              </a:r>
              <a:endParaRPr lang="en-US" sz="21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76" y="3854229"/>
            <a:ext cx="733425" cy="55006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847019" y="3620923"/>
            <a:ext cx="1713105" cy="83217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53206" y="3448049"/>
              <a:ext cx="956945" cy="984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rất</a:t>
              </a:r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nhớ</a:t>
              </a:r>
              <a:r>
                <a:rPr lang="en-US" sz="2100" b="1" dirty="0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,</a:t>
              </a:r>
            </a:p>
            <a:p>
              <a:pPr algn="ctr" defTabSz="685800"/>
              <a:r>
                <a:rPr lang="en-US" sz="2100" b="1" dirty="0" err="1">
                  <a:solidFill>
                    <a:srgbClr val="FAF4F2"/>
                  </a:solidFill>
                  <a:latin typeface="Times New Roman" pitchFamily="18" charset="0"/>
                  <a:cs typeface="Times New Roman" pitchFamily="18" charset="0"/>
                </a:rPr>
                <a:t>mong</a:t>
              </a:r>
              <a:endParaRPr lang="en-US" sz="2100" b="1" dirty="0">
                <a:solidFill>
                  <a:srgbClr val="FAF4F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99464" y="2887919"/>
            <a:ext cx="1066282" cy="76568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542926" y="1018323"/>
            <a:ext cx="6010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i="1" dirty="0" err="1">
                <a:solidFill>
                  <a:srgbClr val="0000CC"/>
                </a:solidFill>
              </a:rPr>
              <a:t>Tìm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từ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chỉ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tình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cảm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trong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câu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sau</a:t>
            </a:r>
            <a:r>
              <a:rPr lang="en-US" sz="2400" b="1" i="1" dirty="0">
                <a:solidFill>
                  <a:srgbClr val="0000CC"/>
                </a:solidFill>
              </a:rPr>
              <a:t>: </a:t>
            </a:r>
            <a:r>
              <a:rPr lang="en-US" sz="2400" b="1" i="1" dirty="0" err="1">
                <a:solidFill>
                  <a:srgbClr val="0000CC"/>
                </a:solidFill>
              </a:rPr>
              <a:t>Tôi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rất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nhớ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ông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và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mong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ông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sớm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về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với</a:t>
            </a:r>
            <a:r>
              <a:rPr lang="en-US" sz="2400" b="1" i="1" dirty="0">
                <a:solidFill>
                  <a:srgbClr val="0000CC"/>
                </a:solidFill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</a:rPr>
              <a:t>tôi</a:t>
            </a:r>
            <a:r>
              <a:rPr lang="en-US" sz="2400" b="1" i="1" dirty="0">
                <a:solidFill>
                  <a:srgbClr val="0000CC"/>
                </a:solidFill>
              </a:rPr>
              <a:t>.</a:t>
            </a:r>
            <a:endParaRPr lang="en-US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07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4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45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45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4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7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05625 -0.14722 C -0.06806 -0.18025 -0.08542 -0.19815 -0.10417 -0.19815 C -0.12448 -0.19815 -0.14167 -0.18025 -0.15295 -0.14722 L -0.20851 3.7037E-7 " pathEditMode="relative" rAng="0" ptsTypes="FffFF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1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7 L -0.03264 -0.14722 C -0.03935 -0.18025 -0.04954 -0.19815 -0.06042 -0.19815 C -0.07246 -0.19815 -0.08218 -0.18025 -0.08866 -0.14722 L -0.12107 3.7037E-7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2.71605E-6 L -0.03263 -0.14722 C -0.03935 -0.18024 -0.04953 -0.19815 -0.06041 -0.19815 C -0.07222 -0.19815 -0.08217 -0.18024 -0.08865 -0.14722 L -0.12106 -2.71605E-6 " pathEditMode="relative" rAng="0" ptsTypes="AAAAA">
                                      <p:cBhvr>
                                        <p:cTn id="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6CB0F26-55CF-48C4-BA7E-1D02657D3326}"/>
              </a:ext>
            </a:extLst>
          </p:cNvPr>
          <p:cNvSpPr txBox="1"/>
          <p:nvPr/>
        </p:nvSpPr>
        <p:spPr>
          <a:xfrm>
            <a:off x="414294" y="1109392"/>
            <a:ext cx="6414935" cy="497911"/>
          </a:xfrm>
          <a:prstGeom prst="rect">
            <a:avLst/>
          </a:prstGeom>
          <a:noFill/>
        </p:spPr>
        <p:txBody>
          <a:bodyPr wrap="none" lIns="81616" tIns="40808" rIns="81616" bIns="40808" rtlCol="0">
            <a:spAutoFit/>
          </a:bodyPr>
          <a:lstStyle/>
          <a:p>
            <a:pPr defTabSz="816104"/>
            <a:r>
              <a:rPr lang="en-US" sz="2700" b="1" dirty="0" err="1">
                <a:solidFill>
                  <a:srgbClr val="3F2732"/>
                </a:solidFill>
                <a:latin typeface="HP001 4 hàng" pitchFamily="34" charset="0"/>
              </a:rPr>
              <a:t>Thứ</a:t>
            </a:r>
            <a:r>
              <a:rPr lang="en-US" sz="2700" b="1" dirty="0">
                <a:solidFill>
                  <a:srgbClr val="3F2732"/>
                </a:solidFill>
                <a:latin typeface="HP001 4 hàng" pitchFamily="34" charset="0"/>
              </a:rPr>
              <a:t> </a:t>
            </a:r>
            <a:r>
              <a:rPr lang="en-US" sz="2700" b="1" dirty="0" err="1">
                <a:solidFill>
                  <a:srgbClr val="3F2732"/>
                </a:solidFill>
                <a:latin typeface="HP001 4 hàng" pitchFamily="34" charset="0"/>
              </a:rPr>
              <a:t>năm</a:t>
            </a:r>
            <a:r>
              <a:rPr lang="en-US" sz="2700" b="1" dirty="0">
                <a:solidFill>
                  <a:srgbClr val="3F2732"/>
                </a:solidFill>
                <a:latin typeface="HP001 4 hàng" pitchFamily="34" charset="0"/>
              </a:rPr>
              <a:t> </a:t>
            </a:r>
            <a:r>
              <a:rPr lang="en-US" sz="2700" b="1" dirty="0" err="1">
                <a:solidFill>
                  <a:srgbClr val="3F2732"/>
                </a:solidFill>
                <a:latin typeface="HP001 4 hàng" pitchFamily="34" charset="0"/>
              </a:rPr>
              <a:t>ngày</a:t>
            </a:r>
            <a:r>
              <a:rPr lang="en-US" sz="2700" b="1" dirty="0">
                <a:solidFill>
                  <a:srgbClr val="3F2732"/>
                </a:solidFill>
                <a:latin typeface="HP001 4 hàng" pitchFamily="34" charset="0"/>
              </a:rPr>
              <a:t> 16 </a:t>
            </a:r>
            <a:r>
              <a:rPr lang="en-US" sz="2700" b="1" dirty="0" err="1">
                <a:solidFill>
                  <a:srgbClr val="3F2732"/>
                </a:solidFill>
                <a:latin typeface="HP001 4 hàng" pitchFamily="34" charset="0"/>
              </a:rPr>
              <a:t>tháng</a:t>
            </a:r>
            <a:r>
              <a:rPr lang="en-US" sz="2700" b="1" dirty="0">
                <a:solidFill>
                  <a:srgbClr val="3F2732"/>
                </a:solidFill>
                <a:latin typeface="HP001 4 hàng" pitchFamily="34" charset="0"/>
              </a:rPr>
              <a:t> 12 </a:t>
            </a:r>
            <a:r>
              <a:rPr lang="en-US" sz="2700" b="1" dirty="0" err="1">
                <a:solidFill>
                  <a:srgbClr val="3F2732"/>
                </a:solidFill>
                <a:latin typeface="HP001 4 hàng" pitchFamily="34" charset="0"/>
              </a:rPr>
              <a:t>năm</a:t>
            </a:r>
            <a:r>
              <a:rPr lang="en-US" sz="2700" b="1" dirty="0">
                <a:solidFill>
                  <a:srgbClr val="3F2732"/>
                </a:solidFill>
                <a:latin typeface="HP001 4 hàng" pitchFamily="34" charset="0"/>
              </a:rPr>
              <a:t> 2021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70507A-0250-4065-AE8E-C748B2702C7E}"/>
              </a:ext>
            </a:extLst>
          </p:cNvPr>
          <p:cNvSpPr txBox="1"/>
          <p:nvPr/>
        </p:nvSpPr>
        <p:spPr>
          <a:xfrm>
            <a:off x="2366112" y="1786851"/>
            <a:ext cx="1706915" cy="497911"/>
          </a:xfrm>
          <a:prstGeom prst="rect">
            <a:avLst/>
          </a:prstGeom>
          <a:noFill/>
        </p:spPr>
        <p:txBody>
          <a:bodyPr wrap="none" lIns="81616" tIns="40808" rIns="81616" bIns="40808" rtlCol="0">
            <a:spAutoFit/>
          </a:bodyPr>
          <a:lstStyle/>
          <a:p>
            <a:pPr defTabSz="816104"/>
            <a:r>
              <a:rPr lang="en-US" sz="2700" b="1" dirty="0" err="1">
                <a:solidFill>
                  <a:srgbClr val="3F2732"/>
                </a:solidFill>
                <a:latin typeface="HP001 4 hàng" pitchFamily="34" charset="0"/>
              </a:rPr>
              <a:t>Luǀ</a:t>
            </a:r>
            <a:r>
              <a:rPr lang="el-GR" sz="2700" b="1" dirty="0">
                <a:solidFill>
                  <a:srgbClr val="3F2732"/>
                </a:solidFill>
                <a:latin typeface="HP001 4 hàng" pitchFamily="34" charset="0"/>
              </a:rPr>
              <a:t>Ϛ</a:t>
            </a:r>
            <a:r>
              <a:rPr lang="en-US" sz="2700" b="1" dirty="0">
                <a:solidFill>
                  <a:srgbClr val="3F2732"/>
                </a:solidFill>
                <a:latin typeface="HP001 4 hàng" pitchFamily="34" charset="0"/>
              </a:rPr>
              <a:t>n </a:t>
            </a:r>
            <a:r>
              <a:rPr lang="en-US" sz="2700" b="1" dirty="0" err="1">
                <a:solidFill>
                  <a:srgbClr val="3F2732"/>
                </a:solidFill>
                <a:latin typeface="HP001 4 hàng" pitchFamily="34" charset="0"/>
              </a:rPr>
              <a:t>tập</a:t>
            </a:r>
            <a:endParaRPr lang="en-US" sz="2700" b="1" dirty="0">
              <a:solidFill>
                <a:srgbClr val="3F2732"/>
              </a:solidFill>
              <a:latin typeface="HP001 4 hàng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CCBC3C-30EC-4E3E-90B4-BEA74EB3847B}"/>
              </a:ext>
            </a:extLst>
          </p:cNvPr>
          <p:cNvSpPr txBox="1"/>
          <p:nvPr/>
        </p:nvSpPr>
        <p:spPr>
          <a:xfrm>
            <a:off x="648590" y="2406997"/>
            <a:ext cx="5344129" cy="451745"/>
          </a:xfrm>
          <a:prstGeom prst="rect">
            <a:avLst/>
          </a:prstGeom>
          <a:noFill/>
        </p:spPr>
        <p:txBody>
          <a:bodyPr wrap="none" lIns="81616" tIns="40808" rIns="81616" bIns="40808" rtlCol="0">
            <a:spAutoFit/>
          </a:bodyPr>
          <a:lstStyle/>
          <a:p>
            <a:pPr defTabSz="816104"/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Mở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rộng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vốn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từ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l-GR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ωϛ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tình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cảm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gia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đình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DB0E54-ED0E-4FAF-8B03-EEB4BA57FBB8}"/>
              </a:ext>
            </a:extLst>
          </p:cNvPr>
          <p:cNvSpPr txBox="1"/>
          <p:nvPr/>
        </p:nvSpPr>
        <p:spPr>
          <a:xfrm>
            <a:off x="373275" y="2902126"/>
            <a:ext cx="5895562" cy="451745"/>
          </a:xfrm>
          <a:prstGeom prst="rect">
            <a:avLst/>
          </a:prstGeom>
          <a:noFill/>
        </p:spPr>
        <p:txBody>
          <a:bodyPr wrap="none" lIns="81616" tIns="40808" rIns="81616" bIns="40808" rtlCol="0">
            <a:spAutoFit/>
          </a:bodyPr>
          <a:lstStyle/>
          <a:p>
            <a:pPr defTabSz="816104"/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Dấu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chấm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,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dấu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chấm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hĈ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,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dấu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</a:t>
            </a:r>
            <a:r>
              <a:rPr lang="en-US" sz="2400" b="1" dirty="0" err="1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chấm</a:t>
            </a:r>
            <a:r>
              <a:rPr lang="en-US" sz="2400" b="1" dirty="0">
                <a:solidFill>
                  <a:srgbClr val="FFC4C7">
                    <a:lumMod val="50000"/>
                  </a:srgbClr>
                </a:solidFill>
                <a:latin typeface="HP001 4 hàng" pitchFamily="34" charset="0"/>
              </a:rPr>
              <a:t> than</a:t>
            </a:r>
          </a:p>
        </p:txBody>
      </p:sp>
      <p:pic>
        <p:nvPicPr>
          <p:cNvPr id="6" name="Picture 2" descr="Study Clipart PNG Images | Vector and PSD Files | Free Download on Pngtree">
            <a:extLst>
              <a:ext uri="{FF2B5EF4-FFF2-40B4-BE49-F238E27FC236}">
                <a16:creationId xmlns:a16="http://schemas.microsoft.com/office/drawing/2014/main" id="{4CFD313A-60B1-434B-BAFC-D5891C472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444" l="1667" r="98889">
                        <a14:foregroundMark x1="20555" y1="82433" x2="33889" y2="87500"/>
                        <a14:foregroundMark x1="33889" y1="87500" x2="66944" y2="91389"/>
                        <a14:foregroundMark x1="66944" y1="91389" x2="79722" y2="88333"/>
                        <a14:foregroundMark x1="95306" y1="78494" x2="98889" y2="77778"/>
                        <a14:foregroundMark x1="95278" y1="72222" x2="94732" y2="74914"/>
                        <a14:foregroundMark x1="75000" y1="78056" x2="77222" y2="96667"/>
                        <a14:foregroundMark x1="93611" y1="97222" x2="92636" y2="95326"/>
                        <a14:foregroundMark x1="92778" y1="73333" x2="94722" y2="66944"/>
                        <a14:foregroundMark x1="24722" y1="73611" x2="18435" y2="79251"/>
                        <a14:foregroundMark x1="32778" y1="94722" x2="51667" y2="96111"/>
                        <a14:foregroundMark x1="51667" y1="96111" x2="66111" y2="95833"/>
                        <a14:foregroundMark x1="80556" y1="85556" x2="79167" y2="99444"/>
                        <a14:foregroundMark x1="79167" y1="99444" x2="79167" y2="99444"/>
                        <a14:foregroundMark x1="20415" y1="88572" x2="41111" y2="97500"/>
                        <a14:backgroundMark x1="14722" y1="79167" x2="14444" y2="91389"/>
                        <a14:backgroundMark x1="10278" y1="83333" x2="3056" y2="95278"/>
                        <a14:backgroundMark x1="4722" y1="90556" x2="1389" y2="98889"/>
                        <a14:backgroundMark x1="89444" y1="75278" x2="89167" y2="95278"/>
                        <a14:backgroundMark x1="89167" y1="95278" x2="89167" y2="95278"/>
                        <a14:backgroundMark x1="93889" y1="76667" x2="96389" y2="7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-3463" b="5840"/>
          <a:stretch/>
        </p:blipFill>
        <p:spPr bwMode="auto">
          <a:xfrm>
            <a:off x="4858341" y="3245241"/>
            <a:ext cx="1410496" cy="128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76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60;p32">
            <a:extLst>
              <a:ext uri="{FF2B5EF4-FFF2-40B4-BE49-F238E27FC236}">
                <a16:creationId xmlns:a16="http://schemas.microsoft.com/office/drawing/2014/main" id="{FCB7372E-AC1D-4562-8405-BC6E0200487F}"/>
              </a:ext>
            </a:extLst>
          </p:cNvPr>
          <p:cNvSpPr txBox="1">
            <a:spLocks/>
          </p:cNvSpPr>
          <p:nvPr/>
        </p:nvSpPr>
        <p:spPr>
          <a:xfrm>
            <a:off x="65858" y="1055612"/>
            <a:ext cx="6939100" cy="2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defTabSz="685800">
              <a:buClr>
                <a:srgbClr val="3F2732"/>
              </a:buClr>
              <a:buNone/>
            </a:pP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250" b="1" dirty="0">
              <a:solidFill>
                <a:srgbClr val="55C2B1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61F354A-77D7-4D8A-A299-A701831F521C}"/>
              </a:ext>
            </a:extLst>
          </p:cNvPr>
          <p:cNvCxnSpPr/>
          <p:nvPr/>
        </p:nvCxnSpPr>
        <p:spPr>
          <a:xfrm>
            <a:off x="3289817" y="1135672"/>
            <a:ext cx="3200400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1251FA0E-B180-426E-B5AE-D1E17D3D8A17}"/>
              </a:ext>
            </a:extLst>
          </p:cNvPr>
          <p:cNvGrpSpPr/>
          <p:nvPr/>
        </p:nvGrpSpPr>
        <p:grpSpPr>
          <a:xfrm>
            <a:off x="102666" y="1516902"/>
            <a:ext cx="2040731" cy="1054848"/>
            <a:chOff x="442928" y="1003048"/>
            <a:chExt cx="2452720" cy="1174510"/>
          </a:xfrm>
        </p:grpSpPr>
        <p:pic>
          <p:nvPicPr>
            <p:cNvPr id="1030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87900800-844F-4C13-B857-79F7F9590D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28" y="1003048"/>
              <a:ext cx="2452720" cy="1174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Google Shape;560;p32">
              <a:extLst>
                <a:ext uri="{FF2B5EF4-FFF2-40B4-BE49-F238E27FC236}">
                  <a16:creationId xmlns:a16="http://schemas.microsoft.com/office/drawing/2014/main" id="{61547A93-86D2-4DAB-BFB4-C09884E8B1A7}"/>
                </a:ext>
              </a:extLst>
            </p:cNvPr>
            <p:cNvSpPr txBox="1">
              <a:spLocks/>
            </p:cNvSpPr>
            <p:nvPr/>
          </p:nvSpPr>
          <p:spPr>
            <a:xfrm>
              <a:off x="462538" y="1526234"/>
              <a:ext cx="2103895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250" b="1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chăm</a:t>
              </a:r>
              <a:r>
                <a:rPr lang="en-US" sz="2250" b="1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sóc</a:t>
              </a:r>
              <a:endParaRPr lang="vi-VN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C71EDF4-EE6D-4308-9A32-3A2BCEA88F0A}"/>
              </a:ext>
            </a:extLst>
          </p:cNvPr>
          <p:cNvGrpSpPr/>
          <p:nvPr/>
        </p:nvGrpSpPr>
        <p:grpSpPr>
          <a:xfrm>
            <a:off x="2189975" y="1440936"/>
            <a:ext cx="2104800" cy="1148224"/>
            <a:chOff x="597870" y="866081"/>
            <a:chExt cx="2288411" cy="1095829"/>
          </a:xfrm>
        </p:grpSpPr>
        <p:pic>
          <p:nvPicPr>
            <p:cNvPr id="13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DAC07DE1-98E1-4354-83A6-478178B883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870" y="866081"/>
              <a:ext cx="2288411" cy="1095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Google Shape;560;p32">
              <a:extLst>
                <a:ext uri="{FF2B5EF4-FFF2-40B4-BE49-F238E27FC236}">
                  <a16:creationId xmlns:a16="http://schemas.microsoft.com/office/drawing/2014/main" id="{956CFA84-F711-49AA-B446-B252F5A475FE}"/>
                </a:ext>
              </a:extLst>
            </p:cNvPr>
            <p:cNvSpPr txBox="1">
              <a:spLocks/>
            </p:cNvSpPr>
            <p:nvPr/>
          </p:nvSpPr>
          <p:spPr>
            <a:xfrm>
              <a:off x="758869" y="1369257"/>
              <a:ext cx="1900647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250" b="1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</a:t>
              </a: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chăm</a:t>
              </a:r>
              <a:r>
                <a:rPr lang="en-US" sz="2250" b="1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endParaRPr lang="vi-VN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507A71-9AE2-44E6-83B3-5044BC9BCFEF}"/>
              </a:ext>
            </a:extLst>
          </p:cNvPr>
          <p:cNvGrpSpPr/>
          <p:nvPr/>
        </p:nvGrpSpPr>
        <p:grpSpPr>
          <a:xfrm>
            <a:off x="4283948" y="1416154"/>
            <a:ext cx="2264054" cy="1189721"/>
            <a:chOff x="527504" y="1030514"/>
            <a:chExt cx="2288411" cy="1095829"/>
          </a:xfrm>
        </p:grpSpPr>
        <p:pic>
          <p:nvPicPr>
            <p:cNvPr id="16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936A2F67-293F-4C69-BC43-5A95B6721B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04" y="1030514"/>
              <a:ext cx="2288411" cy="1095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Google Shape;560;p32">
              <a:extLst>
                <a:ext uri="{FF2B5EF4-FFF2-40B4-BE49-F238E27FC236}">
                  <a16:creationId xmlns:a16="http://schemas.microsoft.com/office/drawing/2014/main" id="{3A017DBF-3FD2-4AE9-AE12-8277A0255ACE}"/>
                </a:ext>
              </a:extLst>
            </p:cNvPr>
            <p:cNvSpPr txBox="1">
              <a:spLocks/>
            </p:cNvSpPr>
            <p:nvPr/>
          </p:nvSpPr>
          <p:spPr>
            <a:xfrm>
              <a:off x="791753" y="1495386"/>
              <a:ext cx="1900647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250" b="1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quan</a:t>
              </a:r>
              <a:r>
                <a:rPr lang="en-US" sz="2250" b="1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tâm</a:t>
              </a:r>
              <a:endParaRPr lang="vi-VN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E879E5-7EA8-4B8F-B350-2F0635DC375C}"/>
              </a:ext>
            </a:extLst>
          </p:cNvPr>
          <p:cNvGrpSpPr/>
          <p:nvPr/>
        </p:nvGrpSpPr>
        <p:grpSpPr>
          <a:xfrm>
            <a:off x="118983" y="2645522"/>
            <a:ext cx="2445815" cy="1189721"/>
            <a:chOff x="527504" y="1030514"/>
            <a:chExt cx="2432125" cy="1095829"/>
          </a:xfrm>
        </p:grpSpPr>
        <p:pic>
          <p:nvPicPr>
            <p:cNvPr id="19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6900179F-6967-4DB3-8E9D-9B3D40A5E2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04" y="1030514"/>
              <a:ext cx="2288411" cy="1095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Google Shape;560;p32">
              <a:extLst>
                <a:ext uri="{FF2B5EF4-FFF2-40B4-BE49-F238E27FC236}">
                  <a16:creationId xmlns:a16="http://schemas.microsoft.com/office/drawing/2014/main" id="{764893B8-7718-495F-A1C7-7A70CDF7A505}"/>
                </a:ext>
              </a:extLst>
            </p:cNvPr>
            <p:cNvSpPr txBox="1">
              <a:spLocks/>
            </p:cNvSpPr>
            <p:nvPr/>
          </p:nvSpPr>
          <p:spPr>
            <a:xfrm>
              <a:off x="935467" y="1524355"/>
              <a:ext cx="2024162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2250" b="1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</a:t>
              </a:r>
              <a:endParaRPr lang="vi-VN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10D385-D0BB-446B-8E04-6EF3BF01481B}"/>
              </a:ext>
            </a:extLst>
          </p:cNvPr>
          <p:cNvGrpSpPr/>
          <p:nvPr/>
        </p:nvGrpSpPr>
        <p:grpSpPr>
          <a:xfrm>
            <a:off x="2450695" y="2655346"/>
            <a:ext cx="2142446" cy="1189721"/>
            <a:chOff x="527504" y="1030514"/>
            <a:chExt cx="2288411" cy="1095829"/>
          </a:xfrm>
        </p:grpSpPr>
        <p:pic>
          <p:nvPicPr>
            <p:cNvPr id="22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01B7B343-68C9-4FE4-AB98-7088647C0A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04" y="1030514"/>
              <a:ext cx="2288411" cy="1095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Google Shape;560;p32">
              <a:extLst>
                <a:ext uri="{FF2B5EF4-FFF2-40B4-BE49-F238E27FC236}">
                  <a16:creationId xmlns:a16="http://schemas.microsoft.com/office/drawing/2014/main" id="{B04552EB-391F-4F52-B7A8-9B00126F88CF}"/>
                </a:ext>
              </a:extLst>
            </p:cNvPr>
            <p:cNvSpPr txBox="1">
              <a:spLocks/>
            </p:cNvSpPr>
            <p:nvPr/>
          </p:nvSpPr>
          <p:spPr>
            <a:xfrm>
              <a:off x="720566" y="1537100"/>
              <a:ext cx="2024162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250" b="1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</a:t>
              </a: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kính</a:t>
              </a:r>
              <a:r>
                <a:rPr lang="en-US" sz="2250" b="1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trọng</a:t>
              </a:r>
              <a:endParaRPr lang="vi-VN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CA0A3-B0F4-4DD1-89A1-A5015409A6AB}"/>
              </a:ext>
            </a:extLst>
          </p:cNvPr>
          <p:cNvGrpSpPr/>
          <p:nvPr/>
        </p:nvGrpSpPr>
        <p:grpSpPr>
          <a:xfrm>
            <a:off x="4596901" y="2672062"/>
            <a:ext cx="2261099" cy="1163181"/>
            <a:chOff x="527504" y="1030514"/>
            <a:chExt cx="2652003" cy="1550908"/>
          </a:xfrm>
        </p:grpSpPr>
        <p:pic>
          <p:nvPicPr>
            <p:cNvPr id="25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BED3A7DD-652F-4D00-A40C-8D92FCF704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04" y="1030514"/>
              <a:ext cx="2414650" cy="1550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Google Shape;560;p32">
              <a:extLst>
                <a:ext uri="{FF2B5EF4-FFF2-40B4-BE49-F238E27FC236}">
                  <a16:creationId xmlns:a16="http://schemas.microsoft.com/office/drawing/2014/main" id="{A1E6F349-16C0-40C6-AA1B-959475AEDB79}"/>
                </a:ext>
              </a:extLst>
            </p:cNvPr>
            <p:cNvSpPr txBox="1">
              <a:spLocks/>
            </p:cNvSpPr>
            <p:nvPr/>
          </p:nvSpPr>
          <p:spPr>
            <a:xfrm>
              <a:off x="1155345" y="1774415"/>
              <a:ext cx="2024162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2250" b="1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50" b="1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lang="vi-VN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34" name="Picture 10" descr="打勾的符号怎么输入如何输入正确的打勾符号- 生活经验- 辣妈营">
            <a:extLst>
              <a:ext uri="{FF2B5EF4-FFF2-40B4-BE49-F238E27FC236}">
                <a16:creationId xmlns:a16="http://schemas.microsoft.com/office/drawing/2014/main" id="{65460200-80B1-4EE5-94E3-0413E83AC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741" y="1592481"/>
            <a:ext cx="626584" cy="62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打勾的符号怎么输入如何输入正确的打勾符号- 生活经验- 辣妈营">
            <a:extLst>
              <a:ext uri="{FF2B5EF4-FFF2-40B4-BE49-F238E27FC236}">
                <a16:creationId xmlns:a16="http://schemas.microsoft.com/office/drawing/2014/main" id="{4A521186-10A8-46EF-9092-C7DADB339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177" y="1521421"/>
            <a:ext cx="626584" cy="62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打勾的符号怎么输入如何输入正确的打勾符号- 生活经验- 辣妈营">
            <a:extLst>
              <a:ext uri="{FF2B5EF4-FFF2-40B4-BE49-F238E27FC236}">
                <a16:creationId xmlns:a16="http://schemas.microsoft.com/office/drawing/2014/main" id="{F7EE4E23-10F1-4B8C-9C24-7CF3B18EE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032" y="2721861"/>
            <a:ext cx="626584" cy="62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打勾的符号怎么输入如何输入正确的打勾符号- 生活经验- 辣妈营">
            <a:extLst>
              <a:ext uri="{FF2B5EF4-FFF2-40B4-BE49-F238E27FC236}">
                <a16:creationId xmlns:a16="http://schemas.microsoft.com/office/drawing/2014/main" id="{3C100C15-35CC-48E1-87E3-38D1A96D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305" y="2738838"/>
            <a:ext cx="626584" cy="62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E9114317-CE97-4839-A860-8A98C9382AEF}"/>
              </a:ext>
            </a:extLst>
          </p:cNvPr>
          <p:cNvSpPr/>
          <p:nvPr/>
        </p:nvSpPr>
        <p:spPr>
          <a:xfrm>
            <a:off x="1709254" y="2235095"/>
            <a:ext cx="304955" cy="2648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800" b="1" dirty="0">
                <a:solidFill>
                  <a:srgbClr val="FAF4F2"/>
                </a:solidFill>
                <a:latin typeface="Arial"/>
              </a:rPr>
              <a:t>1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51DA9D8-83D9-40A4-9FEE-43555BD952D3}"/>
              </a:ext>
            </a:extLst>
          </p:cNvPr>
          <p:cNvSpPr/>
          <p:nvPr/>
        </p:nvSpPr>
        <p:spPr>
          <a:xfrm>
            <a:off x="3879129" y="2272463"/>
            <a:ext cx="304955" cy="2648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800" b="1" dirty="0">
                <a:solidFill>
                  <a:srgbClr val="FAF4F2"/>
                </a:solidFill>
                <a:latin typeface="Arial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DF7CC2F-DBC4-482C-8B02-94D2D3C62E03}"/>
              </a:ext>
            </a:extLst>
          </p:cNvPr>
          <p:cNvSpPr/>
          <p:nvPr/>
        </p:nvSpPr>
        <p:spPr>
          <a:xfrm>
            <a:off x="6100682" y="2272463"/>
            <a:ext cx="304955" cy="2648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800" b="1" dirty="0">
                <a:solidFill>
                  <a:srgbClr val="FAF4F2"/>
                </a:solidFill>
                <a:latin typeface="Arial"/>
              </a:rPr>
              <a:t>3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88267B7-FBC6-430A-B21B-02B479957ABC}"/>
              </a:ext>
            </a:extLst>
          </p:cNvPr>
          <p:cNvSpPr/>
          <p:nvPr/>
        </p:nvSpPr>
        <p:spPr>
          <a:xfrm>
            <a:off x="1975484" y="3485803"/>
            <a:ext cx="304955" cy="2648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800" b="1" dirty="0">
                <a:solidFill>
                  <a:srgbClr val="FAF4F2"/>
                </a:solidFill>
                <a:latin typeface="Arial"/>
              </a:rPr>
              <a:t>4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4137E1B-AECB-48BD-BDF9-33EB02773D4D}"/>
              </a:ext>
            </a:extLst>
          </p:cNvPr>
          <p:cNvSpPr/>
          <p:nvPr/>
        </p:nvSpPr>
        <p:spPr>
          <a:xfrm>
            <a:off x="4171387" y="3498675"/>
            <a:ext cx="304955" cy="2648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800" b="1" dirty="0">
                <a:solidFill>
                  <a:srgbClr val="FAF4F2"/>
                </a:solidFill>
                <a:latin typeface="Arial"/>
              </a:rPr>
              <a:t>5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89C1A85-1A69-401B-9111-5EFE2426D9BB}"/>
              </a:ext>
            </a:extLst>
          </p:cNvPr>
          <p:cNvSpPr/>
          <p:nvPr/>
        </p:nvSpPr>
        <p:spPr>
          <a:xfrm>
            <a:off x="6269656" y="3510775"/>
            <a:ext cx="304955" cy="2648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800" b="1" dirty="0">
                <a:solidFill>
                  <a:srgbClr val="FAF4F2"/>
                </a:solidFill>
                <a:latin typeface="Arial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4" grpId="1" animBg="1"/>
      <p:bldP spid="35" grpId="0" animBg="1"/>
      <p:bldP spid="36" grpId="0" animBg="1"/>
      <p:bldP spid="37" grpId="0" animBg="1"/>
      <p:bldP spid="38" grpId="0" animBg="1"/>
      <p:bldP spid="3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AF1B5C6-44EC-4AA4-97E9-40D26F7EF516}"/>
              </a:ext>
            </a:extLst>
          </p:cNvPr>
          <p:cNvGrpSpPr/>
          <p:nvPr/>
        </p:nvGrpSpPr>
        <p:grpSpPr>
          <a:xfrm>
            <a:off x="1144267" y="1390819"/>
            <a:ext cx="5142133" cy="3364044"/>
            <a:chOff x="1144267" y="1390819"/>
            <a:chExt cx="5142133" cy="336404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DDBB379-649D-47B3-B7C9-705ACB05A792}"/>
                </a:ext>
              </a:extLst>
            </p:cNvPr>
            <p:cNvGrpSpPr/>
            <p:nvPr/>
          </p:nvGrpSpPr>
          <p:grpSpPr>
            <a:xfrm>
              <a:off x="1144267" y="1390819"/>
              <a:ext cx="4405927" cy="3318271"/>
              <a:chOff x="1417547" y="1264224"/>
              <a:chExt cx="4405927" cy="3318271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55C4DAC-AA4C-47F0-A763-853F116F64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60A4B3D-2C4C-40F9-865D-9C26327875B7}"/>
                  </a:ext>
                </a:extLst>
              </p:cNvPr>
              <p:cNvSpPr txBox="1"/>
              <p:nvPr/>
            </p:nvSpPr>
            <p:spPr>
              <a:xfrm>
                <a:off x="3064386" y="2987782"/>
                <a:ext cx="2009748" cy="976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 dirty="0">
                    <a:solidFill>
                      <a:srgbClr val="17479D"/>
                    </a:solidFill>
                    <a:latin typeface="UTM Avo" panose="02040603050506020204" pitchFamily="18" charset="0"/>
                  </a:rPr>
                  <a:t>VIẾT</a:t>
                </a:r>
                <a:endPara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EC49E55-24AD-4FAD-A9E9-BAD8808D9916}"/>
                  </a:ext>
                </a:extLst>
              </p:cNvPr>
              <p:cNvSpPr txBox="1"/>
              <p:nvPr/>
            </p:nvSpPr>
            <p:spPr>
              <a:xfrm>
                <a:off x="1961448" y="2608611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3</a:t>
                </a:r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774081B0-33A6-464C-A34B-BF9B958A2C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9177" y="3197640"/>
              <a:ext cx="1557223" cy="1557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262DD0-E7BD-4DFF-8AA3-DBDF9D9A2215}"/>
              </a:ext>
            </a:extLst>
          </p:cNvPr>
          <p:cNvGrpSpPr/>
          <p:nvPr/>
        </p:nvGrpSpPr>
        <p:grpSpPr>
          <a:xfrm>
            <a:off x="218245" y="617893"/>
            <a:ext cx="1647515" cy="661587"/>
            <a:chOff x="335475" y="617893"/>
            <a:chExt cx="1647515" cy="66158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6F9F32-1464-4271-A46B-B73B443B2BF5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28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C1EBB3E-4542-496D-BB1A-8BCE0B96DC11}"/>
                </a:ext>
              </a:extLst>
            </p:cNvPr>
            <p:cNvSpPr txBox="1"/>
            <p:nvPr/>
          </p:nvSpPr>
          <p:spPr>
            <a:xfrm>
              <a:off x="335475" y="633149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28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870D15E-79EF-477D-B17B-87CD949AC6CE}"/>
              </a:ext>
            </a:extLst>
          </p:cNvPr>
          <p:cNvSpPr txBox="1"/>
          <p:nvPr/>
        </p:nvSpPr>
        <p:spPr>
          <a:xfrm>
            <a:off x="1802794" y="595725"/>
            <a:ext cx="56937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accent2"/>
                </a:solidFill>
                <a:latin typeface="UTM Cookies" panose="02040603050506020204" pitchFamily="18" charset="0"/>
              </a:rPr>
              <a:t>TRÒ CHƠI CỦA BỐ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0401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F75D912-CAF6-42B8-967D-BE96825E6FF9}"/>
              </a:ext>
            </a:extLst>
          </p:cNvPr>
          <p:cNvSpPr/>
          <p:nvPr/>
        </p:nvSpPr>
        <p:spPr>
          <a:xfrm>
            <a:off x="1342711" y="1034430"/>
            <a:ext cx="3590796" cy="555566"/>
          </a:xfrm>
          <a:prstGeom prst="roundRect">
            <a:avLst/>
          </a:prstGeom>
          <a:ln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3F2732"/>
              </a:solidFill>
              <a:latin typeface="Arial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C507800-344B-4983-B57D-10FD90C23052}"/>
              </a:ext>
            </a:extLst>
          </p:cNvPr>
          <p:cNvSpPr/>
          <p:nvPr/>
        </p:nvSpPr>
        <p:spPr>
          <a:xfrm>
            <a:off x="1398100" y="1072925"/>
            <a:ext cx="3471611" cy="4596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FAF4F2"/>
              </a:solidFill>
              <a:latin typeface="Arial"/>
            </a:endParaRPr>
          </a:p>
        </p:txBody>
      </p:sp>
      <p:sp>
        <p:nvSpPr>
          <p:cNvPr id="704" name="Google Shape;704;p36"/>
          <p:cNvSpPr txBox="1">
            <a:spLocks noGrp="1"/>
          </p:cNvSpPr>
          <p:nvPr>
            <p:ph type="title"/>
          </p:nvPr>
        </p:nvSpPr>
        <p:spPr>
          <a:xfrm>
            <a:off x="899329" y="1069502"/>
            <a:ext cx="4469152" cy="4596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1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1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tâm, chăm sóc</a:t>
            </a:r>
            <a:r>
              <a:rPr lang="en-US" sz="1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1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1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1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ơng</a:t>
            </a:r>
            <a:endParaRPr sz="1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32" name="Picture 8" descr="Bumagsak Ang Bata Sa Ama Larawan_Numero ng Graphics_Format ng larawan  PSD_ph.lovepik.com">
            <a:extLst>
              <a:ext uri="{FF2B5EF4-FFF2-40B4-BE49-F238E27FC236}">
                <a16:creationId xmlns:a16="http://schemas.microsoft.com/office/drawing/2014/main" id="{CC06C952-5E6A-44B4-801A-FDE71D364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33" y="543730"/>
            <a:ext cx="1977739" cy="197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ute Girls Take Care of Sick Mother Stock Vector - Illustration of white,  cute: 65586439">
            <a:extLst>
              <a:ext uri="{FF2B5EF4-FFF2-40B4-BE49-F238E27FC236}">
                <a16:creationId xmlns:a16="http://schemas.microsoft.com/office/drawing/2014/main" id="{F445B9FA-C98B-48D8-8DB0-0FE357ABA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40" b="90000" l="10000" r="90000">
                        <a14:foregroundMark x1="11692" y1="36619" x2="10692" y2="39712"/>
                        <a14:foregroundMark x1="11077" y1="33381" x2="20769" y2="30863"/>
                        <a14:foregroundMark x1="20769" y1="30863" x2="19231" y2="29424"/>
                        <a14:foregroundMark x1="73846" y1="36331" x2="55077" y2="42374"/>
                        <a14:foregroundMark x1="55077" y1="42374" x2="61077" y2="43957"/>
                        <a14:foregroundMark x1="61538" y1="42374" x2="61231" y2="45540"/>
                        <a14:foregroundMark x1="64231" y1="9784" x2="69385" y2="9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95" y="1720624"/>
            <a:ext cx="2049779" cy="219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Sad crying little kid boy with mom. | CanStock">
            <a:extLst>
              <a:ext uri="{FF2B5EF4-FFF2-40B4-BE49-F238E27FC236}">
                <a16:creationId xmlns:a16="http://schemas.microsoft.com/office/drawing/2014/main" id="{F857584A-D479-4930-8115-8807CB42B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4" b="89764" l="5576" r="89963">
                        <a14:foregroundMark x1="11896" y1="61417" x2="27509" y2="79528"/>
                        <a14:foregroundMark x1="27509" y1="79528" x2="27881" y2="81496"/>
                        <a14:foregroundMark x1="64312" y1="15354" x2="61338" y2="5118"/>
                        <a14:foregroundMark x1="73234" y1="12992" x2="76208" y2="11811"/>
                        <a14:foregroundMark x1="7063" y1="62205" x2="5576" y2="70472"/>
                        <a14:foregroundMark x1="7435" y1="72835" x2="5948" y2="77953"/>
                        <a14:foregroundMark x1="86245" y1="76378" x2="89219" y2="84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034" y="2618610"/>
            <a:ext cx="1918639" cy="181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16" descr="Ngày của mẹ vẽ minh họa cho mẹ và con gái thiết kế nhân vật | Công cụ đồ  họa PSD Tải xuống miễn phí - Pikbest">
            <a:extLst>
              <a:ext uri="{FF2B5EF4-FFF2-40B4-BE49-F238E27FC236}">
                <a16:creationId xmlns:a16="http://schemas.microsoft.com/office/drawing/2014/main" id="{CC1FBDAA-472E-4982-9CB0-1F710E6A89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98558" y="2364922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050"/>
          </a:p>
        </p:txBody>
      </p:sp>
      <p:pic>
        <p:nvPicPr>
          <p:cNvPr id="1042" name="Picture 18" descr="Familia | Vector Premium">
            <a:extLst>
              <a:ext uri="{FF2B5EF4-FFF2-40B4-BE49-F238E27FC236}">
                <a16:creationId xmlns:a16="http://schemas.microsoft.com/office/drawing/2014/main" id="{7BD1BA03-8B22-4CF0-B3A6-6D14EF8FF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00" b="99800" l="4633" r="95208">
                        <a14:foregroundMark x1="8147" y1="53200" x2="4952" y2="59600"/>
                        <a14:foregroundMark x1="59265" y1="83000" x2="24281" y2="89200"/>
                        <a14:foregroundMark x1="51597" y1="77400" x2="61022" y2="78600"/>
                        <a14:foregroundMark x1="61022" y1="78600" x2="69968" y2="87000"/>
                        <a14:foregroundMark x1="69968" y1="87000" x2="70447" y2="88200"/>
                        <a14:foregroundMark x1="89137" y1="63200" x2="87220" y2="99000"/>
                        <a14:foregroundMark x1="85463" y1="61600" x2="76358" y2="30200"/>
                        <a14:foregroundMark x1="76358" y1="30200" x2="76038" y2="24400"/>
                        <a14:foregroundMark x1="84185" y1="26600" x2="61502" y2="27200"/>
                        <a14:foregroundMark x1="69169" y1="33600" x2="70128" y2="54000"/>
                        <a14:foregroundMark x1="78594" y1="53200" x2="66773" y2="64800"/>
                        <a14:foregroundMark x1="85463" y1="52000" x2="92652" y2="85600"/>
                        <a14:foregroundMark x1="92652" y1="85600" x2="92652" y2="86800"/>
                        <a14:foregroundMark x1="93770" y1="77400" x2="95367" y2="68400"/>
                        <a14:foregroundMark x1="42492" y1="59800" x2="52716" y2="57200"/>
                        <a14:foregroundMark x1="26038" y1="90400" x2="65815" y2="97400"/>
                        <a14:foregroundMark x1="68371" y1="91800" x2="73003" y2="99200"/>
                        <a14:foregroundMark x1="52556" y1="96600" x2="29393" y2="96400"/>
                        <a14:foregroundMark x1="14856" y1="77000" x2="15495" y2="94200"/>
                        <a14:foregroundMark x1="22045" y1="73800" x2="23962" y2="84200"/>
                        <a14:foregroundMark x1="15655" y1="86600" x2="14856" y2="99600"/>
                        <a14:foregroundMark x1="23163" y1="78800" x2="23642" y2="99800"/>
                        <a14:foregroundMark x1="13738" y1="10800" x2="14696" y2="6400"/>
                        <a14:foregroundMark x1="22843" y1="8000" x2="20447" y2="5400"/>
                        <a14:foregroundMark x1="84984" y1="80800" x2="80192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283" y="2524892"/>
            <a:ext cx="2049779" cy="16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970FF94-9115-4897-A43A-27735DF27D7E}"/>
              </a:ext>
            </a:extLst>
          </p:cNvPr>
          <p:cNvGrpSpPr/>
          <p:nvPr/>
        </p:nvGrpSpPr>
        <p:grpSpPr>
          <a:xfrm>
            <a:off x="2357777" y="572180"/>
            <a:ext cx="2142446" cy="1189721"/>
            <a:chOff x="527504" y="1030514"/>
            <a:chExt cx="2288411" cy="1095829"/>
          </a:xfrm>
        </p:grpSpPr>
        <p:pic>
          <p:nvPicPr>
            <p:cNvPr id="16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99D5C225-B34B-4D51-B41F-6D32528355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04" y="1030514"/>
              <a:ext cx="2288411" cy="1095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Google Shape;560;p32">
              <a:extLst>
                <a:ext uri="{FF2B5EF4-FFF2-40B4-BE49-F238E27FC236}">
                  <a16:creationId xmlns:a16="http://schemas.microsoft.com/office/drawing/2014/main" id="{42AD5A22-A5E7-4C2F-A833-8DC4EA9BA33C}"/>
                </a:ext>
              </a:extLst>
            </p:cNvPr>
            <p:cNvSpPr txBox="1">
              <a:spLocks/>
            </p:cNvSpPr>
            <p:nvPr/>
          </p:nvSpPr>
          <p:spPr>
            <a:xfrm>
              <a:off x="720566" y="1537100"/>
              <a:ext cx="2024162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250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</a:t>
              </a:r>
              <a:r>
                <a:rPr lang="en-US" sz="2250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kính</a:t>
              </a:r>
              <a:r>
                <a:rPr lang="en-US" sz="2250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50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trọng</a:t>
              </a:r>
              <a:endParaRPr lang="vi-VN" sz="2250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050" name="Picture 2" descr="GIÚP ĐỠ ÔNG BÀ, CHA MẸ">
            <a:extLst>
              <a:ext uri="{FF2B5EF4-FFF2-40B4-BE49-F238E27FC236}">
                <a16:creationId xmlns:a16="http://schemas.microsoft.com/office/drawing/2014/main" id="{D6C19A7D-D16D-447C-8A91-F22BD2308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6" b="96610" l="5938" r="95000">
                        <a14:foregroundMark x1="58750" y1="47881" x2="78750" y2="88559"/>
                        <a14:foregroundMark x1="78750" y1="88559" x2="78750" y2="88136"/>
                        <a14:foregroundMark x1="74375" y1="34746" x2="82188" y2="70763"/>
                        <a14:foregroundMark x1="51563" y1="28390" x2="30312" y2="15678"/>
                        <a14:foregroundMark x1="30312" y1="15678" x2="28438" y2="13136"/>
                        <a14:foregroundMark x1="52812" y1="31780" x2="56250" y2="35593"/>
                        <a14:foregroundMark x1="32813" y1="18220" x2="33438" y2="11441"/>
                        <a14:foregroundMark x1="9375" y1="57627" x2="5938" y2="73729"/>
                        <a14:foregroundMark x1="10000" y1="74153" x2="72500" y2="88983"/>
                        <a14:foregroundMark x1="45625" y1="69068" x2="84688" y2="63559"/>
                        <a14:foregroundMark x1="64688" y1="33051" x2="72500" y2="38983"/>
                        <a14:foregroundMark x1="50938" y1="29661" x2="58750" y2="31780"/>
                        <a14:foregroundMark x1="87500" y1="49153" x2="85000" y2="83898"/>
                        <a14:foregroundMark x1="90000" y1="61864" x2="89688" y2="81356"/>
                        <a14:foregroundMark x1="89688" y1="81356" x2="89688" y2="81780"/>
                        <a14:foregroundMark x1="90938" y1="64831" x2="93125" y2="74576"/>
                        <a14:foregroundMark x1="90313" y1="63136" x2="95000" y2="64831"/>
                        <a14:foregroundMark x1="58125" y1="69068" x2="58750" y2="96610"/>
                        <a14:foregroundMark x1="45625" y1="87288" x2="82500" y2="93644"/>
                        <a14:foregroundMark x1="82500" y1="93644" x2="85000" y2="91102"/>
                        <a14:foregroundMark x1="31563" y1="72881" x2="21875" y2="62712"/>
                        <a14:foregroundMark x1="20625" y1="51695" x2="15937" y2="47458"/>
                        <a14:foregroundMark x1="20313" y1="47881" x2="13438" y2="46610"/>
                        <a14:foregroundMark x1="10625" y1="76695" x2="20000" y2="89407"/>
                        <a14:foregroundMark x1="7187" y1="76271" x2="13438" y2="83898"/>
                        <a14:foregroundMark x1="15000" y1="83475" x2="41875" y2="89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47" y="1761901"/>
            <a:ext cx="3462160" cy="255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ô Bé Tặng Hoa Cho ông Hình ảnh | Định dạng hình ảnh PSD 401628012|  vn.lovepik.com">
            <a:extLst>
              <a:ext uri="{FF2B5EF4-FFF2-40B4-BE49-F238E27FC236}">
                <a16:creationId xmlns:a16="http://schemas.microsoft.com/office/drawing/2014/main" id="{9E15EAA1-120B-47EA-A2BE-C82F18647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9535" y1="14070" x2="49419" y2="21279"/>
                        <a14:foregroundMark x1="70465" y1="36512" x2="72674" y2="42326"/>
                        <a14:foregroundMark x1="63488" y1="47209" x2="75116" y2="42791"/>
                        <a14:foregroundMark x1="75116" y1="42791" x2="75233" y2="41047"/>
                        <a14:foregroundMark x1="67907" y1="35116" x2="65698" y2="38140"/>
                        <a14:foregroundMark x1="38023" y1="88488" x2="37326" y2="85698"/>
                        <a14:foregroundMark x1="59419" y1="83953" x2="54884" y2="84651"/>
                        <a14:foregroundMark x1="56628" y1="84419" x2="59651" y2="86163"/>
                        <a14:foregroundMark x1="78605" y1="81395" x2="80349" y2="77791"/>
                        <a14:foregroundMark x1="67442" y1="80698" x2="68721" y2="79884"/>
                        <a14:foregroundMark x1="79651" y1="80000" x2="82791" y2="77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618" y="1948881"/>
            <a:ext cx="2551682" cy="255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11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0" y="471462"/>
            <a:ext cx="6884498" cy="392034"/>
          </a:xfrm>
        </p:spPr>
        <p:txBody>
          <a:bodyPr>
            <a:noAutofit/>
          </a:bodyPr>
          <a:lstStyle/>
          <a:p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thêm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</a:t>
            </a:r>
            <a:r>
              <a:rPr lang="en-US" sz="21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đình</a:t>
            </a:r>
            <a:endParaRPr lang="en-US" sz="21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422518" y="1073356"/>
            <a:ext cx="6183248" cy="442439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/>
            <a:r>
              <a:rPr lang="en-US" sz="21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21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21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21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1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21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21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cha </a:t>
            </a:r>
            <a:r>
              <a:rPr lang="en-US" sz="21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1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dành</a:t>
            </a:r>
            <a:r>
              <a:rPr lang="en-US" sz="21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21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con, </a:t>
            </a:r>
            <a:r>
              <a:rPr lang="en-US" sz="21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cháu</a:t>
            </a:r>
            <a:r>
              <a:rPr lang="en-US" sz="21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365826" y="2360967"/>
            <a:ext cx="6296632" cy="467959"/>
          </a:xfrm>
          <a:prstGeom prst="rect">
            <a:avLst/>
          </a:prstGeom>
        </p:spPr>
        <p:txBody>
          <a:bodyPr vert="horz" lIns="89507" tIns="44753" rIns="89507" bIns="44753" rtlCol="0">
            <a:noAutofit/>
          </a:bodyPr>
          <a:lstStyle>
            <a:lvl1pPr marL="298358" indent="-298358" algn="l" defTabSz="1193431" rtl="0" eaLnBrk="1" latinLnBrk="0" hangingPunct="1">
              <a:lnSpc>
                <a:spcPct val="90000"/>
              </a:lnSpc>
              <a:spcBef>
                <a:spcPts val="1306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5072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1789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8504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221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81936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78650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5367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72082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95073">
              <a:spcBef>
                <a:spcPts val="980"/>
              </a:spcBef>
              <a:buNone/>
            </a:pPr>
            <a:r>
              <a:rPr lang="en-US" sz="2100" b="1" dirty="0" err="1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2100" b="1" dirty="0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2100" b="1" dirty="0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2100" b="1" dirty="0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100" b="1" dirty="0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con, </a:t>
            </a:r>
            <a:r>
              <a:rPr lang="en-US" sz="2100" b="1" dirty="0" err="1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cháu</a:t>
            </a:r>
            <a:r>
              <a:rPr lang="en-US" sz="2100" b="1" dirty="0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dành</a:t>
            </a:r>
            <a:r>
              <a:rPr lang="en-US" sz="2100" b="1" dirty="0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2100" b="1" dirty="0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2100" b="1" dirty="0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2100" b="1" dirty="0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cha </a:t>
            </a:r>
            <a:r>
              <a:rPr lang="en-US" sz="2100" b="1" dirty="0" err="1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100" b="1" dirty="0">
                <a:solidFill>
                  <a:srgbClr val="00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395490" y="3471509"/>
            <a:ext cx="6039164" cy="330326"/>
          </a:xfrm>
          <a:prstGeom prst="rect">
            <a:avLst/>
          </a:prstGeom>
        </p:spPr>
        <p:txBody>
          <a:bodyPr vert="horz" lIns="89507" tIns="44753" rIns="89507" bIns="44753" rtlCol="0">
            <a:noAutofit/>
          </a:bodyPr>
          <a:lstStyle>
            <a:lvl1pPr marL="298358" indent="-298358" algn="l" defTabSz="1193431" rtl="0" eaLnBrk="1" latinLnBrk="0" hangingPunct="1">
              <a:lnSpc>
                <a:spcPct val="90000"/>
              </a:lnSpc>
              <a:spcBef>
                <a:spcPts val="1306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5072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1789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8504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221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81936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78650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5367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72082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95073">
              <a:spcBef>
                <a:spcPts val="980"/>
              </a:spcBef>
              <a:buNone/>
            </a:pPr>
            <a:r>
              <a:rPr lang="en-US" sz="2100" b="1" dirty="0" err="1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2100" b="1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2100" b="1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2100" b="1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100" b="1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2100" b="1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</a:t>
            </a:r>
            <a:r>
              <a:rPr lang="en-US" sz="2100" b="1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100" b="1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dành</a:t>
            </a:r>
            <a:r>
              <a:rPr lang="en-US" sz="2100" b="1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2100" b="1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2100" b="1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438352" y="1700212"/>
            <a:ext cx="6167414" cy="330326"/>
          </a:xfrm>
          <a:prstGeom prst="rect">
            <a:avLst/>
          </a:prstGeom>
        </p:spPr>
        <p:txBody>
          <a:bodyPr vert="horz" lIns="89507" tIns="44753" rIns="89507" bIns="44753" rtlCol="0">
            <a:noAutofit/>
          </a:bodyPr>
          <a:lstStyle>
            <a:lvl1pPr marL="298358" indent="-298358" algn="l" defTabSz="1193431" rtl="0" eaLnBrk="1" latinLnBrk="0" hangingPunct="1">
              <a:lnSpc>
                <a:spcPct val="90000"/>
              </a:lnSpc>
              <a:spcBef>
                <a:spcPts val="1306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5072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1789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8504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221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81936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78650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5367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72082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95073">
              <a:spcBef>
                <a:spcPts val="980"/>
              </a:spcBef>
              <a:buNone/>
            </a:pP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thương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tâm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chăm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lo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lắng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hi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dạy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438352" y="2983802"/>
            <a:ext cx="6111242" cy="439868"/>
          </a:xfrm>
          <a:prstGeom prst="rect">
            <a:avLst/>
          </a:prstGeom>
        </p:spPr>
        <p:txBody>
          <a:bodyPr vert="horz" lIns="89507" tIns="44753" rIns="89507" bIns="44753" rtlCol="0">
            <a:normAutofit/>
          </a:bodyPr>
          <a:lstStyle>
            <a:lvl1pPr marL="298358" indent="-298358" algn="l" defTabSz="1193431" rtl="0" eaLnBrk="1" latinLnBrk="0" hangingPunct="1">
              <a:lnSpc>
                <a:spcPct val="90000"/>
              </a:lnSpc>
              <a:spcBef>
                <a:spcPts val="1306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5072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1789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8504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221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81936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78650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5367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72082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95073">
              <a:spcBef>
                <a:spcPts val="980"/>
              </a:spcBef>
              <a:buNone/>
            </a:pP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hiếu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vâng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tâm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kính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trọng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482556" y="4072612"/>
            <a:ext cx="6067038" cy="660653"/>
          </a:xfrm>
          <a:prstGeom prst="rect">
            <a:avLst/>
          </a:prstGeom>
        </p:spPr>
        <p:txBody>
          <a:bodyPr vert="horz" lIns="89507" tIns="44753" rIns="89507" bIns="44753" rtlCol="0">
            <a:noAutofit/>
          </a:bodyPr>
          <a:lstStyle>
            <a:lvl1pPr marL="298358" indent="-298358" algn="l" defTabSz="1193431" rtl="0" eaLnBrk="1" latinLnBrk="0" hangingPunct="1">
              <a:lnSpc>
                <a:spcPct val="90000"/>
              </a:lnSpc>
              <a:spcBef>
                <a:spcPts val="1306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5072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1789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88504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85221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81936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78650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5367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72082" indent="-298358" algn="l" defTabSz="1193431" rtl="0" eaLnBrk="1" latinLnBrk="0" hangingPunct="1">
              <a:lnSpc>
                <a:spcPct val="90000"/>
              </a:lnSpc>
              <a:spcBef>
                <a:spcPts val="653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95073">
              <a:spcBef>
                <a:spcPts val="980"/>
              </a:spcBef>
              <a:buNone/>
            </a:pP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tâm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chăm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nhường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nhịn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đỡ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nom,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ban,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khuyên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chia </a:t>
            </a:r>
            <a:r>
              <a:rPr lang="en-US" sz="2100" b="1" dirty="0" err="1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sẻ</a:t>
            </a:r>
            <a:r>
              <a:rPr lang="en-US" sz="2100" b="1" dirty="0">
                <a:solidFill>
                  <a:srgbClr val="3F273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…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2048994" y="2026113"/>
            <a:ext cx="8656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745961" y="3296741"/>
            <a:ext cx="9755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73621" y="4402938"/>
            <a:ext cx="9189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" y="1104580"/>
            <a:ext cx="413732" cy="3771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6" y="2308891"/>
            <a:ext cx="413732" cy="37715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1" y="3448092"/>
            <a:ext cx="413732" cy="377159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3080" name="TextBox1" r:id="rId2" imgW="5829480" imgH="333360"/>
        </mc:Choice>
        <mc:Fallback>
          <p:control name="TextBox1" r:id="rId2" imgW="5829480" imgH="333360">
            <p:pic>
              <p:nvPicPr>
                <p:cNvPr id="15" name="TextBox1">
                  <a:extLst>
                    <a:ext uri="{FF2B5EF4-FFF2-40B4-BE49-F238E27FC236}">
                      <a16:creationId xmlns:a16="http://schemas.microsoft.com/office/drawing/2014/main" id="{147AF667-C67F-4464-9C50-1E03990E8AB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15462" y="1406801"/>
                  <a:ext cx="5827075" cy="33032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81" name="TextBox2" r:id="rId3" imgW="5829480" imgH="333360"/>
        </mc:Choice>
        <mc:Fallback>
          <p:control name="TextBox2" r:id="rId3" imgW="5829480" imgH="333360">
            <p:pic>
              <p:nvPicPr>
                <p:cNvPr id="16" name="TextBox2">
                  <a:extLst>
                    <a:ext uri="{FF2B5EF4-FFF2-40B4-BE49-F238E27FC236}">
                      <a16:creationId xmlns:a16="http://schemas.microsoft.com/office/drawing/2014/main" id="{7D21A68B-0A98-44F7-876E-002BD61ED0F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01534" y="2679290"/>
                  <a:ext cx="5827075" cy="33032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82" name="TextBox3" r:id="rId4" imgW="5829480" imgH="333360"/>
        </mc:Choice>
        <mc:Fallback>
          <p:control name="TextBox3" r:id="rId4" imgW="5829480" imgH="333360">
            <p:pic>
              <p:nvPicPr>
                <p:cNvPr id="17" name="TextBox3">
                  <a:extLst>
                    <a:ext uri="{FF2B5EF4-FFF2-40B4-BE49-F238E27FC236}">
                      <a16:creationId xmlns:a16="http://schemas.microsoft.com/office/drawing/2014/main" id="{5A12C96D-FD68-457A-BD55-38900D9FD70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80435" y="3801835"/>
                  <a:ext cx="5827075" cy="33032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4497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amily illustration, Cartoon Family Illustration, Lovely family, love,  comics png | PNGEgg">
            <a:extLst>
              <a:ext uri="{FF2B5EF4-FFF2-40B4-BE49-F238E27FC236}">
                <a16:creationId xmlns:a16="http://schemas.microsoft.com/office/drawing/2014/main" id="{5C3D471D-6848-42F1-92ED-5D0D11FB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889" l="1667" r="98111">
                        <a14:foregroundMark x1="7000" y1="40000" x2="13000" y2="86000"/>
                        <a14:foregroundMark x1="10889" y1="52444" x2="16444" y2="47778"/>
                        <a14:foregroundMark x1="16444" y1="47778" x2="17333" y2="47556"/>
                        <a14:foregroundMark x1="28444" y1="81111" x2="27111" y2="48889"/>
                        <a14:foregroundMark x1="27111" y1="48889" x2="27111" y2="48667"/>
                        <a14:foregroundMark x1="3556" y1="52444" x2="1667" y2="56889"/>
                        <a14:foregroundMark x1="11889" y1="62889" x2="14000" y2="81556"/>
                        <a14:foregroundMark x1="13889" y1="64222" x2="15444" y2="54000"/>
                        <a14:foregroundMark x1="17000" y1="39556" x2="18222" y2="29778"/>
                        <a14:foregroundMark x1="13222" y1="88222" x2="12889" y2="99111"/>
                        <a14:foregroundMark x1="22444" y1="66444" x2="19889" y2="70000"/>
                        <a14:foregroundMark x1="31556" y1="62889" x2="37778" y2="62000"/>
                        <a14:foregroundMark x1="40556" y1="46000" x2="38222" y2="59333"/>
                        <a14:foregroundMark x1="38778" y1="48889" x2="39556" y2="42222"/>
                        <a14:foregroundMark x1="40111" y1="44667" x2="39778" y2="40000"/>
                        <a14:foregroundMark x1="39667" y1="86444" x2="39333" y2="94222"/>
                        <a14:foregroundMark x1="43556" y1="88000" x2="47667" y2="96000"/>
                        <a14:foregroundMark x1="47667" y1="96000" x2="47667" y2="96222"/>
                        <a14:foregroundMark x1="47333" y1="93778" x2="49444" y2="84222"/>
                        <a14:foregroundMark x1="49778" y1="89333" x2="49222" y2="97333"/>
                        <a14:foregroundMark x1="61111" y1="91556" x2="62889" y2="97556"/>
                        <a14:foregroundMark x1="59000" y1="58667" x2="57667" y2="47111"/>
                        <a14:foregroundMark x1="57667" y1="47111" x2="57778" y2="46000"/>
                        <a14:foregroundMark x1="57889" y1="44667" x2="58111" y2="41778"/>
                        <a14:foregroundMark x1="59111" y1="44000" x2="58333" y2="36889"/>
                        <a14:foregroundMark x1="75444" y1="73556" x2="78667" y2="70000"/>
                        <a14:foregroundMark x1="88667" y1="68222" x2="88667" y2="96222"/>
                        <a14:foregroundMark x1="88667" y1="96222" x2="88667" y2="96222"/>
                        <a14:foregroundMark x1="90000" y1="70000" x2="97556" y2="95778"/>
                        <a14:foregroundMark x1="88222" y1="63333" x2="93889" y2="48667"/>
                        <a14:foregroundMark x1="93889" y1="48667" x2="98111" y2="54444"/>
                        <a14:foregroundMark x1="80889" y1="79778" x2="82333" y2="74667"/>
                        <a14:foregroundMark x1="80111" y1="34222" x2="82889" y2="45556"/>
                        <a14:foregroundMark x1="81778" y1="36000" x2="80000" y2="29556"/>
                        <a14:foregroundMark x1="52444" y1="64667" x2="50889" y2="60889"/>
                        <a14:foregroundMark x1="46889" y1="66889" x2="47667" y2="62222"/>
                        <a14:foregroundMark x1="63444" y1="63778" x2="68333" y2="62222"/>
                        <a14:foregroundMark x1="20889" y1="71333" x2="20333" y2="77333"/>
                        <a14:foregroundMark x1="26000" y1="94889" x2="26000" y2="89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98" y="1908062"/>
            <a:ext cx="5185002" cy="259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3A49B2-6E15-4113-87B9-6274911637C3}"/>
              </a:ext>
            </a:extLst>
          </p:cNvPr>
          <p:cNvSpPr txBox="1"/>
          <p:nvPr/>
        </p:nvSpPr>
        <p:spPr>
          <a:xfrm>
            <a:off x="750537" y="1408611"/>
            <a:ext cx="51283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vi-VN" sz="27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sẽ làm gì để thể hiện tình cảm </a:t>
            </a:r>
          </a:p>
          <a:p>
            <a:pPr algn="ctr" defTabSz="685800"/>
            <a:r>
              <a:rPr lang="vi-VN" sz="27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 người thân trong gia đình?</a:t>
            </a:r>
            <a:endParaRPr lang="en-US" sz="27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241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560;p32">
            <a:extLst>
              <a:ext uri="{FF2B5EF4-FFF2-40B4-BE49-F238E27FC236}">
                <a16:creationId xmlns:a16="http://schemas.microsoft.com/office/drawing/2014/main" id="{CC351EC3-5E3A-48C5-B7A4-E9C0B1101096}"/>
              </a:ext>
            </a:extLst>
          </p:cNvPr>
          <p:cNvSpPr txBox="1">
            <a:spLocks/>
          </p:cNvSpPr>
          <p:nvPr/>
        </p:nvSpPr>
        <p:spPr>
          <a:xfrm>
            <a:off x="60904" y="1457799"/>
            <a:ext cx="6797096" cy="2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defTabSz="685800">
              <a:lnSpc>
                <a:spcPct val="150000"/>
              </a:lnSpc>
              <a:buClr>
                <a:srgbClr val="3F2732"/>
              </a:buClr>
              <a:buNone/>
            </a:pP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nghiêm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khắc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250" b="1" dirty="0">
              <a:solidFill>
                <a:srgbClr val="3F273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 descr="Father His Cute Little Daughter Happy Stock Vector (Royalty Free) 1419842672">
            <a:extLst>
              <a:ext uri="{FF2B5EF4-FFF2-40B4-BE49-F238E27FC236}">
                <a16:creationId xmlns:a16="http://schemas.microsoft.com/office/drawing/2014/main" id="{081F26C1-44C2-4BF0-8902-D01EC10D5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57" b="90000" l="10000" r="90000">
                        <a14:foregroundMark x1="47692" y1="12500" x2="48462" y2="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47" y="2685576"/>
            <a:ext cx="185737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A7630F4-6D76-4650-BDF8-B838CBF43F3B}"/>
              </a:ext>
            </a:extLst>
          </p:cNvPr>
          <p:cNvSpPr txBox="1"/>
          <p:nvPr/>
        </p:nvSpPr>
        <p:spPr>
          <a:xfrm>
            <a:off x="1255940" y="2970121"/>
            <a:ext cx="49652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2100" b="1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1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i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100" b="1" i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3176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38"/>
          <p:cNvSpPr/>
          <p:nvPr/>
        </p:nvSpPr>
        <p:spPr>
          <a:xfrm rot="-5400000">
            <a:off x="222578" y="4139699"/>
            <a:ext cx="40466" cy="404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 b="1"/>
          </a:p>
        </p:txBody>
      </p:sp>
      <p:sp>
        <p:nvSpPr>
          <p:cNvPr id="774" name="Google Shape;774;p38"/>
          <p:cNvSpPr/>
          <p:nvPr/>
        </p:nvSpPr>
        <p:spPr>
          <a:xfrm rot="-5400000">
            <a:off x="50476" y="4026218"/>
            <a:ext cx="91133" cy="90752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 b="1"/>
          </a:p>
        </p:txBody>
      </p:sp>
      <p:sp>
        <p:nvSpPr>
          <p:cNvPr id="775" name="Google Shape;775;p38"/>
          <p:cNvSpPr/>
          <p:nvPr/>
        </p:nvSpPr>
        <p:spPr>
          <a:xfrm rot="-5400000">
            <a:off x="975942" y="4321897"/>
            <a:ext cx="90752" cy="90752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 b="1"/>
          </a:p>
        </p:txBody>
      </p:sp>
      <p:sp>
        <p:nvSpPr>
          <p:cNvPr id="781" name="Google Shape;781;p38"/>
          <p:cNvSpPr/>
          <p:nvPr/>
        </p:nvSpPr>
        <p:spPr>
          <a:xfrm rot="-5400000">
            <a:off x="121145" y="732823"/>
            <a:ext cx="90752" cy="90752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 b="1"/>
          </a:p>
        </p:txBody>
      </p:sp>
      <p:sp>
        <p:nvSpPr>
          <p:cNvPr id="782" name="Google Shape;782;p38"/>
          <p:cNvSpPr/>
          <p:nvPr/>
        </p:nvSpPr>
        <p:spPr>
          <a:xfrm rot="-5400000">
            <a:off x="243232" y="712611"/>
            <a:ext cx="40466" cy="404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/>
            <a:endParaRPr sz="1050" b="1"/>
          </a:p>
        </p:txBody>
      </p:sp>
      <p:sp>
        <p:nvSpPr>
          <p:cNvPr id="35" name="Google Shape;560;p32">
            <a:extLst>
              <a:ext uri="{FF2B5EF4-FFF2-40B4-BE49-F238E27FC236}">
                <a16:creationId xmlns:a16="http://schemas.microsoft.com/office/drawing/2014/main" id="{9FF479F4-E136-4E54-98EF-43463A4F81FA}"/>
              </a:ext>
            </a:extLst>
          </p:cNvPr>
          <p:cNvSpPr txBox="1">
            <a:spLocks/>
          </p:cNvSpPr>
          <p:nvPr/>
        </p:nvSpPr>
        <p:spPr>
          <a:xfrm>
            <a:off x="211897" y="654564"/>
            <a:ext cx="6751720" cy="2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defTabSz="685800">
              <a:buClr>
                <a:srgbClr val="3F2732"/>
              </a:buClr>
              <a:buNone/>
            </a:pP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25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sz="2250" b="1" dirty="0">
              <a:solidFill>
                <a:srgbClr val="55C2B1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Google Shape;560;p32">
            <a:extLst>
              <a:ext uri="{FF2B5EF4-FFF2-40B4-BE49-F238E27FC236}">
                <a16:creationId xmlns:a16="http://schemas.microsoft.com/office/drawing/2014/main" id="{2F4BFFA3-3998-4098-AB1A-3FA4F172E8F8}"/>
              </a:ext>
            </a:extLst>
          </p:cNvPr>
          <p:cNvSpPr txBox="1">
            <a:spLocks/>
          </p:cNvSpPr>
          <p:nvPr/>
        </p:nvSpPr>
        <p:spPr>
          <a:xfrm>
            <a:off x="96042" y="2377643"/>
            <a:ext cx="6797096" cy="2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defTabSz="685800">
              <a:lnSpc>
                <a:spcPct val="150000"/>
              </a:lnSpc>
              <a:buClr>
                <a:srgbClr val="3F2732"/>
              </a:buClr>
              <a:buNone/>
            </a:pP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nghiêm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khắc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250" b="1" dirty="0">
              <a:solidFill>
                <a:srgbClr val="3F273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C8CFDEF-86D9-4CFB-A62E-01B2EFB9C008}"/>
              </a:ext>
            </a:extLst>
          </p:cNvPr>
          <p:cNvCxnSpPr>
            <a:cxnSpLocks/>
          </p:cNvCxnSpPr>
          <p:nvPr/>
        </p:nvCxnSpPr>
        <p:spPr>
          <a:xfrm>
            <a:off x="3010714" y="732700"/>
            <a:ext cx="2760345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174B4F-CCB1-44B1-96A6-3FB7506663EB}"/>
              </a:ext>
            </a:extLst>
          </p:cNvPr>
          <p:cNvCxnSpPr>
            <a:cxnSpLocks/>
          </p:cNvCxnSpPr>
          <p:nvPr/>
        </p:nvCxnSpPr>
        <p:spPr>
          <a:xfrm>
            <a:off x="590544" y="738229"/>
            <a:ext cx="1280160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560;p32">
            <a:extLst>
              <a:ext uri="{FF2B5EF4-FFF2-40B4-BE49-F238E27FC236}">
                <a16:creationId xmlns:a16="http://schemas.microsoft.com/office/drawing/2014/main" id="{B2DB45A7-13E5-4290-BC0B-EF56DE2B5312}"/>
              </a:ext>
            </a:extLst>
          </p:cNvPr>
          <p:cNvSpPr txBox="1">
            <a:spLocks/>
          </p:cNvSpPr>
          <p:nvPr/>
        </p:nvSpPr>
        <p:spPr>
          <a:xfrm>
            <a:off x="96042" y="2377643"/>
            <a:ext cx="6797096" cy="2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defTabSz="685800">
              <a:lnSpc>
                <a:spcPct val="150000"/>
              </a:lnSpc>
              <a:buClr>
                <a:srgbClr val="3F2732"/>
              </a:buClr>
              <a:buNone/>
            </a:pP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nghiêm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khắc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2250" b="1" dirty="0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50" b="1" dirty="0" err="1">
                <a:solidFill>
                  <a:srgbClr val="FFC4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2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250" b="1" dirty="0">
              <a:solidFill>
                <a:srgbClr val="3F273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17449D-42B6-45B3-B6A8-53D9055705CA}"/>
              </a:ext>
            </a:extLst>
          </p:cNvPr>
          <p:cNvSpPr txBox="1"/>
          <p:nvPr/>
        </p:nvSpPr>
        <p:spPr>
          <a:xfrm>
            <a:off x="117594" y="1558247"/>
            <a:ext cx="6706391" cy="2392100"/>
          </a:xfrm>
          <a:prstGeom prst="rect">
            <a:avLst/>
          </a:prstGeom>
          <a:noFill/>
        </p:spPr>
        <p:txBody>
          <a:bodyPr wrap="square" lIns="89507" tIns="44753" rIns="89507" bIns="44753" rtlCol="0">
            <a:spAutoFit/>
          </a:bodyPr>
          <a:lstStyle/>
          <a:p>
            <a:pPr algn="just" defTabSz="685800">
              <a:lnSpc>
                <a:spcPct val="200000"/>
              </a:lnSpc>
            </a:pP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 - Nam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Con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endParaRPr lang="en-US" sz="1950" b="1" dirty="0">
              <a:solidFill>
                <a:srgbClr val="3F273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lnSpc>
                <a:spcPct val="200000"/>
              </a:lnSpc>
            </a:pP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Con: -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phê</a:t>
            </a:r>
            <a:endParaRPr lang="en-US" sz="1950" b="1" dirty="0">
              <a:solidFill>
                <a:srgbClr val="3F273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lnSpc>
                <a:spcPct val="200000"/>
              </a:lnSpc>
            </a:pP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  -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endParaRPr lang="en-US" sz="1950" b="1" dirty="0">
              <a:solidFill>
                <a:srgbClr val="3F273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lnSpc>
                <a:spcPct val="200000"/>
              </a:lnSpc>
            </a:pP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Con:  -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cốc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phê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5772E7-253E-438D-8E89-27A2998E0249}"/>
              </a:ext>
            </a:extLst>
          </p:cNvPr>
          <p:cNvSpPr txBox="1"/>
          <p:nvPr/>
        </p:nvSpPr>
        <p:spPr>
          <a:xfrm>
            <a:off x="88744" y="705217"/>
            <a:ext cx="6706391" cy="736664"/>
          </a:xfrm>
          <a:prstGeom prst="rect">
            <a:avLst/>
          </a:prstGeom>
          <a:noFill/>
        </p:spPr>
        <p:txBody>
          <a:bodyPr wrap="square" lIns="89459" tIns="44730" rIns="89459" bIns="44730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defTabSz="685800"/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    3.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Chọn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dấu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chấm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,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dấu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chấm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hỏi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hoặc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dấu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chấm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than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thay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cho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ô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vuông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826333-ABFF-4581-AFCA-18CE91472091}"/>
              </a:ext>
            </a:extLst>
          </p:cNvPr>
          <p:cNvSpPr txBox="1"/>
          <p:nvPr/>
        </p:nvSpPr>
        <p:spPr>
          <a:xfrm>
            <a:off x="1723927" y="178085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D78878-0115-4B9E-BF70-CEBD634DF4FF}"/>
              </a:ext>
            </a:extLst>
          </p:cNvPr>
          <p:cNvSpPr txBox="1"/>
          <p:nvPr/>
        </p:nvSpPr>
        <p:spPr>
          <a:xfrm>
            <a:off x="6249505" y="178190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549A4A-12D7-4C45-9B8D-2D3CBE7A1A16}"/>
              </a:ext>
            </a:extLst>
          </p:cNvPr>
          <p:cNvSpPr txBox="1"/>
          <p:nvPr/>
        </p:nvSpPr>
        <p:spPr>
          <a:xfrm>
            <a:off x="3617595" y="2299063"/>
            <a:ext cx="258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EBD63C-47F9-4096-90FF-659CE6691485}"/>
              </a:ext>
            </a:extLst>
          </p:cNvPr>
          <p:cNvSpPr txBox="1"/>
          <p:nvPr/>
        </p:nvSpPr>
        <p:spPr>
          <a:xfrm>
            <a:off x="2991016" y="2926073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AA0A258C-6F44-4942-9441-7E97C273FE6F}"/>
              </a:ext>
            </a:extLst>
          </p:cNvPr>
          <p:cNvSpPr/>
          <p:nvPr/>
        </p:nvSpPr>
        <p:spPr>
          <a:xfrm>
            <a:off x="1689321" y="1775303"/>
            <a:ext cx="314028" cy="30105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800">
              <a:solidFill>
                <a:srgbClr val="FAF4F2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77EBC3-A25E-43E3-8683-67EE72C64A24}"/>
              </a:ext>
            </a:extLst>
          </p:cNvPr>
          <p:cNvSpPr txBox="1"/>
          <p:nvPr/>
        </p:nvSpPr>
        <p:spPr>
          <a:xfrm>
            <a:off x="1937071" y="152407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9C5C36-693F-4846-AAC2-6A78350129FF}"/>
              </a:ext>
            </a:extLst>
          </p:cNvPr>
          <p:cNvSpPr txBox="1"/>
          <p:nvPr/>
        </p:nvSpPr>
        <p:spPr>
          <a:xfrm>
            <a:off x="6432308" y="1468773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C4DE32-DC2B-40EE-AEB2-DF02DA94C389}"/>
              </a:ext>
            </a:extLst>
          </p:cNvPr>
          <p:cNvSpPr txBox="1"/>
          <p:nvPr/>
        </p:nvSpPr>
        <p:spPr>
          <a:xfrm>
            <a:off x="3856650" y="2172105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AE4C8C-8B86-428C-B11C-154F0A0A10B4}"/>
              </a:ext>
            </a:extLst>
          </p:cNvPr>
          <p:cNvSpPr txBox="1"/>
          <p:nvPr/>
        </p:nvSpPr>
        <p:spPr>
          <a:xfrm>
            <a:off x="3250946" y="2747234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</a:p>
        </p:txBody>
      </p:sp>
      <p:sp>
        <p:nvSpPr>
          <p:cNvPr id="21" name="Rounded Rectangle 17">
            <a:extLst>
              <a:ext uri="{FF2B5EF4-FFF2-40B4-BE49-F238E27FC236}">
                <a16:creationId xmlns:a16="http://schemas.microsoft.com/office/drawing/2014/main" id="{BD2F5CD2-2354-4C58-BFBD-1C7DFFA891E1}"/>
              </a:ext>
            </a:extLst>
          </p:cNvPr>
          <p:cNvSpPr/>
          <p:nvPr/>
        </p:nvSpPr>
        <p:spPr>
          <a:xfrm>
            <a:off x="6212940" y="1779242"/>
            <a:ext cx="314028" cy="30105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800">
              <a:solidFill>
                <a:srgbClr val="FAF4F2"/>
              </a:solidFill>
              <a:latin typeface="Arial"/>
            </a:endParaRPr>
          </a:p>
        </p:txBody>
      </p:sp>
      <p:sp>
        <p:nvSpPr>
          <p:cNvPr id="22" name="Rounded Rectangle 17">
            <a:extLst>
              <a:ext uri="{FF2B5EF4-FFF2-40B4-BE49-F238E27FC236}">
                <a16:creationId xmlns:a16="http://schemas.microsoft.com/office/drawing/2014/main" id="{10C984FE-A59B-438F-8BEC-E872B9C10296}"/>
              </a:ext>
            </a:extLst>
          </p:cNvPr>
          <p:cNvSpPr/>
          <p:nvPr/>
        </p:nvSpPr>
        <p:spPr>
          <a:xfrm>
            <a:off x="3576304" y="2395703"/>
            <a:ext cx="314028" cy="30105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800">
              <a:solidFill>
                <a:srgbClr val="FAF4F2"/>
              </a:solidFill>
              <a:latin typeface="Arial"/>
            </a:endParaRPr>
          </a:p>
        </p:txBody>
      </p:sp>
      <p:sp>
        <p:nvSpPr>
          <p:cNvPr id="23" name="Rounded Rectangle 17">
            <a:extLst>
              <a:ext uri="{FF2B5EF4-FFF2-40B4-BE49-F238E27FC236}">
                <a16:creationId xmlns:a16="http://schemas.microsoft.com/office/drawing/2014/main" id="{8E1C3279-8482-43F6-8903-F8FA8A3F196E}"/>
              </a:ext>
            </a:extLst>
          </p:cNvPr>
          <p:cNvSpPr/>
          <p:nvPr/>
        </p:nvSpPr>
        <p:spPr>
          <a:xfrm>
            <a:off x="2971777" y="2942954"/>
            <a:ext cx="314028" cy="30105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800">
              <a:solidFill>
                <a:srgbClr val="FAF4F2"/>
              </a:solidFill>
              <a:latin typeface="Arial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8C9EA61-FA7E-45D2-950C-06FBCEC2E774}"/>
              </a:ext>
            </a:extLst>
          </p:cNvPr>
          <p:cNvCxnSpPr>
            <a:cxnSpLocks/>
          </p:cNvCxnSpPr>
          <p:nvPr/>
        </p:nvCxnSpPr>
        <p:spPr>
          <a:xfrm>
            <a:off x="1474470" y="1097475"/>
            <a:ext cx="523510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3EDDA5E-910A-4DF9-B7C3-AF7AAFA20B4C}"/>
              </a:ext>
            </a:extLst>
          </p:cNvPr>
          <p:cNvCxnSpPr>
            <a:cxnSpLocks/>
          </p:cNvCxnSpPr>
          <p:nvPr/>
        </p:nvCxnSpPr>
        <p:spPr>
          <a:xfrm flipV="1">
            <a:off x="169344" y="1454290"/>
            <a:ext cx="1876627" cy="14483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Free holly clipart public domain christmas clip art images and 2 -  Cliparting.com">
            <a:extLst>
              <a:ext uri="{FF2B5EF4-FFF2-40B4-BE49-F238E27FC236}">
                <a16:creationId xmlns:a16="http://schemas.microsoft.com/office/drawing/2014/main" id="{827D1AF9-2C40-4472-8C70-8D67F8036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02" b="93137" l="5263" r="89879">
                        <a14:foregroundMark x1="24696" y1="5882" x2="69636" y2="81863"/>
                        <a14:foregroundMark x1="10121" y1="72059" x2="27935" y2="39216"/>
                        <a14:foregroundMark x1="49798" y1="56373" x2="32794" y2="73529"/>
                        <a14:foregroundMark x1="32794" y1="73529" x2="32794" y2="73529"/>
                        <a14:foregroundMark x1="45344" y1="47549" x2="41296" y2="88725"/>
                        <a14:foregroundMark x1="41296" y1="88725" x2="41296" y2="88725"/>
                        <a14:foregroundMark x1="60324" y1="46569" x2="61538" y2="68137"/>
                        <a14:foregroundMark x1="37247" y1="93627" x2="60324" y2="89216"/>
                        <a14:foregroundMark x1="60324" y1="89216" x2="61538" y2="88235"/>
                        <a14:foregroundMark x1="68421" y1="74510" x2="78543" y2="78431"/>
                        <a14:foregroundMark x1="20243" y1="41176" x2="24291" y2="70098"/>
                        <a14:foregroundMark x1="22672" y1="55882" x2="21457" y2="34314"/>
                        <a14:foregroundMark x1="5263" y1="68137" x2="9717" y2="66176"/>
                        <a14:foregroundMark x1="35628" y1="80882" x2="27935" y2="81373"/>
                        <a14:foregroundMark x1="38866" y1="86275" x2="33603" y2="89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580" y="3312418"/>
            <a:ext cx="839846" cy="69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ree holly clipart public domain christmas clip art images and 2 -  Cliparting.com">
            <a:extLst>
              <a:ext uri="{FF2B5EF4-FFF2-40B4-BE49-F238E27FC236}">
                <a16:creationId xmlns:a16="http://schemas.microsoft.com/office/drawing/2014/main" id="{93E20106-1196-45C0-8BEC-16638087B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02" b="93137" l="5263" r="89879">
                        <a14:foregroundMark x1="24696" y1="5882" x2="69636" y2="81863"/>
                        <a14:foregroundMark x1="10121" y1="72059" x2="27935" y2="39216"/>
                        <a14:foregroundMark x1="49798" y1="56373" x2="32794" y2="73529"/>
                        <a14:foregroundMark x1="32794" y1="73529" x2="32794" y2="73529"/>
                        <a14:foregroundMark x1="45344" y1="47549" x2="41296" y2="88725"/>
                        <a14:foregroundMark x1="41296" y1="88725" x2="41296" y2="88725"/>
                        <a14:foregroundMark x1="60324" y1="46569" x2="61538" y2="68137"/>
                        <a14:foregroundMark x1="37247" y1="93627" x2="60324" y2="89216"/>
                        <a14:foregroundMark x1="60324" y1="89216" x2="61538" y2="88235"/>
                        <a14:foregroundMark x1="68421" y1="74510" x2="78543" y2="78431"/>
                        <a14:foregroundMark x1="20243" y1="41176" x2="24291" y2="70098"/>
                        <a14:foregroundMark x1="22672" y1="55882" x2="21457" y2="34314"/>
                        <a14:foregroundMark x1="5263" y1="68137" x2="9717" y2="66176"/>
                        <a14:foregroundMark x1="35628" y1="80882" x2="27935" y2="81373"/>
                        <a14:foregroundMark x1="38866" y1="86275" x2="33603" y2="89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580" y="3319044"/>
            <a:ext cx="839846" cy="69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90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 on love">
            <a:extLst>
              <a:ext uri="{FF2B5EF4-FFF2-40B4-BE49-F238E27FC236}">
                <a16:creationId xmlns:a16="http://schemas.microsoft.com/office/drawing/2014/main" id="{3778DB1E-3E2C-4330-8EE0-FB72CDF23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26" b="89776" l="7029" r="89776">
                        <a14:foregroundMark x1="7188" y1="39936" x2="9585" y2="41534"/>
                        <a14:foregroundMark x1="55431" y1="11022" x2="57508" y2="8626"/>
                        <a14:foregroundMark x1="83067" y1="57029" x2="77157" y2="57188"/>
                        <a14:foregroundMark x1="81150" y1="74441" x2="72524" y2="81310"/>
                        <a14:foregroundMark x1="83706" y1="77955" x2="61981" y2="75559"/>
                        <a14:foregroundMark x1="45847" y1="85144" x2="47764" y2="79872"/>
                        <a14:foregroundMark x1="47764" y1="84824" x2="54633" y2="86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298" y="973540"/>
            <a:ext cx="1564819" cy="156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579966-2B86-4B2F-ACC5-FF70DB1E6BAA}"/>
              </a:ext>
            </a:extLst>
          </p:cNvPr>
          <p:cNvSpPr txBox="1"/>
          <p:nvPr/>
        </p:nvSpPr>
        <p:spPr>
          <a:xfrm>
            <a:off x="1747158" y="689609"/>
            <a:ext cx="43216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40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40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40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400" b="1" dirty="0">
                <a:solidFill>
                  <a:srgbClr val="55C2B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0ACEFB-8204-4D2D-BD76-FB1743852E75}"/>
              </a:ext>
            </a:extLst>
          </p:cNvPr>
          <p:cNvSpPr txBox="1"/>
          <p:nvPr/>
        </p:nvSpPr>
        <p:spPr>
          <a:xfrm>
            <a:off x="719819" y="1571380"/>
            <a:ext cx="1719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kiên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nhẫn</a:t>
            </a:r>
            <a:endParaRPr lang="en-US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3F2732">
                    <a:alpha val="40000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53B425-11C0-42D2-AF77-5D0A78FAA34E}"/>
              </a:ext>
            </a:extLst>
          </p:cNvPr>
          <p:cNvSpPr txBox="1"/>
          <p:nvPr/>
        </p:nvSpPr>
        <p:spPr>
          <a:xfrm>
            <a:off x="3178627" y="1601397"/>
            <a:ext cx="1719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tính</a:t>
            </a:r>
            <a:endParaRPr lang="en-US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3F2732">
                    <a:alpha val="40000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42BCBF-1F26-4F82-B9B3-935FDD54B041}"/>
              </a:ext>
            </a:extLst>
          </p:cNvPr>
          <p:cNvSpPr txBox="1"/>
          <p:nvPr/>
        </p:nvSpPr>
        <p:spPr>
          <a:xfrm>
            <a:off x="383723" y="2057633"/>
            <a:ext cx="2193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nghiêm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khắc</a:t>
            </a:r>
            <a:endParaRPr lang="en-US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3F2732">
                    <a:alpha val="40000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1273A3-85E0-4906-9A2C-6BD941153F50}"/>
              </a:ext>
            </a:extLst>
          </p:cNvPr>
          <p:cNvSpPr txBox="1"/>
          <p:nvPr/>
        </p:nvSpPr>
        <p:spPr>
          <a:xfrm>
            <a:off x="3005820" y="2093673"/>
            <a:ext cx="2193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dễ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3F2732">
                      <a:alpha val="40000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endParaRPr lang="en-US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3F2732">
                    <a:alpha val="40000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59E1A5A-3D60-424F-B97C-45ACE20FEF05}"/>
              </a:ext>
            </a:extLst>
          </p:cNvPr>
          <p:cNvSpPr/>
          <p:nvPr/>
        </p:nvSpPr>
        <p:spPr>
          <a:xfrm>
            <a:off x="2300051" y="3863681"/>
            <a:ext cx="2378528" cy="55772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 err="1">
                <a:solidFill>
                  <a:srgbClr val="FAF4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solidFill>
                  <a:srgbClr val="FAF4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AF4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b="1" dirty="0">
                <a:solidFill>
                  <a:srgbClr val="FAF4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AF4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2400" b="1" dirty="0">
                <a:solidFill>
                  <a:srgbClr val="FAF4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AF4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2400" b="1" dirty="0">
              <a:solidFill>
                <a:srgbClr val="FAF4F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DF7925-7979-4B87-BF52-3CAD69819310}"/>
              </a:ext>
            </a:extLst>
          </p:cNvPr>
          <p:cNvGrpSpPr/>
          <p:nvPr/>
        </p:nvGrpSpPr>
        <p:grpSpPr>
          <a:xfrm>
            <a:off x="128752" y="2264299"/>
            <a:ext cx="6451768" cy="1098327"/>
            <a:chOff x="527504" y="1030514"/>
            <a:chExt cx="2491648" cy="1095829"/>
          </a:xfrm>
        </p:grpSpPr>
        <p:pic>
          <p:nvPicPr>
            <p:cNvPr id="10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19570526-D3B7-4027-91EF-D93F1B8EB5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04" y="1030514"/>
              <a:ext cx="2491648" cy="1095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Google Shape;560;p32">
              <a:extLst>
                <a:ext uri="{FF2B5EF4-FFF2-40B4-BE49-F238E27FC236}">
                  <a16:creationId xmlns:a16="http://schemas.microsoft.com/office/drawing/2014/main" id="{2ECFA9FF-6892-471D-8452-081F3D02B103}"/>
                </a:ext>
              </a:extLst>
            </p:cNvPr>
            <p:cNvSpPr txBox="1">
              <a:spLocks/>
            </p:cNvSpPr>
            <p:nvPr/>
          </p:nvSpPr>
          <p:spPr>
            <a:xfrm>
              <a:off x="831634" y="1514436"/>
              <a:ext cx="1900647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7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2700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thêm</a:t>
              </a:r>
              <a:r>
                <a:rPr lang="en-US" sz="2700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700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700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2700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700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tính</a:t>
              </a:r>
              <a:r>
                <a:rPr lang="en-US" sz="2700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7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cách</a:t>
              </a:r>
              <a:endParaRPr lang="vi-VN" sz="27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4100" name="TextBox2" r:id="rId2" imgW="5829480" imgH="333360"/>
        </mc:Choice>
        <mc:Fallback>
          <p:control name="TextBox2" r:id="rId2" imgW="5829480" imgH="333360">
            <p:pic>
              <p:nvPicPr>
                <p:cNvPr id="12" name="TextBox2">
                  <a:extLst>
                    <a:ext uri="{FF2B5EF4-FFF2-40B4-BE49-F238E27FC236}">
                      <a16:creationId xmlns:a16="http://schemas.microsoft.com/office/drawing/2014/main" id="{17361EBB-1C83-453D-8763-FBF3BB3BD6B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15462" y="3418603"/>
                  <a:ext cx="5827075" cy="33032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6471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8C90B1E-07BD-4B87-A1B4-7575B87978E8}"/>
              </a:ext>
            </a:extLst>
          </p:cNvPr>
          <p:cNvSpPr txBox="1"/>
          <p:nvPr/>
        </p:nvSpPr>
        <p:spPr>
          <a:xfrm>
            <a:off x="88744" y="705217"/>
            <a:ext cx="6706391" cy="736664"/>
          </a:xfrm>
          <a:prstGeom prst="rect">
            <a:avLst/>
          </a:prstGeom>
          <a:noFill/>
        </p:spPr>
        <p:txBody>
          <a:bodyPr wrap="square" lIns="89459" tIns="44730" rIns="89459" bIns="44730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defTabSz="685800"/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    3.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Chọn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dấu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chấm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,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dấu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chấm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hỏi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hoặc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dấu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chấm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than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thay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cho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 ô </a:t>
            </a:r>
            <a:r>
              <a:rPr lang="en-US" sz="2100" dirty="0" err="1">
                <a:solidFill>
                  <a:srgbClr val="55C2B1">
                    <a:lumMod val="50000"/>
                  </a:srgbClr>
                </a:solidFill>
              </a:rPr>
              <a:t>vuông</a:t>
            </a:r>
            <a:r>
              <a:rPr lang="en-US" sz="2100" dirty="0">
                <a:solidFill>
                  <a:srgbClr val="55C2B1">
                    <a:lumMod val="50000"/>
                  </a:srgbClr>
                </a:solidFill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D843B3-9F62-4C2E-AC1F-182ADDCE3C29}"/>
              </a:ext>
            </a:extLst>
          </p:cNvPr>
          <p:cNvCxnSpPr>
            <a:cxnSpLocks/>
          </p:cNvCxnSpPr>
          <p:nvPr/>
        </p:nvCxnSpPr>
        <p:spPr>
          <a:xfrm>
            <a:off x="1474470" y="1043157"/>
            <a:ext cx="523510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1A23A48-BAB9-461A-8BBD-7D2127FE5718}"/>
              </a:ext>
            </a:extLst>
          </p:cNvPr>
          <p:cNvSpPr txBox="1"/>
          <p:nvPr/>
        </p:nvSpPr>
        <p:spPr>
          <a:xfrm>
            <a:off x="117594" y="1558247"/>
            <a:ext cx="6706391" cy="2392100"/>
          </a:xfrm>
          <a:prstGeom prst="rect">
            <a:avLst/>
          </a:prstGeom>
          <a:noFill/>
        </p:spPr>
        <p:txBody>
          <a:bodyPr wrap="square" lIns="89507" tIns="44753" rIns="89507" bIns="44753" rtlCol="0">
            <a:spAutoFit/>
          </a:bodyPr>
          <a:lstStyle/>
          <a:p>
            <a:pPr algn="just" defTabSz="685800">
              <a:lnSpc>
                <a:spcPct val="200000"/>
              </a:lnSpc>
            </a:pP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 - Nam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Con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endParaRPr lang="en-US" sz="1950" b="1" dirty="0">
              <a:solidFill>
                <a:srgbClr val="3F273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lnSpc>
                <a:spcPct val="200000"/>
              </a:lnSpc>
            </a:pP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Con: -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phê</a:t>
            </a:r>
            <a:endParaRPr lang="en-US" sz="1950" b="1" dirty="0">
              <a:solidFill>
                <a:srgbClr val="3F273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lnSpc>
                <a:spcPct val="200000"/>
              </a:lnSpc>
            </a:pP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  -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endParaRPr lang="en-US" sz="1950" b="1" dirty="0">
              <a:solidFill>
                <a:srgbClr val="3F273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685800">
              <a:lnSpc>
                <a:spcPct val="200000"/>
              </a:lnSpc>
            </a:pP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Con:  -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cốc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phê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95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195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 </a:t>
            </a:r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2301B262-8A0F-4EFE-ADDA-DAF3A9243E3A}"/>
              </a:ext>
            </a:extLst>
          </p:cNvPr>
          <p:cNvSpPr/>
          <p:nvPr/>
        </p:nvSpPr>
        <p:spPr>
          <a:xfrm>
            <a:off x="1689321" y="1775303"/>
            <a:ext cx="314028" cy="30105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800" b="1">
              <a:solidFill>
                <a:srgbClr val="FAF4F2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A65B20-CA74-4CAA-A5D2-4904182174DC}"/>
              </a:ext>
            </a:extLst>
          </p:cNvPr>
          <p:cNvSpPr txBox="1"/>
          <p:nvPr/>
        </p:nvSpPr>
        <p:spPr>
          <a:xfrm>
            <a:off x="1937071" y="152407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800" b="1" dirty="0">
                <a:solidFill>
                  <a:srgbClr val="2567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105869-17FD-46A1-B700-9F2CC5EEA301}"/>
              </a:ext>
            </a:extLst>
          </p:cNvPr>
          <p:cNvSpPr txBox="1"/>
          <p:nvPr/>
        </p:nvSpPr>
        <p:spPr>
          <a:xfrm>
            <a:off x="6432308" y="1468773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800" b="1" dirty="0">
                <a:solidFill>
                  <a:srgbClr val="2567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D3E131-E7A5-4DAB-82A6-7E35501FF0D0}"/>
              </a:ext>
            </a:extLst>
          </p:cNvPr>
          <p:cNvSpPr txBox="1"/>
          <p:nvPr/>
        </p:nvSpPr>
        <p:spPr>
          <a:xfrm>
            <a:off x="3856650" y="2172105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800" b="1" dirty="0">
                <a:solidFill>
                  <a:srgbClr val="2567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1B106E-A689-4A59-9EF5-6AA01838D73E}"/>
              </a:ext>
            </a:extLst>
          </p:cNvPr>
          <p:cNvSpPr txBox="1"/>
          <p:nvPr/>
        </p:nvSpPr>
        <p:spPr>
          <a:xfrm>
            <a:off x="3250946" y="2747234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800" b="1" dirty="0">
                <a:solidFill>
                  <a:srgbClr val="2567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3AE4583-321A-4C36-932B-05BDD2B88E0B}"/>
              </a:ext>
            </a:extLst>
          </p:cNvPr>
          <p:cNvSpPr/>
          <p:nvPr/>
        </p:nvSpPr>
        <p:spPr>
          <a:xfrm>
            <a:off x="6212940" y="1779242"/>
            <a:ext cx="314028" cy="30105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800" b="1">
              <a:solidFill>
                <a:srgbClr val="FAF4F2"/>
              </a:solidFill>
              <a:latin typeface="Arial"/>
            </a:endParaRPr>
          </a:p>
        </p:txBody>
      </p:sp>
      <p:sp>
        <p:nvSpPr>
          <p:cNvPr id="19" name="Rounded Rectangle 17">
            <a:extLst>
              <a:ext uri="{FF2B5EF4-FFF2-40B4-BE49-F238E27FC236}">
                <a16:creationId xmlns:a16="http://schemas.microsoft.com/office/drawing/2014/main" id="{C2FC4643-59F3-4703-ADF8-3F6E08E7391A}"/>
              </a:ext>
            </a:extLst>
          </p:cNvPr>
          <p:cNvSpPr/>
          <p:nvPr/>
        </p:nvSpPr>
        <p:spPr>
          <a:xfrm>
            <a:off x="3576304" y="2395703"/>
            <a:ext cx="314028" cy="30105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800" b="1">
              <a:solidFill>
                <a:srgbClr val="FAF4F2"/>
              </a:solidFill>
              <a:latin typeface="Arial"/>
            </a:endParaRPr>
          </a:p>
        </p:txBody>
      </p:sp>
      <p:sp>
        <p:nvSpPr>
          <p:cNvPr id="20" name="Rounded Rectangle 17">
            <a:extLst>
              <a:ext uri="{FF2B5EF4-FFF2-40B4-BE49-F238E27FC236}">
                <a16:creationId xmlns:a16="http://schemas.microsoft.com/office/drawing/2014/main" id="{809EE247-1580-4E9F-B918-19217065C964}"/>
              </a:ext>
            </a:extLst>
          </p:cNvPr>
          <p:cNvSpPr/>
          <p:nvPr/>
        </p:nvSpPr>
        <p:spPr>
          <a:xfrm>
            <a:off x="2971777" y="2942954"/>
            <a:ext cx="314028" cy="30105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800" b="1">
              <a:solidFill>
                <a:srgbClr val="FAF4F2"/>
              </a:solidFill>
              <a:latin typeface="Arial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7A23A4-A6F4-4720-A9F7-5FCA680BFE66}"/>
              </a:ext>
            </a:extLst>
          </p:cNvPr>
          <p:cNvGrpSpPr/>
          <p:nvPr/>
        </p:nvGrpSpPr>
        <p:grpSpPr>
          <a:xfrm>
            <a:off x="5094739" y="2859752"/>
            <a:ext cx="1432229" cy="937454"/>
            <a:chOff x="6904177" y="2727397"/>
            <a:chExt cx="1909639" cy="1249939"/>
          </a:xfrm>
        </p:grpSpPr>
        <p:pic>
          <p:nvPicPr>
            <p:cNvPr id="3074" name="Picture 2" descr="Clip nghệ thuật Đồ họa học sinh Vector Đồ họa mạng di động Giáo viên - học  sinh tiểu học png tải về - Miễn phí trong suốt Nhóm Xã Hội png">
              <a:extLst>
                <a:ext uri="{FF2B5EF4-FFF2-40B4-BE49-F238E27FC236}">
                  <a16:creationId xmlns:a16="http://schemas.microsoft.com/office/drawing/2014/main" id="{DF968981-35BD-41A5-BF38-39B614AC05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2" b="94375" l="1556" r="99333">
                          <a14:foregroundMark x1="1556" y1="33958" x2="14111" y2="67917"/>
                          <a14:foregroundMark x1="14111" y1="67917" x2="14111" y2="67917"/>
                          <a14:foregroundMark x1="9889" y1="86042" x2="7444" y2="94375"/>
                          <a14:foregroundMark x1="17000" y1="87708" x2="22667" y2="69792"/>
                          <a14:foregroundMark x1="13556" y1="78125" x2="18222" y2="79583"/>
                          <a14:foregroundMark x1="25000" y1="84583" x2="64778" y2="68542"/>
                          <a14:foregroundMark x1="64778" y1="68542" x2="64889" y2="68542"/>
                          <a14:foregroundMark x1="23556" y1="61875" x2="42222" y2="66458"/>
                          <a14:foregroundMark x1="29778" y1="31042" x2="35333" y2="6042"/>
                          <a14:foregroundMark x1="35333" y1="6042" x2="35333" y2="6042"/>
                          <a14:foregroundMark x1="55444" y1="13125" x2="65000" y2="7917"/>
                          <a14:foregroundMark x1="87111" y1="28542" x2="95000" y2="51667"/>
                          <a14:foregroundMark x1="84333" y1="78958" x2="61889" y2="85208"/>
                          <a14:foregroundMark x1="62000" y1="60208" x2="51333" y2="63750"/>
                          <a14:foregroundMark x1="69000" y1="61458" x2="76889" y2="61250"/>
                          <a14:foregroundMark x1="85889" y1="52083" x2="86444" y2="59583"/>
                          <a14:foregroundMark x1="99333" y1="43125" x2="96444" y2="46458"/>
                          <a14:foregroundMark x1="17111" y1="62292" x2="26000" y2="68750"/>
                          <a14:foregroundMark x1="15778" y1="91250" x2="67222" y2="87292"/>
                          <a14:foregroundMark x1="59333" y1="63542" x2="81111" y2="9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4177" y="2958862"/>
              <a:ext cx="1909639" cy="1018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02E040E-A73B-4EF0-A908-D121CC2A0A5E}"/>
                </a:ext>
              </a:extLst>
            </p:cNvPr>
            <p:cNvSpPr txBox="1"/>
            <p:nvPr/>
          </p:nvSpPr>
          <p:spPr>
            <a:xfrm>
              <a:off x="7136505" y="2727397"/>
              <a:ext cx="1467959" cy="307777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defTabSz="685800"/>
              <a:r>
                <a:rPr lang="en-US" sz="1350" b="1" dirty="0" err="1">
                  <a:solidFill>
                    <a:srgbClr val="3F2732"/>
                  </a:solidFill>
                  <a:effectLst>
                    <a:glow rad="63500">
                      <a:srgbClr val="8C4C5E">
                        <a:satMod val="175000"/>
                        <a:alpha val="40000"/>
                      </a:srgbClr>
                    </a:glo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lang="en-US" sz="1350" b="1" dirty="0">
                  <a:solidFill>
                    <a:srgbClr val="3F2732"/>
                  </a:solidFill>
                  <a:effectLst>
                    <a:glow rad="63500">
                      <a:srgbClr val="8C4C5E">
                        <a:satMod val="175000"/>
                        <a:alpha val="40000"/>
                      </a:srgbClr>
                    </a:glo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350" b="1" dirty="0" err="1">
                  <a:solidFill>
                    <a:srgbClr val="3F2732"/>
                  </a:solidFill>
                  <a:effectLst>
                    <a:glow rad="63500">
                      <a:srgbClr val="8C4C5E">
                        <a:satMod val="175000"/>
                        <a:alpha val="40000"/>
                      </a:srgbClr>
                    </a:glo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lang="en-US" sz="1350" b="1" dirty="0">
                  <a:solidFill>
                    <a:srgbClr val="3F2732"/>
                  </a:solidFill>
                  <a:effectLst>
                    <a:glow rad="63500">
                      <a:srgbClr val="8C4C5E">
                        <a:satMod val="175000"/>
                        <a:alpha val="40000"/>
                      </a:srgbClr>
                    </a:glo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350" b="1" dirty="0" err="1">
                  <a:solidFill>
                    <a:srgbClr val="3F2732"/>
                  </a:solidFill>
                  <a:effectLst>
                    <a:glow rad="63500">
                      <a:srgbClr val="8C4C5E">
                        <a:satMod val="175000"/>
                        <a:alpha val="40000"/>
                      </a:srgbClr>
                    </a:glo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endParaRPr lang="en-US" sz="1350" b="1" dirty="0">
                <a:solidFill>
                  <a:srgbClr val="3F2732"/>
                </a:solidFill>
                <a:effectLst>
                  <a:glow rad="63500">
                    <a:srgbClr val="8C4C5E">
                      <a:satMod val="175000"/>
                      <a:alpha val="40000"/>
                    </a:srgb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031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0D80539B-541C-4721-9241-B711A3358462}"/>
              </a:ext>
            </a:extLst>
          </p:cNvPr>
          <p:cNvGrpSpPr/>
          <p:nvPr/>
        </p:nvGrpSpPr>
        <p:grpSpPr>
          <a:xfrm>
            <a:off x="1544400" y="1359840"/>
            <a:ext cx="4639043" cy="3048000"/>
            <a:chOff x="2022913" y="810763"/>
            <a:chExt cx="6185391" cy="4064000"/>
          </a:xfrm>
        </p:grpSpPr>
        <p:graphicFrame>
          <p:nvGraphicFramePr>
            <p:cNvPr id="9" name="Diagram 8">
              <a:extLst>
                <a:ext uri="{FF2B5EF4-FFF2-40B4-BE49-F238E27FC236}">
                  <a16:creationId xmlns:a16="http://schemas.microsoft.com/office/drawing/2014/main" id="{2DACAAFE-253D-429F-AE12-CB01E4A21E4E}"/>
                </a:ext>
              </a:extLst>
            </p:cNvPr>
            <p:cNvGraphicFramePr/>
            <p:nvPr/>
          </p:nvGraphicFramePr>
          <p:xfrm>
            <a:off x="2112304" y="810763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5122" name="Picture 2" descr="Cư dân mạng phát sốt vì dấu chấm đỏ chứa thông điệp bí ẩn | TECHRUM.VN">
              <a:extLst>
                <a:ext uri="{FF2B5EF4-FFF2-40B4-BE49-F238E27FC236}">
                  <a16:creationId xmlns:a16="http://schemas.microsoft.com/office/drawing/2014/main" id="{2CE58330-8565-49FB-8466-150A6B12FC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911" y="1124703"/>
              <a:ext cx="617215" cy="347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Là dấu chấm than (!) | Đàn Chim Việt Online - Thông tin - Chính trị - Nghị  luận">
              <a:extLst>
                <a:ext uri="{FF2B5EF4-FFF2-40B4-BE49-F238E27FC236}">
                  <a16:creationId xmlns:a16="http://schemas.microsoft.com/office/drawing/2014/main" id="{C902C6A1-EAE9-451F-8C47-3479BBE5E3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42568" y1="72188" x2="48874" y2="771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2913" y="3401341"/>
              <a:ext cx="1471793" cy="1060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0" name="Picture 10" descr="Download Exclamation Icons Text Question Mark Computer Red HQ PNG Image |  FreePNGImg">
              <a:extLst>
                <a:ext uri="{FF2B5EF4-FFF2-40B4-BE49-F238E27FC236}">
                  <a16:creationId xmlns:a16="http://schemas.microsoft.com/office/drawing/2014/main" id="{37928B75-2515-4EFC-A1D4-04EB314E3D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8010" y="2133286"/>
              <a:ext cx="372231" cy="606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32" name="Picture 12" descr="Hình ảnh Cô Bé đang Nằm Chờ đọc Sách, Sách Clipart, đọc Hiểu, Sách Vector  và PNG với nền trong suốt để tải xuống miễn phí">
            <a:extLst>
              <a:ext uri="{FF2B5EF4-FFF2-40B4-BE49-F238E27FC236}">
                <a16:creationId xmlns:a16="http://schemas.microsoft.com/office/drawing/2014/main" id="{821055AC-5C96-4ECD-8F24-3F3BE2639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5" y="1878613"/>
            <a:ext cx="1607684" cy="160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662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48EB22-4AF3-485B-A7B0-962A67C797D5}"/>
              </a:ext>
            </a:extLst>
          </p:cNvPr>
          <p:cNvSpPr txBox="1"/>
          <p:nvPr/>
        </p:nvSpPr>
        <p:spPr>
          <a:xfrm>
            <a:off x="1688168" y="491298"/>
            <a:ext cx="45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NGHE - VIẾT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230C3F-6710-4BDA-AA07-981F659A1D6C}"/>
              </a:ext>
            </a:extLst>
          </p:cNvPr>
          <p:cNvSpPr txBox="1"/>
          <p:nvPr/>
        </p:nvSpPr>
        <p:spPr>
          <a:xfrm>
            <a:off x="1688168" y="1922136"/>
            <a:ext cx="3586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TRÒ CHƠI CỦA BỐ</a:t>
            </a:r>
            <a:endParaRPr lang="en-VN" sz="2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7AFFB8-9C30-4914-AEF6-9EB0FD3C9ACE}"/>
              </a:ext>
            </a:extLst>
          </p:cNvPr>
          <p:cNvSpPr txBox="1"/>
          <p:nvPr/>
        </p:nvSpPr>
        <p:spPr>
          <a:xfrm>
            <a:off x="812141" y="2609947"/>
            <a:ext cx="6327981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Nghe - viết</a:t>
            </a:r>
            <a:endParaRPr lang="vi-VN" sz="2000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2963A8-B3B6-41A2-9F05-8E5B79F29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40" y="2764513"/>
            <a:ext cx="304770" cy="28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0ECDD1-476F-4F80-8D7F-60DFE477A9D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0" y="3435366"/>
            <a:ext cx="288000" cy="28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E505F4-3F61-45BB-90FD-4CAFCC21151A}"/>
              </a:ext>
            </a:extLst>
          </p:cNvPr>
          <p:cNvSpPr txBox="1"/>
          <p:nvPr/>
        </p:nvSpPr>
        <p:spPr>
          <a:xfrm>
            <a:off x="812141" y="3276159"/>
            <a:ext cx="6327981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Bài tập: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địa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chỉ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nhà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em</a:t>
            </a:r>
            <a:endParaRPr lang="vi-VN" sz="2000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5FC46C-3BE4-4C5E-AD24-16306EC25A9D}"/>
              </a:ext>
            </a:extLst>
          </p:cNvPr>
          <p:cNvSpPr txBox="1"/>
          <p:nvPr/>
        </p:nvSpPr>
        <p:spPr>
          <a:xfrm>
            <a:off x="812141" y="3878351"/>
            <a:ext cx="6327981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Bài tập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tự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chọn</a:t>
            </a:r>
            <a:endParaRPr lang="vi-VN" sz="2000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D1B424-7503-4E83-A443-736CE22AA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12" y="4032929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DF81DD-B2E1-49C4-9E26-B4B18A1E3A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688" t="-2928" r="25613" b="2928"/>
          <a:stretch/>
        </p:blipFill>
        <p:spPr>
          <a:xfrm>
            <a:off x="320986" y="283881"/>
            <a:ext cx="1367182" cy="1380841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117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35"/>
          <p:cNvGrpSpPr/>
          <p:nvPr/>
        </p:nvGrpSpPr>
        <p:grpSpPr>
          <a:xfrm rot="684726" flipH="1">
            <a:off x="5782024" y="886475"/>
            <a:ext cx="1015814" cy="1196742"/>
            <a:chOff x="6279400" y="1444575"/>
            <a:chExt cx="1466035" cy="1727152"/>
          </a:xfrm>
        </p:grpSpPr>
        <p:sp>
          <p:nvSpPr>
            <p:cNvPr id="672" name="Google Shape;672;p35"/>
            <p:cNvSpPr/>
            <p:nvPr/>
          </p:nvSpPr>
          <p:spPr>
            <a:xfrm>
              <a:off x="6309338" y="1444575"/>
              <a:ext cx="1436097" cy="1632780"/>
            </a:xfrm>
            <a:custGeom>
              <a:avLst/>
              <a:gdLst/>
              <a:ahLst/>
              <a:cxnLst/>
              <a:rect l="l" t="t" r="r" b="b"/>
              <a:pathLst>
                <a:path w="17940" h="20397" extrusionOk="0">
                  <a:moveTo>
                    <a:pt x="14656" y="1"/>
                  </a:moveTo>
                  <a:cubicBezTo>
                    <a:pt x="13685" y="1"/>
                    <a:pt x="12751" y="436"/>
                    <a:pt x="12128" y="1215"/>
                  </a:cubicBezTo>
                  <a:lnTo>
                    <a:pt x="796" y="15270"/>
                  </a:lnTo>
                  <a:cubicBezTo>
                    <a:pt x="253" y="15925"/>
                    <a:pt x="0" y="16767"/>
                    <a:pt x="75" y="17610"/>
                  </a:cubicBezTo>
                  <a:cubicBezTo>
                    <a:pt x="103" y="17937"/>
                    <a:pt x="187" y="18255"/>
                    <a:pt x="309" y="18564"/>
                  </a:cubicBezTo>
                  <a:cubicBezTo>
                    <a:pt x="655" y="19369"/>
                    <a:pt x="1339" y="19996"/>
                    <a:pt x="2181" y="20258"/>
                  </a:cubicBezTo>
                  <a:cubicBezTo>
                    <a:pt x="2488" y="20351"/>
                    <a:pt x="2803" y="20396"/>
                    <a:pt x="3114" y="20396"/>
                  </a:cubicBezTo>
                  <a:cubicBezTo>
                    <a:pt x="4081" y="20396"/>
                    <a:pt x="5020" y="19960"/>
                    <a:pt x="5643" y="19182"/>
                  </a:cubicBezTo>
                  <a:lnTo>
                    <a:pt x="16985" y="5126"/>
                  </a:lnTo>
                  <a:cubicBezTo>
                    <a:pt x="17818" y="4106"/>
                    <a:pt x="17939" y="2675"/>
                    <a:pt x="17303" y="1514"/>
                  </a:cubicBezTo>
                  <a:cubicBezTo>
                    <a:pt x="16863" y="756"/>
                    <a:pt x="16115" y="213"/>
                    <a:pt x="15244" y="54"/>
                  </a:cubicBezTo>
                  <a:cubicBezTo>
                    <a:pt x="15048" y="18"/>
                    <a:pt x="14851" y="1"/>
                    <a:pt x="14656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6334074" y="1448898"/>
              <a:ext cx="1359649" cy="1617330"/>
            </a:xfrm>
            <a:custGeom>
              <a:avLst/>
              <a:gdLst/>
              <a:ahLst/>
              <a:cxnLst/>
              <a:rect l="l" t="t" r="r" b="b"/>
              <a:pathLst>
                <a:path w="16985" h="20204" extrusionOk="0">
                  <a:moveTo>
                    <a:pt x="14935" y="0"/>
                  </a:moveTo>
                  <a:lnTo>
                    <a:pt x="0" y="18510"/>
                  </a:lnTo>
                  <a:cubicBezTo>
                    <a:pt x="337" y="19315"/>
                    <a:pt x="1030" y="19942"/>
                    <a:pt x="1872" y="20204"/>
                  </a:cubicBezTo>
                  <a:lnTo>
                    <a:pt x="16985" y="1460"/>
                  </a:lnTo>
                  <a:cubicBezTo>
                    <a:pt x="16545" y="702"/>
                    <a:pt x="15796" y="159"/>
                    <a:pt x="14935" y="0"/>
                  </a:cubicBezTo>
                  <a:close/>
                </a:path>
              </a:pathLst>
            </a:custGeom>
            <a:solidFill>
              <a:srgbClr val="FFB03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6279400" y="2786767"/>
              <a:ext cx="376075" cy="384960"/>
            </a:xfrm>
            <a:custGeom>
              <a:avLst/>
              <a:gdLst/>
              <a:ahLst/>
              <a:cxnLst/>
              <a:rect l="l" t="t" r="r" b="b"/>
              <a:pathLst>
                <a:path w="4698" h="4809" extrusionOk="0">
                  <a:moveTo>
                    <a:pt x="449" y="0"/>
                  </a:moveTo>
                  <a:cubicBezTo>
                    <a:pt x="449" y="0"/>
                    <a:pt x="49" y="4576"/>
                    <a:pt x="4" y="4800"/>
                  </a:cubicBezTo>
                  <a:lnTo>
                    <a:pt x="4" y="4800"/>
                  </a:lnTo>
                  <a:lnTo>
                    <a:pt x="4698" y="3416"/>
                  </a:lnTo>
                  <a:lnTo>
                    <a:pt x="449" y="0"/>
                  </a:lnTo>
                  <a:close/>
                  <a:moveTo>
                    <a:pt x="4" y="4800"/>
                  </a:moveTo>
                  <a:lnTo>
                    <a:pt x="0" y="4801"/>
                  </a:lnTo>
                  <a:cubicBezTo>
                    <a:pt x="0" y="4806"/>
                    <a:pt x="1" y="4808"/>
                    <a:pt x="1" y="4808"/>
                  </a:cubicBezTo>
                  <a:cubicBezTo>
                    <a:pt x="2" y="4808"/>
                    <a:pt x="3" y="4805"/>
                    <a:pt x="4" y="480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6279400" y="3024194"/>
              <a:ext cx="143850" cy="146171"/>
            </a:xfrm>
            <a:custGeom>
              <a:avLst/>
              <a:gdLst/>
              <a:ahLst/>
              <a:cxnLst/>
              <a:rect l="l" t="t" r="r" b="b"/>
              <a:pathLst>
                <a:path w="1797" h="1826" extrusionOk="0">
                  <a:moveTo>
                    <a:pt x="178" y="1"/>
                  </a:moveTo>
                  <a:cubicBezTo>
                    <a:pt x="94" y="927"/>
                    <a:pt x="19" y="1732"/>
                    <a:pt x="0" y="1826"/>
                  </a:cubicBezTo>
                  <a:lnTo>
                    <a:pt x="1797" y="1302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76" name="Google Shape;676;p35"/>
            <p:cNvSpPr/>
            <p:nvPr/>
          </p:nvSpPr>
          <p:spPr>
            <a:xfrm>
              <a:off x="7261446" y="1444575"/>
              <a:ext cx="483982" cy="432830"/>
            </a:xfrm>
            <a:custGeom>
              <a:avLst/>
              <a:gdLst/>
              <a:ahLst/>
              <a:cxnLst/>
              <a:rect l="l" t="t" r="r" b="b"/>
              <a:pathLst>
                <a:path w="6046" h="5407" extrusionOk="0">
                  <a:moveTo>
                    <a:pt x="2758" y="1"/>
                  </a:moveTo>
                  <a:cubicBezTo>
                    <a:pt x="1782" y="1"/>
                    <a:pt x="849" y="436"/>
                    <a:pt x="234" y="1215"/>
                  </a:cubicBezTo>
                  <a:lnTo>
                    <a:pt x="0" y="1495"/>
                  </a:lnTo>
                  <a:lnTo>
                    <a:pt x="4857" y="5407"/>
                  </a:lnTo>
                  <a:lnTo>
                    <a:pt x="5081" y="5126"/>
                  </a:lnTo>
                  <a:cubicBezTo>
                    <a:pt x="5914" y="4106"/>
                    <a:pt x="6045" y="2675"/>
                    <a:pt x="5400" y="1523"/>
                  </a:cubicBezTo>
                  <a:cubicBezTo>
                    <a:pt x="4960" y="756"/>
                    <a:pt x="4211" y="213"/>
                    <a:pt x="3350" y="54"/>
                  </a:cubicBezTo>
                  <a:cubicBezTo>
                    <a:pt x="3152" y="18"/>
                    <a:pt x="2954" y="1"/>
                    <a:pt x="2758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7192524" y="1534551"/>
              <a:ext cx="480940" cy="398809"/>
            </a:xfrm>
            <a:custGeom>
              <a:avLst/>
              <a:gdLst/>
              <a:ahLst/>
              <a:cxnLst/>
              <a:rect l="l" t="t" r="r" b="b"/>
              <a:pathLst>
                <a:path w="6008" h="4982" extrusionOk="0">
                  <a:moveTo>
                    <a:pt x="791" y="0"/>
                  </a:moveTo>
                  <a:cubicBezTo>
                    <a:pt x="590" y="0"/>
                    <a:pt x="391" y="89"/>
                    <a:pt x="253" y="259"/>
                  </a:cubicBezTo>
                  <a:lnTo>
                    <a:pt x="244" y="278"/>
                  </a:lnTo>
                  <a:cubicBezTo>
                    <a:pt x="0" y="577"/>
                    <a:pt x="47" y="1008"/>
                    <a:pt x="346" y="1251"/>
                  </a:cubicBezTo>
                  <a:lnTo>
                    <a:pt x="4773" y="4826"/>
                  </a:lnTo>
                  <a:cubicBezTo>
                    <a:pt x="4902" y="4931"/>
                    <a:pt x="5057" y="4982"/>
                    <a:pt x="5211" y="4982"/>
                  </a:cubicBezTo>
                  <a:cubicBezTo>
                    <a:pt x="5413" y="4982"/>
                    <a:pt x="5613" y="4893"/>
                    <a:pt x="5746" y="4723"/>
                  </a:cubicBezTo>
                  <a:lnTo>
                    <a:pt x="5765" y="4704"/>
                  </a:lnTo>
                  <a:cubicBezTo>
                    <a:pt x="6008" y="4405"/>
                    <a:pt x="5961" y="3974"/>
                    <a:pt x="5662" y="3731"/>
                  </a:cubicBezTo>
                  <a:lnTo>
                    <a:pt x="1226" y="156"/>
                  </a:lnTo>
                  <a:cubicBezTo>
                    <a:pt x="1097" y="51"/>
                    <a:pt x="943" y="0"/>
                    <a:pt x="791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7066686" y="1700093"/>
              <a:ext cx="480940" cy="398249"/>
            </a:xfrm>
            <a:custGeom>
              <a:avLst/>
              <a:gdLst/>
              <a:ahLst/>
              <a:cxnLst/>
              <a:rect l="l" t="t" r="r" b="b"/>
              <a:pathLst>
                <a:path w="6008" h="4975" extrusionOk="0">
                  <a:moveTo>
                    <a:pt x="795" y="0"/>
                  </a:moveTo>
                  <a:cubicBezTo>
                    <a:pt x="593" y="0"/>
                    <a:pt x="391" y="89"/>
                    <a:pt x="253" y="259"/>
                  </a:cubicBezTo>
                  <a:lnTo>
                    <a:pt x="243" y="278"/>
                  </a:lnTo>
                  <a:cubicBezTo>
                    <a:pt x="0" y="577"/>
                    <a:pt x="47" y="1008"/>
                    <a:pt x="346" y="1251"/>
                  </a:cubicBezTo>
                  <a:lnTo>
                    <a:pt x="4773" y="4826"/>
                  </a:lnTo>
                  <a:cubicBezTo>
                    <a:pt x="4901" y="4926"/>
                    <a:pt x="5055" y="4975"/>
                    <a:pt x="5208" y="4975"/>
                  </a:cubicBezTo>
                  <a:cubicBezTo>
                    <a:pt x="5411" y="4975"/>
                    <a:pt x="5612" y="4889"/>
                    <a:pt x="5746" y="4723"/>
                  </a:cubicBezTo>
                  <a:lnTo>
                    <a:pt x="5765" y="4704"/>
                  </a:lnTo>
                  <a:cubicBezTo>
                    <a:pt x="6008" y="4405"/>
                    <a:pt x="5961" y="3965"/>
                    <a:pt x="5662" y="3731"/>
                  </a:cubicBezTo>
                  <a:lnTo>
                    <a:pt x="1226" y="156"/>
                  </a:lnTo>
                  <a:cubicBezTo>
                    <a:pt x="1101" y="51"/>
                    <a:pt x="948" y="0"/>
                    <a:pt x="795" y="0"/>
                  </a:cubicBezTo>
                  <a:close/>
                </a:path>
              </a:pathLst>
            </a:custGeom>
            <a:solidFill>
              <a:srgbClr val="FAF4F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7136329" y="1620684"/>
              <a:ext cx="481020" cy="398249"/>
            </a:xfrm>
            <a:custGeom>
              <a:avLst/>
              <a:gdLst/>
              <a:ahLst/>
              <a:cxnLst/>
              <a:rect l="l" t="t" r="r" b="b"/>
              <a:pathLst>
                <a:path w="6009" h="4975" extrusionOk="0">
                  <a:moveTo>
                    <a:pt x="798" y="0"/>
                  </a:moveTo>
                  <a:cubicBezTo>
                    <a:pt x="595" y="0"/>
                    <a:pt x="395" y="89"/>
                    <a:pt x="262" y="259"/>
                  </a:cubicBezTo>
                  <a:lnTo>
                    <a:pt x="244" y="278"/>
                  </a:lnTo>
                  <a:cubicBezTo>
                    <a:pt x="0" y="577"/>
                    <a:pt x="47" y="1008"/>
                    <a:pt x="347" y="1251"/>
                  </a:cubicBezTo>
                  <a:lnTo>
                    <a:pt x="4782" y="4826"/>
                  </a:lnTo>
                  <a:cubicBezTo>
                    <a:pt x="4907" y="4926"/>
                    <a:pt x="5059" y="4975"/>
                    <a:pt x="5211" y="4975"/>
                  </a:cubicBezTo>
                  <a:cubicBezTo>
                    <a:pt x="5413" y="4975"/>
                    <a:pt x="5616" y="4889"/>
                    <a:pt x="5755" y="4723"/>
                  </a:cubicBezTo>
                  <a:lnTo>
                    <a:pt x="5765" y="4704"/>
                  </a:lnTo>
                  <a:cubicBezTo>
                    <a:pt x="6008" y="4405"/>
                    <a:pt x="5961" y="3965"/>
                    <a:pt x="5662" y="3731"/>
                  </a:cubicBezTo>
                  <a:lnTo>
                    <a:pt x="1236" y="156"/>
                  </a:lnTo>
                  <a:cubicBezTo>
                    <a:pt x="1106" y="51"/>
                    <a:pt x="951" y="0"/>
                    <a:pt x="798" y="0"/>
                  </a:cubicBezTo>
                  <a:close/>
                </a:path>
              </a:pathLst>
            </a:custGeom>
            <a:solidFill>
              <a:srgbClr val="C5C2C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7119839" y="2040784"/>
              <a:ext cx="87335" cy="71885"/>
            </a:xfrm>
            <a:custGeom>
              <a:avLst/>
              <a:gdLst/>
              <a:ahLst/>
              <a:cxnLst/>
              <a:rect l="l" t="t" r="r" b="b"/>
              <a:pathLst>
                <a:path w="1091" h="898" extrusionOk="0">
                  <a:moveTo>
                    <a:pt x="217" y="1"/>
                  </a:moveTo>
                  <a:cubicBezTo>
                    <a:pt x="148" y="1"/>
                    <a:pt x="79" y="39"/>
                    <a:pt x="57" y="130"/>
                  </a:cubicBezTo>
                  <a:cubicBezTo>
                    <a:pt x="0" y="355"/>
                    <a:pt x="75" y="607"/>
                    <a:pt x="263" y="748"/>
                  </a:cubicBezTo>
                  <a:cubicBezTo>
                    <a:pt x="375" y="841"/>
                    <a:pt x="506" y="888"/>
                    <a:pt x="656" y="897"/>
                  </a:cubicBezTo>
                  <a:cubicBezTo>
                    <a:pt x="749" y="888"/>
                    <a:pt x="843" y="869"/>
                    <a:pt x="927" y="822"/>
                  </a:cubicBezTo>
                  <a:cubicBezTo>
                    <a:pt x="1090" y="733"/>
                    <a:pt x="1004" y="508"/>
                    <a:pt x="849" y="508"/>
                  </a:cubicBezTo>
                  <a:cubicBezTo>
                    <a:pt x="826" y="508"/>
                    <a:pt x="802" y="512"/>
                    <a:pt x="777" y="523"/>
                  </a:cubicBezTo>
                  <a:cubicBezTo>
                    <a:pt x="739" y="546"/>
                    <a:pt x="697" y="556"/>
                    <a:pt x="653" y="556"/>
                  </a:cubicBezTo>
                  <a:cubicBezTo>
                    <a:pt x="589" y="556"/>
                    <a:pt x="524" y="534"/>
                    <a:pt x="468" y="495"/>
                  </a:cubicBezTo>
                  <a:cubicBezTo>
                    <a:pt x="394" y="429"/>
                    <a:pt x="356" y="317"/>
                    <a:pt x="384" y="214"/>
                  </a:cubicBezTo>
                  <a:cubicBezTo>
                    <a:pt x="423" y="86"/>
                    <a:pt x="319" y="1"/>
                    <a:pt x="217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81" name="Google Shape;681;p35"/>
            <p:cNvSpPr/>
            <p:nvPr/>
          </p:nvSpPr>
          <p:spPr>
            <a:xfrm>
              <a:off x="7101828" y="1977545"/>
              <a:ext cx="59317" cy="43707"/>
            </a:xfrm>
            <a:custGeom>
              <a:avLst/>
              <a:gdLst/>
              <a:ahLst/>
              <a:cxnLst/>
              <a:rect l="l" t="t" r="r" b="b"/>
              <a:pathLst>
                <a:path w="741" h="546" extrusionOk="0">
                  <a:moveTo>
                    <a:pt x="371" y="1"/>
                  </a:moveTo>
                  <a:cubicBezTo>
                    <a:pt x="300" y="1"/>
                    <a:pt x="230" y="26"/>
                    <a:pt x="179" y="78"/>
                  </a:cubicBezTo>
                  <a:cubicBezTo>
                    <a:pt x="1" y="256"/>
                    <a:pt x="123" y="546"/>
                    <a:pt x="375" y="546"/>
                  </a:cubicBezTo>
                  <a:cubicBezTo>
                    <a:pt x="619" y="546"/>
                    <a:pt x="740" y="256"/>
                    <a:pt x="562" y="78"/>
                  </a:cubicBezTo>
                  <a:cubicBezTo>
                    <a:pt x="511" y="26"/>
                    <a:pt x="441" y="1"/>
                    <a:pt x="371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7212696" y="2051911"/>
              <a:ext cx="58517" cy="44268"/>
            </a:xfrm>
            <a:custGeom>
              <a:avLst/>
              <a:gdLst/>
              <a:ahLst/>
              <a:cxnLst/>
              <a:rect l="l" t="t" r="r" b="b"/>
              <a:pathLst>
                <a:path w="731" h="553" extrusionOk="0">
                  <a:moveTo>
                    <a:pt x="361" y="0"/>
                  </a:moveTo>
                  <a:cubicBezTo>
                    <a:pt x="291" y="0"/>
                    <a:pt x="221" y="28"/>
                    <a:pt x="169" y="85"/>
                  </a:cubicBezTo>
                  <a:cubicBezTo>
                    <a:pt x="1" y="253"/>
                    <a:pt x="123" y="552"/>
                    <a:pt x="366" y="552"/>
                  </a:cubicBezTo>
                  <a:cubicBezTo>
                    <a:pt x="609" y="552"/>
                    <a:pt x="731" y="253"/>
                    <a:pt x="553" y="85"/>
                  </a:cubicBezTo>
                  <a:cubicBezTo>
                    <a:pt x="502" y="28"/>
                    <a:pt x="431" y="0"/>
                    <a:pt x="361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7186520" y="2120834"/>
              <a:ext cx="133443" cy="114311"/>
            </a:xfrm>
            <a:custGeom>
              <a:avLst/>
              <a:gdLst/>
              <a:ahLst/>
              <a:cxnLst/>
              <a:rect l="l" t="t" r="r" b="b"/>
              <a:pathLst>
                <a:path w="1667" h="1428" extrusionOk="0">
                  <a:moveTo>
                    <a:pt x="955" y="0"/>
                  </a:moveTo>
                  <a:cubicBezTo>
                    <a:pt x="319" y="0"/>
                    <a:pt x="0" y="768"/>
                    <a:pt x="450" y="1217"/>
                  </a:cubicBezTo>
                  <a:cubicBezTo>
                    <a:pt x="595" y="1362"/>
                    <a:pt x="773" y="1427"/>
                    <a:pt x="948" y="1427"/>
                  </a:cubicBezTo>
                  <a:cubicBezTo>
                    <a:pt x="1315" y="1427"/>
                    <a:pt x="1666" y="1142"/>
                    <a:pt x="1666" y="711"/>
                  </a:cubicBezTo>
                  <a:cubicBezTo>
                    <a:pt x="1666" y="318"/>
                    <a:pt x="1348" y="0"/>
                    <a:pt x="9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6946772" y="1961295"/>
              <a:ext cx="133443" cy="114311"/>
            </a:xfrm>
            <a:custGeom>
              <a:avLst/>
              <a:gdLst/>
              <a:ahLst/>
              <a:cxnLst/>
              <a:rect l="l" t="t" r="r" b="b"/>
              <a:pathLst>
                <a:path w="1667" h="1428" extrusionOk="0">
                  <a:moveTo>
                    <a:pt x="955" y="0"/>
                  </a:moveTo>
                  <a:cubicBezTo>
                    <a:pt x="319" y="0"/>
                    <a:pt x="1" y="767"/>
                    <a:pt x="450" y="1217"/>
                  </a:cubicBezTo>
                  <a:cubicBezTo>
                    <a:pt x="596" y="1362"/>
                    <a:pt x="775" y="1427"/>
                    <a:pt x="950" y="1427"/>
                  </a:cubicBezTo>
                  <a:cubicBezTo>
                    <a:pt x="1316" y="1427"/>
                    <a:pt x="1667" y="1144"/>
                    <a:pt x="1667" y="721"/>
                  </a:cubicBezTo>
                  <a:cubicBezTo>
                    <a:pt x="1667" y="318"/>
                    <a:pt x="1348" y="0"/>
                    <a:pt x="9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 b="1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8DEF641-B7B3-4AB4-B47E-08749D41A3AA}"/>
              </a:ext>
            </a:extLst>
          </p:cNvPr>
          <p:cNvGrpSpPr/>
          <p:nvPr/>
        </p:nvGrpSpPr>
        <p:grpSpPr>
          <a:xfrm>
            <a:off x="1345320" y="688752"/>
            <a:ext cx="4724496" cy="1019904"/>
            <a:chOff x="272195" y="-2185"/>
            <a:chExt cx="6299328" cy="1359872"/>
          </a:xfrm>
        </p:grpSpPr>
        <p:pic>
          <p:nvPicPr>
            <p:cNvPr id="17" name="图片 18">
              <a:extLst>
                <a:ext uri="{FF2B5EF4-FFF2-40B4-BE49-F238E27FC236}">
                  <a16:creationId xmlns:a16="http://schemas.microsoft.com/office/drawing/2014/main" id="{2AEB4D4A-9C27-4822-AA8C-A9C934794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195" y="-2185"/>
              <a:ext cx="4537132" cy="1359872"/>
            </a:xfrm>
            <a:prstGeom prst="rect">
              <a:avLst/>
            </a:prstGeom>
          </p:spPr>
        </p:pic>
        <p:sp>
          <p:nvSpPr>
            <p:cNvPr id="18" name="矩形 5">
              <a:extLst>
                <a:ext uri="{FF2B5EF4-FFF2-40B4-BE49-F238E27FC236}">
                  <a16:creationId xmlns:a16="http://schemas.microsoft.com/office/drawing/2014/main" id="{9A0A7B59-12F8-4A6E-9CA2-84D3124568A4}"/>
                </a:ext>
              </a:extLst>
            </p:cNvPr>
            <p:cNvSpPr/>
            <p:nvPr/>
          </p:nvSpPr>
          <p:spPr>
            <a:xfrm>
              <a:off x="805832" y="389394"/>
              <a:ext cx="5765691" cy="707884"/>
            </a:xfrm>
            <a:prstGeom prst="rect">
              <a:avLst/>
            </a:prstGeom>
          </p:spPr>
          <p:txBody>
            <a:bodyPr wrap="square" lIns="68576" tIns="34289" rIns="68576" bIns="34289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914333">
                <a:spcBef>
                  <a:spcPct val="0"/>
                </a:spcBef>
              </a:pPr>
              <a:r>
                <a:rPr lang="en-US" altLang="en-US" sz="3000" b="1" dirty="0" err="1">
                  <a:solidFill>
                    <a:srgbClr val="FF0000"/>
                  </a:solidFill>
                  <a:latin typeface="UTM French Vanilla" panose="02040603050506020204" pitchFamily="18" charset="0"/>
                  <a:cs typeface="Times New Roman" pitchFamily="18" charset="0"/>
                </a:rPr>
                <a:t>Yêu</a:t>
              </a:r>
              <a:r>
                <a:rPr lang="en-US" altLang="en-US" sz="3000" b="1" dirty="0">
                  <a:solidFill>
                    <a:srgbClr val="FF0000"/>
                  </a:solidFill>
                  <a:latin typeface="UTM French Vanilla" panose="02040603050506020204" pitchFamily="18" charset="0"/>
                  <a:cs typeface="Times New Roman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UTM French Vanilla" panose="02040603050506020204" pitchFamily="18" charset="0"/>
                  <a:cs typeface="Times New Roman" pitchFamily="18" charset="0"/>
                </a:rPr>
                <a:t>cầu</a:t>
              </a:r>
              <a:r>
                <a:rPr lang="en-US" altLang="en-US" sz="3000" b="1" dirty="0">
                  <a:solidFill>
                    <a:srgbClr val="FF0000"/>
                  </a:solidFill>
                  <a:latin typeface="UTM French Vanilla" panose="02040603050506020204" pitchFamily="18" charset="0"/>
                  <a:cs typeface="Times New Roman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UTM French Vanilla" panose="02040603050506020204" pitchFamily="18" charset="0"/>
                  <a:cs typeface="Times New Roman" pitchFamily="18" charset="0"/>
                </a:rPr>
                <a:t>cần</a:t>
              </a:r>
              <a:r>
                <a:rPr lang="en-US" altLang="en-US" sz="3000" b="1" dirty="0">
                  <a:solidFill>
                    <a:srgbClr val="FF0000"/>
                  </a:solidFill>
                  <a:latin typeface="UTM French Vanilla" panose="02040603050506020204" pitchFamily="18" charset="0"/>
                  <a:cs typeface="Times New Roman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UTM French Vanilla" panose="02040603050506020204" pitchFamily="18" charset="0"/>
                  <a:cs typeface="Times New Roman" pitchFamily="18" charset="0"/>
                </a:rPr>
                <a:t>đạt</a:t>
              </a:r>
              <a:endParaRPr lang="en-GB" altLang="en-US" sz="3000" b="1" dirty="0">
                <a:solidFill>
                  <a:srgbClr val="FF0000"/>
                </a:solidFill>
                <a:latin typeface="UTM French Vanilla" panose="02040603050506020204" pitchFamily="18" charset="0"/>
                <a:cs typeface="Times New Roman" pitchFamily="18" charset="0"/>
              </a:endParaRPr>
            </a:p>
          </p:txBody>
        </p:sp>
      </p:grpSp>
      <p:pic>
        <p:nvPicPr>
          <p:cNvPr id="6" name="Picture 5" descr="A picture containing bedroom&#10;&#10;Description automatically generated">
            <a:extLst>
              <a:ext uri="{FF2B5EF4-FFF2-40B4-BE49-F238E27FC236}">
                <a16:creationId xmlns:a16="http://schemas.microsoft.com/office/drawing/2014/main" id="{CE4F66E1-CE0A-423B-A4D2-44BBDD4CE1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46" b="43291" l="55272" r="88818">
                        <a14:foregroundMark x1="70128" y1="12300" x2="68051" y2="9265"/>
                        <a14:foregroundMark x1="65815" y1="42013" x2="64856" y2="43610"/>
                        <a14:foregroundMark x1="76997" y1="42492" x2="75879" y2="39457"/>
                        <a14:foregroundMark x1="79073" y1="40256" x2="79712" y2="42812"/>
                        <a14:foregroundMark x1="60224" y1="21565" x2="55431" y2="16613"/>
                        <a14:foregroundMark x1="76837" y1="25240" x2="77316" y2="27796"/>
                        <a14:foregroundMark x1="86581" y1="23003" x2="86741" y2="21885"/>
                        <a14:foregroundMark x1="87700" y1="19968" x2="88339" y2="20927"/>
                        <a14:foregroundMark x1="88818" y1="21246" x2="86741" y2="19329"/>
                      </a14:backgroundRemoval>
                    </a14:imgEffect>
                  </a14:imgLayer>
                </a14:imgProps>
              </a:ext>
            </a:extLst>
          </a:blip>
          <a:srcRect l="54109" t="7570" r="9773" b="53863"/>
          <a:stretch/>
        </p:blipFill>
        <p:spPr>
          <a:xfrm>
            <a:off x="167913" y="1876277"/>
            <a:ext cx="768172" cy="820251"/>
          </a:xfrm>
          <a:prstGeom prst="rect">
            <a:avLst/>
          </a:prstGeom>
        </p:spPr>
      </p:pic>
      <p:sp>
        <p:nvSpPr>
          <p:cNvPr id="25" name="Google Shape;560;p32">
            <a:extLst>
              <a:ext uri="{FF2B5EF4-FFF2-40B4-BE49-F238E27FC236}">
                <a16:creationId xmlns:a16="http://schemas.microsoft.com/office/drawing/2014/main" id="{4D2035C8-6829-41E9-964C-A75970A15B9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61243" y="2251505"/>
            <a:ext cx="4742666" cy="22117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indent="0" algn="ctr">
              <a:buNone/>
            </a:pP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sz="21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A picture containing bedroom&#10;&#10;Description automatically generated">
            <a:extLst>
              <a:ext uri="{FF2B5EF4-FFF2-40B4-BE49-F238E27FC236}">
                <a16:creationId xmlns:a16="http://schemas.microsoft.com/office/drawing/2014/main" id="{BE71E640-0A59-4E0A-ADB0-B1C43E7F24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195" b="94569" l="5272" r="51597">
                        <a14:foregroundMark x1="37220" y1="68850" x2="43770" y2="71246"/>
                        <a14:foregroundMark x1="45687" y1="75240" x2="50160" y2="74601"/>
                        <a14:foregroundMark x1="48403" y1="70607" x2="51597" y2="72684"/>
                        <a14:foregroundMark x1="43291" y1="79233" x2="39936" y2="81470"/>
                        <a14:foregroundMark x1="40575" y1="85623" x2="42492" y2="87061"/>
                      </a14:backgroundRemoval>
                    </a14:imgEffect>
                  </a14:imgLayer>
                </a14:imgProps>
              </a:ext>
            </a:extLst>
          </a:blip>
          <a:srcRect t="48168" r="47178"/>
          <a:stretch/>
        </p:blipFill>
        <p:spPr>
          <a:xfrm>
            <a:off x="661548" y="2847909"/>
            <a:ext cx="1117826" cy="1096888"/>
          </a:xfrm>
          <a:prstGeom prst="rect">
            <a:avLst/>
          </a:prstGeom>
        </p:spPr>
      </p:pic>
      <p:sp>
        <p:nvSpPr>
          <p:cNvPr id="28" name="Google Shape;560;p32">
            <a:extLst>
              <a:ext uri="{FF2B5EF4-FFF2-40B4-BE49-F238E27FC236}">
                <a16:creationId xmlns:a16="http://schemas.microsoft.com/office/drawing/2014/main" id="{842ED01B-5DBC-4288-A2EB-549DEFEC8993}"/>
              </a:ext>
            </a:extLst>
          </p:cNvPr>
          <p:cNvSpPr txBox="1">
            <a:spLocks/>
          </p:cNvSpPr>
          <p:nvPr/>
        </p:nvSpPr>
        <p:spPr>
          <a:xfrm>
            <a:off x="1366702" y="3285764"/>
            <a:ext cx="4742666" cy="22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Comfortaa"/>
              <a:buChar char="■"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algn="ctr" defTabSz="685800">
              <a:buClr>
                <a:srgbClr val="3F2732"/>
              </a:buClr>
              <a:buNone/>
            </a:pP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  <a:p>
            <a:pPr marL="0" indent="0" algn="ctr" defTabSz="685800">
              <a:buClr>
                <a:srgbClr val="3F2732"/>
              </a:buClr>
              <a:buNone/>
            </a:pP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than)</a:t>
            </a:r>
            <a:r>
              <a:rPr lang="vi-VN" sz="2100" b="1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433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94" y="1251558"/>
            <a:ext cx="4395555" cy="2751932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45" y="3058865"/>
            <a:ext cx="2967155" cy="1185522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518" y="2137678"/>
            <a:ext cx="3208414" cy="2751932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462" y="1530513"/>
            <a:ext cx="1052501" cy="806637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145" y="713223"/>
            <a:ext cx="964365" cy="1076668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643"/>
            <a:ext cx="879624" cy="744297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7" y="683583"/>
            <a:ext cx="479257" cy="773347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569" y="1010699"/>
            <a:ext cx="1052501" cy="806637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820" y="1117643"/>
            <a:ext cx="1591214" cy="1219506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638534" y="2805554"/>
            <a:ext cx="2712233" cy="135805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zh-CN" sz="3038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TẠM BIỆT</a:t>
            </a:r>
          </a:p>
          <a:p>
            <a:pPr algn="ctr" defTabSz="685800">
              <a:lnSpc>
                <a:spcPct val="150000"/>
              </a:lnSpc>
            </a:pPr>
            <a:r>
              <a:rPr lang="en-US" altLang="zh-CN" sz="3038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CON!</a:t>
            </a:r>
            <a:endParaRPr lang="zh-CN" altLang="en-US" sz="3038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9FCB6D2-F7D2-47C2-BD6E-CA1E7DB91262}"/>
              </a:ext>
            </a:extLst>
          </p:cNvPr>
          <p:cNvGrpSpPr/>
          <p:nvPr/>
        </p:nvGrpSpPr>
        <p:grpSpPr>
          <a:xfrm>
            <a:off x="-81300" y="1342702"/>
            <a:ext cx="1716308" cy="821872"/>
            <a:chOff x="527504" y="1030514"/>
            <a:chExt cx="2288411" cy="1095829"/>
          </a:xfrm>
        </p:grpSpPr>
        <p:pic>
          <p:nvPicPr>
            <p:cNvPr id="9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834EE4EA-8AAB-48A2-9228-43D62237E2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04" y="1030514"/>
              <a:ext cx="2288411" cy="1095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Google Shape;560;p32">
              <a:extLst>
                <a:ext uri="{FF2B5EF4-FFF2-40B4-BE49-F238E27FC236}">
                  <a16:creationId xmlns:a16="http://schemas.microsoft.com/office/drawing/2014/main" id="{82D4AF0F-AF20-4915-AFB2-9DA30CA2A227}"/>
                </a:ext>
              </a:extLst>
            </p:cNvPr>
            <p:cNvSpPr txBox="1">
              <a:spLocks/>
            </p:cNvSpPr>
            <p:nvPr/>
          </p:nvSpPr>
          <p:spPr>
            <a:xfrm>
              <a:off x="791753" y="1495386"/>
              <a:ext cx="1900647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25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chăm</a:t>
              </a:r>
              <a:r>
                <a:rPr lang="en-US" sz="225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5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sóc</a:t>
              </a:r>
              <a:endParaRPr lang="vi-VN" sz="225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5B0A1F-CAE2-427A-B01E-EA8AB4A0418E}"/>
              </a:ext>
            </a:extLst>
          </p:cNvPr>
          <p:cNvGrpSpPr/>
          <p:nvPr/>
        </p:nvGrpSpPr>
        <p:grpSpPr>
          <a:xfrm>
            <a:off x="1572295" y="1330431"/>
            <a:ext cx="1716308" cy="821872"/>
            <a:chOff x="527504" y="1030514"/>
            <a:chExt cx="2288411" cy="1095829"/>
          </a:xfrm>
        </p:grpSpPr>
        <p:pic>
          <p:nvPicPr>
            <p:cNvPr id="12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E5601D31-8475-4D3A-BD25-8E0CFACBB3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04" y="1030514"/>
              <a:ext cx="2288411" cy="1095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Google Shape;560;p32">
              <a:extLst>
                <a:ext uri="{FF2B5EF4-FFF2-40B4-BE49-F238E27FC236}">
                  <a16:creationId xmlns:a16="http://schemas.microsoft.com/office/drawing/2014/main" id="{5404F784-BEA1-4C47-A95D-38843EC52F4C}"/>
                </a:ext>
              </a:extLst>
            </p:cNvPr>
            <p:cNvSpPr txBox="1">
              <a:spLocks/>
            </p:cNvSpPr>
            <p:nvPr/>
          </p:nvSpPr>
          <p:spPr>
            <a:xfrm>
              <a:off x="791753" y="1495386"/>
              <a:ext cx="1900647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25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quan</a:t>
              </a:r>
              <a:r>
                <a:rPr lang="en-US" sz="225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5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tâm</a:t>
              </a:r>
              <a:endParaRPr lang="vi-VN" sz="225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B440A1C-1943-4694-A7E1-673FC352874A}"/>
              </a:ext>
            </a:extLst>
          </p:cNvPr>
          <p:cNvGrpSpPr/>
          <p:nvPr/>
        </p:nvGrpSpPr>
        <p:grpSpPr>
          <a:xfrm>
            <a:off x="3237208" y="1332663"/>
            <a:ext cx="1951100" cy="821872"/>
            <a:chOff x="527504" y="1030514"/>
            <a:chExt cx="2288411" cy="1095829"/>
          </a:xfrm>
        </p:grpSpPr>
        <p:pic>
          <p:nvPicPr>
            <p:cNvPr id="15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D9E3739C-5B5E-4C8A-8D2A-6B9B1E2493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04" y="1030514"/>
              <a:ext cx="2288411" cy="1095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Google Shape;560;p32">
              <a:extLst>
                <a:ext uri="{FF2B5EF4-FFF2-40B4-BE49-F238E27FC236}">
                  <a16:creationId xmlns:a16="http://schemas.microsoft.com/office/drawing/2014/main" id="{7A54C91F-69AA-49E7-8F54-050F449BDC5B}"/>
                </a:ext>
              </a:extLst>
            </p:cNvPr>
            <p:cNvSpPr txBox="1">
              <a:spLocks/>
            </p:cNvSpPr>
            <p:nvPr/>
          </p:nvSpPr>
          <p:spPr>
            <a:xfrm>
              <a:off x="791753" y="1495386"/>
              <a:ext cx="2024162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25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225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5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</a:t>
              </a:r>
              <a:endParaRPr lang="vi-VN" sz="225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690CBC7-0C56-4E76-BC48-35CF0592C2B4}"/>
              </a:ext>
            </a:extLst>
          </p:cNvPr>
          <p:cNvGrpSpPr/>
          <p:nvPr/>
        </p:nvGrpSpPr>
        <p:grpSpPr>
          <a:xfrm>
            <a:off x="5047986" y="1322529"/>
            <a:ext cx="1810014" cy="821872"/>
            <a:chOff x="527504" y="1030514"/>
            <a:chExt cx="2325700" cy="1095829"/>
          </a:xfrm>
        </p:grpSpPr>
        <p:pic>
          <p:nvPicPr>
            <p:cNvPr id="18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6C0F2AB1-E0D6-443D-ADA9-E1D07B16EA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04" y="1030514"/>
              <a:ext cx="2288411" cy="1095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Google Shape;560;p32">
              <a:extLst>
                <a:ext uri="{FF2B5EF4-FFF2-40B4-BE49-F238E27FC236}">
                  <a16:creationId xmlns:a16="http://schemas.microsoft.com/office/drawing/2014/main" id="{F64A73E6-B56A-4525-9909-6B2ECCA69AE3}"/>
                </a:ext>
              </a:extLst>
            </p:cNvPr>
            <p:cNvSpPr txBox="1">
              <a:spLocks/>
            </p:cNvSpPr>
            <p:nvPr/>
          </p:nvSpPr>
          <p:spPr>
            <a:xfrm>
              <a:off x="829042" y="1484489"/>
              <a:ext cx="2024162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25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kính</a:t>
              </a:r>
              <a:r>
                <a:rPr lang="en-US" sz="225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5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trọng</a:t>
              </a:r>
              <a:endParaRPr lang="vi-VN" sz="225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0" name="Google Shape;704;p36">
            <a:extLst>
              <a:ext uri="{FF2B5EF4-FFF2-40B4-BE49-F238E27FC236}">
                <a16:creationId xmlns:a16="http://schemas.microsoft.com/office/drawing/2014/main" id="{AA93E99A-275E-48FB-8105-813F85DB23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flipH="1">
            <a:off x="487411" y="820886"/>
            <a:ext cx="6089039" cy="4965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lvl="0" algn="l"/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21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sz="2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7DFDE4-41BD-43AC-A477-9214F34484A3}"/>
              </a:ext>
            </a:extLst>
          </p:cNvPr>
          <p:cNvGrpSpPr/>
          <p:nvPr/>
        </p:nvGrpSpPr>
        <p:grpSpPr>
          <a:xfrm>
            <a:off x="-27825" y="2214138"/>
            <a:ext cx="1726309" cy="821872"/>
            <a:chOff x="527504" y="1030514"/>
            <a:chExt cx="2301745" cy="1095829"/>
          </a:xfrm>
        </p:grpSpPr>
        <p:pic>
          <p:nvPicPr>
            <p:cNvPr id="22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8E828096-A53C-4F5E-B00B-FD90A6BDE3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04" y="1030514"/>
              <a:ext cx="2288411" cy="1095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Google Shape;560;p32">
              <a:extLst>
                <a:ext uri="{FF2B5EF4-FFF2-40B4-BE49-F238E27FC236}">
                  <a16:creationId xmlns:a16="http://schemas.microsoft.com/office/drawing/2014/main" id="{D12D3BA4-BA93-4E8E-BBCD-9973B41D6C03}"/>
                </a:ext>
              </a:extLst>
            </p:cNvPr>
            <p:cNvSpPr txBox="1">
              <a:spLocks/>
            </p:cNvSpPr>
            <p:nvPr/>
          </p:nvSpPr>
          <p:spPr>
            <a:xfrm>
              <a:off x="928602" y="1495386"/>
              <a:ext cx="1900647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250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2250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50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quý</a:t>
              </a:r>
              <a:endParaRPr lang="vi-VN" sz="2250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93FC2C7-F2D2-49FB-B25E-3A796AAA3965}"/>
              </a:ext>
            </a:extLst>
          </p:cNvPr>
          <p:cNvGrpSpPr/>
          <p:nvPr/>
        </p:nvGrpSpPr>
        <p:grpSpPr>
          <a:xfrm>
            <a:off x="4961691" y="2184267"/>
            <a:ext cx="1896309" cy="821872"/>
            <a:chOff x="369705" y="1026589"/>
            <a:chExt cx="2528412" cy="1095829"/>
          </a:xfrm>
        </p:grpSpPr>
        <p:pic>
          <p:nvPicPr>
            <p:cNvPr id="25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D2B730B2-2156-4636-A0E7-17F9F8719E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705" y="1026589"/>
              <a:ext cx="2528412" cy="1095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Google Shape;560;p32">
              <a:extLst>
                <a:ext uri="{FF2B5EF4-FFF2-40B4-BE49-F238E27FC236}">
                  <a16:creationId xmlns:a16="http://schemas.microsoft.com/office/drawing/2014/main" id="{3817AF13-F108-4F41-8689-35515219ED14}"/>
                </a:ext>
              </a:extLst>
            </p:cNvPr>
            <p:cNvSpPr txBox="1">
              <a:spLocks/>
            </p:cNvSpPr>
            <p:nvPr/>
          </p:nvSpPr>
          <p:spPr>
            <a:xfrm>
              <a:off x="562093" y="1497564"/>
              <a:ext cx="2219123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250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nhường</a:t>
              </a:r>
              <a:r>
                <a:rPr lang="en-US" sz="2250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50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nhịn</a:t>
              </a:r>
              <a:endParaRPr lang="vi-VN" sz="2250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5DF7925-7979-4B87-BF52-3CAD69819310}"/>
              </a:ext>
            </a:extLst>
          </p:cNvPr>
          <p:cNvGrpSpPr/>
          <p:nvPr/>
        </p:nvGrpSpPr>
        <p:grpSpPr>
          <a:xfrm>
            <a:off x="1595869" y="2246549"/>
            <a:ext cx="1726309" cy="821872"/>
            <a:chOff x="527504" y="1030514"/>
            <a:chExt cx="2301745" cy="1095829"/>
          </a:xfrm>
        </p:grpSpPr>
        <p:pic>
          <p:nvPicPr>
            <p:cNvPr id="28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19570526-D3B7-4027-91EF-D93F1B8EB5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04" y="1030514"/>
              <a:ext cx="2288411" cy="1095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Google Shape;560;p32">
              <a:extLst>
                <a:ext uri="{FF2B5EF4-FFF2-40B4-BE49-F238E27FC236}">
                  <a16:creationId xmlns:a16="http://schemas.microsoft.com/office/drawing/2014/main" id="{2ECFA9FF-6892-471D-8452-081F3D02B103}"/>
                </a:ext>
              </a:extLst>
            </p:cNvPr>
            <p:cNvSpPr txBox="1">
              <a:spLocks/>
            </p:cNvSpPr>
            <p:nvPr/>
          </p:nvSpPr>
          <p:spPr>
            <a:xfrm>
              <a:off x="928602" y="1495386"/>
              <a:ext cx="1900647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250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kính</a:t>
              </a:r>
              <a:r>
                <a:rPr lang="en-US" sz="2250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50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endParaRPr lang="vi-VN" sz="2250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BF6636D-3E2A-496F-A8FE-6D5FA271F9F8}"/>
              </a:ext>
            </a:extLst>
          </p:cNvPr>
          <p:cNvGrpSpPr/>
          <p:nvPr/>
        </p:nvGrpSpPr>
        <p:grpSpPr>
          <a:xfrm>
            <a:off x="3291999" y="2230271"/>
            <a:ext cx="1726309" cy="821872"/>
            <a:chOff x="527504" y="1030514"/>
            <a:chExt cx="2301745" cy="1095829"/>
          </a:xfrm>
        </p:grpSpPr>
        <p:pic>
          <p:nvPicPr>
            <p:cNvPr id="31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01BCF197-0CA8-4D71-AEF7-DF2EEEE5C7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04" y="1030514"/>
              <a:ext cx="2288411" cy="1095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Google Shape;560;p32">
              <a:extLst>
                <a:ext uri="{FF2B5EF4-FFF2-40B4-BE49-F238E27FC236}">
                  <a16:creationId xmlns:a16="http://schemas.microsoft.com/office/drawing/2014/main" id="{EA7CC23E-8B1E-40EB-B21D-B51DA298979B}"/>
                </a:ext>
              </a:extLst>
            </p:cNvPr>
            <p:cNvSpPr txBox="1">
              <a:spLocks/>
            </p:cNvSpPr>
            <p:nvPr/>
          </p:nvSpPr>
          <p:spPr>
            <a:xfrm>
              <a:off x="928602" y="1495386"/>
              <a:ext cx="1900647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250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đoàn</a:t>
              </a:r>
              <a:r>
                <a:rPr lang="en-US" sz="2250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50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endParaRPr lang="vi-VN" sz="2250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8A0435F-76DC-404F-877C-21E7EE70B915}"/>
              </a:ext>
            </a:extLst>
          </p:cNvPr>
          <p:cNvGrpSpPr/>
          <p:nvPr/>
        </p:nvGrpSpPr>
        <p:grpSpPr>
          <a:xfrm>
            <a:off x="947469" y="3092820"/>
            <a:ext cx="1726309" cy="821872"/>
            <a:chOff x="527504" y="1030514"/>
            <a:chExt cx="2301745" cy="1095829"/>
          </a:xfrm>
        </p:grpSpPr>
        <p:pic>
          <p:nvPicPr>
            <p:cNvPr id="34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3E70EA26-087C-4A71-97E5-BEFBD9D128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04" y="1030514"/>
              <a:ext cx="2288411" cy="1095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Google Shape;560;p32">
              <a:extLst>
                <a:ext uri="{FF2B5EF4-FFF2-40B4-BE49-F238E27FC236}">
                  <a16:creationId xmlns:a16="http://schemas.microsoft.com/office/drawing/2014/main" id="{E38D70C3-97CF-4E31-9ACF-B4355E6FDB6A}"/>
                </a:ext>
              </a:extLst>
            </p:cNvPr>
            <p:cNvSpPr txBox="1">
              <a:spLocks/>
            </p:cNvSpPr>
            <p:nvPr/>
          </p:nvSpPr>
          <p:spPr>
            <a:xfrm>
              <a:off x="928602" y="1495386"/>
              <a:ext cx="1900647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250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chia </a:t>
              </a:r>
              <a:r>
                <a:rPr lang="en-US" sz="2250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sẻ</a:t>
              </a:r>
              <a:endParaRPr lang="vi-VN" sz="2250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B1120CD-E6BF-4220-BC60-916B69B883B9}"/>
              </a:ext>
            </a:extLst>
          </p:cNvPr>
          <p:cNvGrpSpPr/>
          <p:nvPr/>
        </p:nvGrpSpPr>
        <p:grpSpPr>
          <a:xfrm>
            <a:off x="2673777" y="3084554"/>
            <a:ext cx="1726309" cy="821872"/>
            <a:chOff x="527504" y="1030514"/>
            <a:chExt cx="2301745" cy="1095829"/>
          </a:xfrm>
        </p:grpSpPr>
        <p:pic>
          <p:nvPicPr>
            <p:cNvPr id="37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19BC731F-DFBC-421C-8A1E-A990C859DE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04" y="1030514"/>
              <a:ext cx="2288411" cy="1095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Google Shape;560;p32">
              <a:extLst>
                <a:ext uri="{FF2B5EF4-FFF2-40B4-BE49-F238E27FC236}">
                  <a16:creationId xmlns:a16="http://schemas.microsoft.com/office/drawing/2014/main" id="{CC5F9D64-A1DB-402B-AFB2-F6B1B7E9223B}"/>
                </a:ext>
              </a:extLst>
            </p:cNvPr>
            <p:cNvSpPr txBox="1">
              <a:spLocks/>
            </p:cNvSpPr>
            <p:nvPr/>
          </p:nvSpPr>
          <p:spPr>
            <a:xfrm>
              <a:off x="928602" y="1495386"/>
              <a:ext cx="1900647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250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gắn</a:t>
              </a:r>
              <a:r>
                <a:rPr lang="en-US" sz="2250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50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bó</a:t>
              </a:r>
              <a:endParaRPr lang="vi-VN" sz="2250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CE6C1BD-85EE-4D90-AAB1-102B9164F731}"/>
              </a:ext>
            </a:extLst>
          </p:cNvPr>
          <p:cNvGrpSpPr/>
          <p:nvPr/>
        </p:nvGrpSpPr>
        <p:grpSpPr>
          <a:xfrm>
            <a:off x="4399855" y="3045564"/>
            <a:ext cx="1726309" cy="821872"/>
            <a:chOff x="527504" y="1030514"/>
            <a:chExt cx="2301745" cy="1095829"/>
          </a:xfrm>
        </p:grpSpPr>
        <p:pic>
          <p:nvPicPr>
            <p:cNvPr id="40" name="Picture 6" descr="Animation Painter Cartoon Illustration, Cute cartoon Border, frame, child,  border Frame png | PNGWing">
              <a:extLst>
                <a:ext uri="{FF2B5EF4-FFF2-40B4-BE49-F238E27FC236}">
                  <a16:creationId xmlns:a16="http://schemas.microsoft.com/office/drawing/2014/main" id="{7878AD4D-9617-4A04-A91A-FFDEF9198E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90" b="93282" l="2935" r="94783">
                          <a14:foregroundMark x1="6848" y1="45995" x2="6244" y2="47562"/>
                          <a14:foregroundMark x1="4790" y1="59618" x2="3152" y2="63178"/>
                          <a14:foregroundMark x1="41413" y1="91731" x2="61522" y2="91344"/>
                          <a14:foregroundMark x1="87391" y1="85917" x2="88478" y2="81008"/>
                          <a14:foregroundMark x1="93152" y1="66537" x2="92935" y2="69638"/>
                          <a14:foregroundMark x1="92391" y1="78424" x2="90978" y2="84367"/>
                          <a14:foregroundMark x1="90543" y1="86047" x2="86957" y2="86693"/>
                          <a14:foregroundMark x1="78152" y1="90181" x2="79457" y2="89793"/>
                          <a14:foregroundMark x1="80217" y1="89535" x2="80217" y2="92506"/>
                          <a14:foregroundMark x1="27935" y1="26744" x2="31739" y2="26486"/>
                          <a14:foregroundMark x1="38261" y1="26486" x2="38261" y2="26486"/>
                          <a14:foregroundMark x1="38261" y1="26486" x2="39130" y2="26486"/>
                          <a14:foregroundMark x1="88478" y1="32558" x2="89565" y2="36176"/>
                          <a14:foregroundMark x1="39130" y1="88630" x2="36522" y2="90956"/>
                          <a14:foregroundMark x1="9348" y1="42377" x2="7174" y2="43152"/>
                          <a14:foregroundMark x1="6196" y1="78165" x2="6630" y2="81783"/>
                          <a14:foregroundMark x1="20543" y1="93282" x2="32174" y2="90956"/>
                          <a14:foregroundMark x1="91957" y1="54651" x2="94674" y2="54522"/>
                          <a14:foregroundMark x1="93587" y1="66537" x2="94783" y2="68605"/>
                          <a14:foregroundMark x1="87174" y1="81654" x2="87935" y2="78424"/>
                          <a14:foregroundMark x1="86087" y1="77778" x2="83913" y2="79457"/>
                          <a14:foregroundMark x1="83913" y1="82817" x2="82935" y2="85659"/>
                          <a14:foregroundMark x1="82174" y1="87726" x2="79565" y2="87726"/>
                          <a14:foregroundMark x1="82391" y1="86434" x2="82826" y2="87855"/>
                          <a14:foregroundMark x1="93261" y1="78553" x2="89674" y2="75323"/>
                          <a14:foregroundMark x1="89674" y1="77003" x2="86087" y2="76615"/>
                          <a14:foregroundMark x1="84891" y1="75194" x2="85217" y2="75065"/>
                          <a14:foregroundMark x1="86522" y1="75711" x2="90326" y2="76357"/>
                          <a14:foregroundMark x1="88587" y1="75194" x2="90870" y2="75065"/>
                          <a14:backgroundMark x1="6522" y1="50646" x2="5978" y2="52584"/>
                          <a14:backgroundMark x1="5870" y1="57623" x2="5761" y2="59690"/>
                          <a14:backgroundMark x1="8299" y1="81501" x2="8152" y2="82946"/>
                          <a14:backgroundMark x1="7283" y1="48062" x2="6304" y2="50775"/>
                          <a14:backgroundMark x1="5761" y1="52326" x2="4783" y2="58656"/>
                          <a14:backgroundMark x1="5870" y1="54651" x2="5870" y2="56718"/>
                          <a14:backgroundMark x1="93152" y1="43798" x2="93696" y2="4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04" y="1030514"/>
              <a:ext cx="2288411" cy="1095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Google Shape;560;p32">
              <a:extLst>
                <a:ext uri="{FF2B5EF4-FFF2-40B4-BE49-F238E27FC236}">
                  <a16:creationId xmlns:a16="http://schemas.microsoft.com/office/drawing/2014/main" id="{AC5E409A-4E65-4F5E-A5DB-8EF76F389CAC}"/>
                </a:ext>
              </a:extLst>
            </p:cNvPr>
            <p:cNvSpPr txBox="1">
              <a:spLocks/>
            </p:cNvSpPr>
            <p:nvPr/>
          </p:nvSpPr>
          <p:spPr>
            <a:xfrm>
              <a:off x="928602" y="1495386"/>
              <a:ext cx="1900647" cy="29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4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●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fortaa"/>
                <a:buChar char="○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1"/>
                </a:buClr>
                <a:buSzPts val="1600"/>
                <a:buFont typeface="Comfortaa"/>
                <a:buChar char="■"/>
                <a:defRPr sz="1600" b="0" i="0" u="none" strike="noStrike" cap="non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defRPr>
              </a:lvl9pPr>
            </a:lstStyle>
            <a:p>
              <a:pPr marL="0" indent="0" defTabSz="685800">
                <a:buClr>
                  <a:srgbClr val="3F2732"/>
                </a:buClr>
                <a:buNone/>
              </a:pPr>
              <a:r>
                <a:rPr lang="en-US" sz="2250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đùm</a:t>
              </a:r>
              <a:r>
                <a:rPr lang="en-US" sz="2250" dirty="0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50" dirty="0" err="1">
                  <a:solidFill>
                    <a:srgbClr val="3F273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bọc</a:t>
              </a:r>
              <a:endParaRPr lang="vi-VN" sz="2250" dirty="0">
                <a:solidFill>
                  <a:srgbClr val="3F273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604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AD08A3B-40BA-4A36-A2AF-277C7A305A5F}"/>
              </a:ext>
            </a:extLst>
          </p:cNvPr>
          <p:cNvGrpSpPr/>
          <p:nvPr/>
        </p:nvGrpSpPr>
        <p:grpSpPr>
          <a:xfrm>
            <a:off x="676457" y="672085"/>
            <a:ext cx="5505085" cy="3799330"/>
            <a:chOff x="0" y="0"/>
            <a:chExt cx="13728700" cy="1014357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E263B4D-0FE9-4970-91B9-FEB91E366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210"/>
            <a:stretch/>
          </p:blipFill>
          <p:spPr>
            <a:xfrm>
              <a:off x="4559299" y="6576"/>
              <a:ext cx="9169400" cy="1013699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9064A1E-9ECE-47B6-B6F8-86D6A8225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3728700" cy="10136993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7D4C757-6D78-43BF-9213-2816F13C3F25}"/>
              </a:ext>
            </a:extLst>
          </p:cNvPr>
          <p:cNvSpPr txBox="1"/>
          <p:nvPr/>
        </p:nvSpPr>
        <p:spPr>
          <a:xfrm>
            <a:off x="942887" y="768375"/>
            <a:ext cx="4665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Thứ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năm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,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ngày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16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12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năm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2021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9FD327-72FD-4803-ACB6-FB417063220B}"/>
              </a:ext>
            </a:extLst>
          </p:cNvPr>
          <p:cNvSpPr txBox="1"/>
          <p:nvPr/>
        </p:nvSpPr>
        <p:spPr>
          <a:xfrm>
            <a:off x="1677882" y="1468061"/>
            <a:ext cx="3195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Trò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chơi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bố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1DFD19-F231-4786-B799-D20B44DF51BA}"/>
              </a:ext>
            </a:extLst>
          </p:cNvPr>
          <p:cNvSpPr txBox="1"/>
          <p:nvPr/>
        </p:nvSpPr>
        <p:spPr>
          <a:xfrm>
            <a:off x="2413621" y="1137707"/>
            <a:ext cx="1389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Viết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72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8B1D7C-E4F1-4F47-B617-49649598DC2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" r="18858"/>
          <a:stretch/>
        </p:blipFill>
        <p:spPr bwMode="auto">
          <a:xfrm>
            <a:off x="460917" y="312234"/>
            <a:ext cx="5899430" cy="4534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31ADF7-1C8D-4921-B4C8-AAB9EE1ECBEF}"/>
              </a:ext>
            </a:extLst>
          </p:cNvPr>
          <p:cNvSpPr txBox="1"/>
          <p:nvPr/>
        </p:nvSpPr>
        <p:spPr>
          <a:xfrm>
            <a:off x="0" y="1277125"/>
            <a:ext cx="53658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latin typeface="HP001 4 hàng" panose="020B0603050302020204" pitchFamily="34" charset="0"/>
              </a:rPr>
              <a:t>Trò</a:t>
            </a:r>
            <a:r>
              <a:rPr lang="vi-VN" sz="2000" b="1" dirty="0">
                <a:latin typeface="HP001 4 hàng" panose="020B0603050302020204" pitchFamily="34" charset="0"/>
              </a:rPr>
              <a:t> chơi</a:t>
            </a:r>
            <a:r>
              <a:rPr lang="en-US" sz="2000" b="1" dirty="0">
                <a:latin typeface="HP001 4 hàng" panose="020B0603050302020204" pitchFamily="34" charset="0"/>
              </a:rPr>
              <a:t> </a:t>
            </a:r>
            <a:r>
              <a:rPr lang="en-US" sz="2000" b="1" dirty="0" err="1">
                <a:latin typeface="HP001 4 hàng" panose="020B0603050302020204" pitchFamily="34" charset="0"/>
              </a:rPr>
              <a:t>của</a:t>
            </a:r>
            <a:r>
              <a:rPr lang="en-US" sz="2000" b="1" dirty="0">
                <a:latin typeface="HP001 4 hàng" panose="020B0603050302020204" pitchFamily="34" charset="0"/>
              </a:rPr>
              <a:t> </a:t>
            </a:r>
            <a:r>
              <a:rPr lang="en-US" sz="2000" b="1" dirty="0" err="1">
                <a:latin typeface="HP001 4 hàng" panose="020B0603050302020204" pitchFamily="34" charset="0"/>
              </a:rPr>
              <a:t>bố</a:t>
            </a:r>
            <a:endParaRPr lang="vi-VN" sz="20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9AC84C-4A2D-4615-8D37-994D05A269DC}"/>
              </a:ext>
            </a:extLst>
          </p:cNvPr>
          <p:cNvSpPr txBox="1"/>
          <p:nvPr/>
        </p:nvSpPr>
        <p:spPr>
          <a:xfrm>
            <a:off x="770968" y="2038934"/>
            <a:ext cx="536582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en-US" sz="2000" b="1">
                <a:latin typeface="HP001 4 hàng" panose="020B0603050302020204" pitchFamily="34" charset="0"/>
              </a:rPr>
              <a:t>Đến bữa ăn, nhìn hai bàn tay của Hường lễ  </a:t>
            </a:r>
            <a:endParaRPr lang="vi-VN" sz="20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B60CAD-5060-4F37-9531-6ECDEFE57990}"/>
              </a:ext>
            </a:extLst>
          </p:cNvPr>
          <p:cNvSpPr txBox="1"/>
          <p:nvPr/>
        </p:nvSpPr>
        <p:spPr>
          <a:xfrm>
            <a:off x="270222" y="896893"/>
            <a:ext cx="53658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latin typeface="HP001 4 hàng" panose="020B0603050302020204" pitchFamily="34" charset="0"/>
              </a:rPr>
              <a:t>Viết</a:t>
            </a:r>
            <a:endParaRPr lang="vi-VN" sz="2000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CEC03D-69CE-4EBF-A85C-91D7C713159E}"/>
              </a:ext>
            </a:extLst>
          </p:cNvPr>
          <p:cNvSpPr txBox="1"/>
          <p:nvPr/>
        </p:nvSpPr>
        <p:spPr>
          <a:xfrm>
            <a:off x="546134" y="522034"/>
            <a:ext cx="53658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latin typeface="HP001 4 hàng" panose="020B0603050302020204" pitchFamily="34" charset="0"/>
              </a:rPr>
              <a:t>Thứ</a:t>
            </a:r>
            <a:r>
              <a:rPr lang="en-US" sz="2000" b="1" dirty="0">
                <a:latin typeface="HP001 4 hàng" panose="020B0603050302020204" pitchFamily="34" charset="0"/>
              </a:rPr>
              <a:t> </a:t>
            </a:r>
            <a:r>
              <a:rPr lang="en-US" sz="2000" b="1" dirty="0" err="1">
                <a:latin typeface="HP001 4 hàng" panose="020B0603050302020204" pitchFamily="34" charset="0"/>
              </a:rPr>
              <a:t>năm</a:t>
            </a:r>
            <a:r>
              <a:rPr lang="en-US" sz="2000" b="1" dirty="0">
                <a:latin typeface="HP001 4 hàng" panose="020B0603050302020204" pitchFamily="34" charset="0"/>
              </a:rPr>
              <a:t>, </a:t>
            </a:r>
            <a:r>
              <a:rPr lang="en-US" sz="2000" b="1" dirty="0" err="1">
                <a:latin typeface="HP001 4 hàng" panose="020B0603050302020204" pitchFamily="34" charset="0"/>
              </a:rPr>
              <a:t>ngày</a:t>
            </a:r>
            <a:r>
              <a:rPr lang="en-US" sz="2000" b="1" dirty="0">
                <a:latin typeface="HP001 4 hàng" panose="020B0603050302020204" pitchFamily="34" charset="0"/>
              </a:rPr>
              <a:t> 16 </a:t>
            </a:r>
            <a:r>
              <a:rPr lang="en-US" sz="2000" b="1" dirty="0" err="1">
                <a:latin typeface="HP001 4 hàng" panose="020B0603050302020204" pitchFamily="34" charset="0"/>
              </a:rPr>
              <a:t>tháng</a:t>
            </a:r>
            <a:r>
              <a:rPr lang="en-US" sz="2000" b="1" dirty="0">
                <a:latin typeface="HP001 4 hàng" panose="020B0603050302020204" pitchFamily="34" charset="0"/>
              </a:rPr>
              <a:t> 12 </a:t>
            </a:r>
            <a:r>
              <a:rPr lang="en-US" sz="2000" b="1" dirty="0" err="1">
                <a:latin typeface="HP001 4 hàng" panose="020B0603050302020204" pitchFamily="34" charset="0"/>
              </a:rPr>
              <a:t>năm</a:t>
            </a:r>
            <a:r>
              <a:rPr lang="en-US" sz="2000" b="1" dirty="0">
                <a:latin typeface="HP001 4 hàng" panose="020B0603050302020204" pitchFamily="34" charset="0"/>
              </a:rPr>
              <a:t> 2021</a:t>
            </a:r>
            <a:endParaRPr lang="vi-VN" sz="2000" b="1" dirty="0"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E2F78F-F475-4A26-BCAD-929C07230A5F}"/>
              </a:ext>
            </a:extLst>
          </p:cNvPr>
          <p:cNvSpPr txBox="1"/>
          <p:nvPr/>
        </p:nvSpPr>
        <p:spPr>
          <a:xfrm>
            <a:off x="1757421" y="1419441"/>
            <a:ext cx="904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T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EB1AE4-1B4D-47E2-B351-FE9404A988AA}"/>
              </a:ext>
            </a:extLst>
          </p:cNvPr>
          <p:cNvSpPr txBox="1"/>
          <p:nvPr/>
        </p:nvSpPr>
        <p:spPr>
          <a:xfrm>
            <a:off x="402432" y="2431975"/>
            <a:ext cx="60655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en-US" sz="2000" b="1">
                <a:latin typeface="HP001 4 hàng" panose="020B0603050302020204" pitchFamily="34" charset="0"/>
              </a:rPr>
              <a:t>phép đón bát cơm, mẹ lại nhớ đến lúc hai bố con    </a:t>
            </a:r>
            <a:endParaRPr lang="vi-VN" sz="2000" b="1" dirty="0">
              <a:latin typeface="HP001 4 hàng" panose="020B06030503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71F826-2A68-419B-B9C1-586570FF88C7}"/>
              </a:ext>
            </a:extLst>
          </p:cNvPr>
          <p:cNvSpPr txBox="1"/>
          <p:nvPr/>
        </p:nvSpPr>
        <p:spPr>
          <a:xfrm>
            <a:off x="377857" y="2802438"/>
            <a:ext cx="60655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en-US" sz="2000" b="1">
                <a:latin typeface="HP001 4 hàng" panose="020B0603050302020204" pitchFamily="34" charset="0"/>
              </a:rPr>
              <a:t>chơi với nhau. Mẹ nghĩ, Hường không biết rằng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90C1E7-4CF8-4F28-8FAC-8FE84C8E59FF}"/>
              </a:ext>
            </a:extLst>
          </p:cNvPr>
          <p:cNvSpPr txBox="1"/>
          <p:nvPr/>
        </p:nvSpPr>
        <p:spPr>
          <a:xfrm>
            <a:off x="353282" y="3187840"/>
            <a:ext cx="60655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0" lvl="0" algn="just">
              <a:lnSpc>
                <a:spcPct val="150000"/>
              </a:lnSpc>
            </a:pPr>
            <a:r>
              <a:rPr lang="en-US" sz="2000" b="1">
                <a:latin typeface="HP001 4 hàng" panose="020B0603050302020204" pitchFamily="34" charset="0"/>
              </a:rPr>
              <a:t>ngay trong trò chơi ấy, bố đã dạy con một nết ngoan.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E31CF1-266C-4BC4-A674-FC5851894B79}"/>
              </a:ext>
            </a:extLst>
          </p:cNvPr>
          <p:cNvSpPr txBox="1"/>
          <p:nvPr/>
        </p:nvSpPr>
        <p:spPr>
          <a:xfrm>
            <a:off x="816124" y="2177175"/>
            <a:ext cx="904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HP001 4 hàng" panose="020B0603050302020204" pitchFamily="34" charset="0"/>
              </a:rPr>
              <a:t>Đ</a:t>
            </a:r>
            <a:endParaRPr lang="en-GB" sz="200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C6C31B-EFF3-4616-9BBC-039B0930A49A}"/>
              </a:ext>
            </a:extLst>
          </p:cNvPr>
          <p:cNvSpPr txBox="1"/>
          <p:nvPr/>
        </p:nvSpPr>
        <p:spPr>
          <a:xfrm>
            <a:off x="4831205" y="2181258"/>
            <a:ext cx="904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A95B76-27E7-4663-97A3-BF3E835309DF}"/>
              </a:ext>
            </a:extLst>
          </p:cNvPr>
          <p:cNvSpPr txBox="1"/>
          <p:nvPr/>
        </p:nvSpPr>
        <p:spPr>
          <a:xfrm>
            <a:off x="3164368" y="2938421"/>
            <a:ext cx="904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  <a:endParaRPr lang="en-GB" sz="200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861F1-94CA-4391-85A4-EC0949CDCA79}"/>
              </a:ext>
            </a:extLst>
          </p:cNvPr>
          <p:cNvSpPr txBox="1"/>
          <p:nvPr/>
        </p:nvSpPr>
        <p:spPr>
          <a:xfrm>
            <a:off x="2021751" y="2938421"/>
            <a:ext cx="904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HP001 4 hàng" panose="020B0603050302020204" pitchFamily="34" charset="0"/>
              </a:rPr>
              <a:t>M</a:t>
            </a:r>
            <a:endParaRPr lang="en-GB" sz="2000">
              <a:solidFill>
                <a:srgbClr val="FF0000"/>
              </a:solidFill>
            </a:endParaRPr>
          </a:p>
        </p:txBody>
      </p:sp>
      <p:sp>
        <p:nvSpPr>
          <p:cNvPr id="20" name="Text Box 24">
            <a:extLst>
              <a:ext uri="{FF2B5EF4-FFF2-40B4-BE49-F238E27FC236}">
                <a16:creationId xmlns:a16="http://schemas.microsoft.com/office/drawing/2014/main" id="{787EE2A3-A584-4603-9936-947E6102C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64" y="4468672"/>
            <a:ext cx="29162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CA" alt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CA" alt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CA" alt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CA" alt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CA" alt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CA" alt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CA" alt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CA" alt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2" name="Text Box 15">
            <a:extLst>
              <a:ext uri="{FF2B5EF4-FFF2-40B4-BE49-F238E27FC236}">
                <a16:creationId xmlns:a16="http://schemas.microsoft.com/office/drawing/2014/main" id="{611B4712-D9EB-43AC-9AB4-8A1B204C5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968" y="3712486"/>
            <a:ext cx="58402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CA" altLang="en-US" sz="1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alt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r>
              <a:rPr lang="en-US" alt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CA" alt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23">
            <a:extLst>
              <a:ext uri="{FF2B5EF4-FFF2-40B4-BE49-F238E27FC236}">
                <a16:creationId xmlns:a16="http://schemas.microsoft.com/office/drawing/2014/main" id="{66F619CC-F105-40CC-8B90-75F2BD46C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14" y="4092257"/>
            <a:ext cx="29862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CA" altLang="en-US" sz="1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CA" alt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CA" alt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CA" alt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CA" alt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CA" alt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CA" alt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CA" alt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alt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CA" alt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2963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  <p:bldP spid="27" grpId="0"/>
      <p:bldP spid="28" grpId="0"/>
      <p:bldP spid="29" grpId="0"/>
      <p:bldP spid="20" grpId="0" build="allAtOnce"/>
      <p:bldP spid="20" grpId="1" build="allAtOnce"/>
      <p:bldP spid="22" grpId="0" build="allAtOnce"/>
      <p:bldP spid="24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FD816BA-72ED-45AE-83AD-26E78791BF92}"/>
              </a:ext>
            </a:extLst>
          </p:cNvPr>
          <p:cNvSpPr txBox="1"/>
          <p:nvPr/>
        </p:nvSpPr>
        <p:spPr>
          <a:xfrm>
            <a:off x="733428" y="644185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dễ viết sai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4960D5-5630-4359-9B56-9A2DD5BAFE59}"/>
              </a:ext>
            </a:extLst>
          </p:cNvPr>
          <p:cNvSpPr/>
          <p:nvPr/>
        </p:nvSpPr>
        <p:spPr>
          <a:xfrm>
            <a:off x="733428" y="1314054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tay</a:t>
            </a:r>
            <a:endParaRPr lang="vi-VN" sz="2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88E14C-BA0E-448F-AF74-D681230D3EE5}"/>
              </a:ext>
            </a:extLst>
          </p:cNvPr>
          <p:cNvSpPr/>
          <p:nvPr/>
        </p:nvSpPr>
        <p:spPr>
          <a:xfrm>
            <a:off x="733428" y="1902498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nết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ngoan</a:t>
            </a:r>
            <a:endParaRPr lang="vi-VN" sz="240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7EB5917-C3B5-4B7A-B360-C5EAF785B1DF}"/>
              </a:ext>
            </a:extLst>
          </p:cNvPr>
          <p:cNvSpPr/>
          <p:nvPr/>
        </p:nvSpPr>
        <p:spPr>
          <a:xfrm>
            <a:off x="733428" y="1535633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4BB7FA7-16C8-4F7D-800E-6FFD631A218A}"/>
              </a:ext>
            </a:extLst>
          </p:cNvPr>
          <p:cNvSpPr/>
          <p:nvPr/>
        </p:nvSpPr>
        <p:spPr>
          <a:xfrm>
            <a:off x="733428" y="2114040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F77C86-4EC6-4CAC-A3BB-479D3A38DCE7}"/>
              </a:ext>
            </a:extLst>
          </p:cNvPr>
          <p:cNvSpPr/>
          <p:nvPr/>
        </p:nvSpPr>
        <p:spPr>
          <a:xfrm>
            <a:off x="733428" y="2571750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trò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chơi</a:t>
            </a:r>
            <a:endParaRPr lang="vi-VN" sz="2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421F4A-B448-4F70-A1F1-0864A2408271}"/>
              </a:ext>
            </a:extLst>
          </p:cNvPr>
          <p:cNvSpPr/>
          <p:nvPr/>
        </p:nvSpPr>
        <p:spPr>
          <a:xfrm>
            <a:off x="733428" y="2783292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206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6" grpId="0" animBg="1"/>
      <p:bldP spid="28" grpId="0" animBg="1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id="{D12F4554-E2F0-4AC5-BCD5-2236CF48D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5" y="1900846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A7D3FA-63F6-4CE2-BA9B-2DEDAEA06784}"/>
              </a:ext>
            </a:extLst>
          </p:cNvPr>
          <p:cNvSpPr txBox="1"/>
          <p:nvPr/>
        </p:nvSpPr>
        <p:spPr>
          <a:xfrm>
            <a:off x="746083" y="1385221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1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8ACF2B-7E4C-47C9-9E0C-BBC97E7E1001}"/>
              </a:ext>
            </a:extLst>
          </p:cNvPr>
          <p:cNvSpPr txBox="1"/>
          <p:nvPr/>
        </p:nvSpPr>
        <p:spPr>
          <a:xfrm>
            <a:off x="746081" y="548161"/>
            <a:ext cx="5365827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811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8B1D7C-E4F1-4F47-B617-49649598DC2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" r="18858"/>
          <a:stretch/>
        </p:blipFill>
        <p:spPr bwMode="auto">
          <a:xfrm>
            <a:off x="460917" y="312234"/>
            <a:ext cx="5899430" cy="4534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31ADF7-1C8D-4921-B4C8-AAB9EE1ECBEF}"/>
              </a:ext>
            </a:extLst>
          </p:cNvPr>
          <p:cNvSpPr txBox="1"/>
          <p:nvPr/>
        </p:nvSpPr>
        <p:spPr>
          <a:xfrm>
            <a:off x="0" y="1277125"/>
            <a:ext cx="53658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Trò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chơi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của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bố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9AC84C-4A2D-4615-8D37-994D05A269DC}"/>
              </a:ext>
            </a:extLst>
          </p:cNvPr>
          <p:cNvSpPr txBox="1"/>
          <p:nvPr/>
        </p:nvSpPr>
        <p:spPr>
          <a:xfrm>
            <a:off x="770968" y="2038934"/>
            <a:ext cx="536582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Đến bữa ăn, nhìn hai bàn tay của Hường lễ  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B60CAD-5060-4F37-9531-6ECDEFE57990}"/>
              </a:ext>
            </a:extLst>
          </p:cNvPr>
          <p:cNvSpPr txBox="1"/>
          <p:nvPr/>
        </p:nvSpPr>
        <p:spPr>
          <a:xfrm>
            <a:off x="270222" y="896893"/>
            <a:ext cx="53658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Viết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CEC03D-69CE-4EBF-A85C-91D7C713159E}"/>
              </a:ext>
            </a:extLst>
          </p:cNvPr>
          <p:cNvSpPr txBox="1"/>
          <p:nvPr/>
        </p:nvSpPr>
        <p:spPr>
          <a:xfrm>
            <a:off x="546134" y="522034"/>
            <a:ext cx="53658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,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16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12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2021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E2F78F-F475-4A26-BCAD-929C07230A5F}"/>
              </a:ext>
            </a:extLst>
          </p:cNvPr>
          <p:cNvSpPr txBox="1"/>
          <p:nvPr/>
        </p:nvSpPr>
        <p:spPr>
          <a:xfrm>
            <a:off x="1757421" y="1419441"/>
            <a:ext cx="904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T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EB1AE4-1B4D-47E2-B351-FE9404A988AA}"/>
              </a:ext>
            </a:extLst>
          </p:cNvPr>
          <p:cNvSpPr txBox="1"/>
          <p:nvPr/>
        </p:nvSpPr>
        <p:spPr>
          <a:xfrm>
            <a:off x="402432" y="2431975"/>
            <a:ext cx="60655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phép đón bát cơm, mẹ lại nhớ đến lúc hai bố con    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71F826-2A68-419B-B9C1-586570FF88C7}"/>
              </a:ext>
            </a:extLst>
          </p:cNvPr>
          <p:cNvSpPr txBox="1"/>
          <p:nvPr/>
        </p:nvSpPr>
        <p:spPr>
          <a:xfrm>
            <a:off x="377857" y="2802438"/>
            <a:ext cx="60655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chơi với nhau. Mẹ nghĩ, Hường không biết rằng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90C1E7-4CF8-4F28-8FAC-8FE84C8E59FF}"/>
              </a:ext>
            </a:extLst>
          </p:cNvPr>
          <p:cNvSpPr txBox="1"/>
          <p:nvPr/>
        </p:nvSpPr>
        <p:spPr>
          <a:xfrm>
            <a:off x="353282" y="3187840"/>
            <a:ext cx="60655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ngay trong trò chơi ấy, bố đã dạy con một nết ngoan.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E31CF1-266C-4BC4-A674-FC5851894B79}"/>
              </a:ext>
            </a:extLst>
          </p:cNvPr>
          <p:cNvSpPr txBox="1"/>
          <p:nvPr/>
        </p:nvSpPr>
        <p:spPr>
          <a:xfrm>
            <a:off x="816124" y="2177175"/>
            <a:ext cx="904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Đ</a:t>
            </a: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C6C31B-EFF3-4616-9BBC-039B0930A49A}"/>
              </a:ext>
            </a:extLst>
          </p:cNvPr>
          <p:cNvSpPr txBox="1"/>
          <p:nvPr/>
        </p:nvSpPr>
        <p:spPr>
          <a:xfrm>
            <a:off x="4831205" y="2181258"/>
            <a:ext cx="904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H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A95B76-27E7-4663-97A3-BF3E835309DF}"/>
              </a:ext>
            </a:extLst>
          </p:cNvPr>
          <p:cNvSpPr txBox="1"/>
          <p:nvPr/>
        </p:nvSpPr>
        <p:spPr>
          <a:xfrm>
            <a:off x="3164368" y="2938421"/>
            <a:ext cx="904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H</a:t>
            </a: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861F1-94CA-4391-85A4-EC0949CDCA79}"/>
              </a:ext>
            </a:extLst>
          </p:cNvPr>
          <p:cNvSpPr txBox="1"/>
          <p:nvPr/>
        </p:nvSpPr>
        <p:spPr>
          <a:xfrm>
            <a:off x="2021751" y="2938421"/>
            <a:ext cx="9049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M</a:t>
            </a: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8966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5D3730-FC9E-477E-9BDA-230529C8043D}"/>
              </a:ext>
            </a:extLst>
          </p:cNvPr>
          <p:cNvSpPr txBox="1"/>
          <p:nvPr/>
        </p:nvSpPr>
        <p:spPr>
          <a:xfrm>
            <a:off x="916642" y="374533"/>
            <a:ext cx="5545555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vào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vở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địa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chỉ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nhà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B4E792-3E5B-46CC-A0B6-D93E5B1C5C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9" y="414608"/>
            <a:ext cx="352093" cy="35209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CF7A82FA-05A0-4EAD-8E60-1F6C97F4C3AB}"/>
              </a:ext>
            </a:extLst>
          </p:cNvPr>
          <p:cNvSpPr txBox="1"/>
          <p:nvPr/>
        </p:nvSpPr>
        <p:spPr>
          <a:xfrm>
            <a:off x="482178" y="781980"/>
            <a:ext cx="5735597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Wingdings" pitchFamily="2" charset="2"/>
              </a:rPr>
              <a:t>M: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Wingdings" pitchFamily="2" charset="2"/>
              </a:rPr>
              <a:t>Số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Wingdings" pitchFamily="2" charset="2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Wingdings" pitchFamily="2" charset="2"/>
              </a:rPr>
              <a:t>nhà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Wingdings" pitchFamily="2" charset="2"/>
              </a:rPr>
              <a:t> 25,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Wingdings" pitchFamily="2" charset="2"/>
              </a:rPr>
              <a:t>đường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Wingdings" pitchFamily="2" charset="2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Wingdings" pitchFamily="2" charset="2"/>
              </a:rPr>
              <a:t>Sông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Wingdings" pitchFamily="2" charset="2"/>
              </a:rPr>
              <a:t> Thao,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Wingdings" pitchFamily="2" charset="2"/>
              </a:rPr>
              <a:t>thị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Wingdings" pitchFamily="2" charset="2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Wingdings" pitchFamily="2" charset="2"/>
              </a:rPr>
              <a:t>trấn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Wingdings" pitchFamily="2" charset="2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Wingdings" pitchFamily="2" charset="2"/>
              </a:rPr>
              <a:t>Cổ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Wingdings" pitchFamily="2" charset="2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Wingdings" pitchFamily="2" charset="2"/>
              </a:rPr>
              <a:t>Phúc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Wingdings" pitchFamily="2" charset="2"/>
              </a:rPr>
              <a:t>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Wingdings" pitchFamily="2" charset="2"/>
              </a:rPr>
              <a:t>huyện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Wingdings" pitchFamily="2" charset="2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Wingdings" pitchFamily="2" charset="2"/>
              </a:rPr>
              <a:t>Trấn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Wingdings" pitchFamily="2" charset="2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Wingdings" pitchFamily="2" charset="2"/>
              </a:rPr>
              <a:t>Yên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Wingdings" pitchFamily="2" charset="2"/>
              </a:rPr>
              <a:t>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Wingdings" pitchFamily="2" charset="2"/>
              </a:rPr>
              <a:t>tỉnh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Wingdings" pitchFamily="2" charset="2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Wingdings" pitchFamily="2" charset="2"/>
              </a:rPr>
              <a:t>Yên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Wingdings" pitchFamily="2" charset="2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Wingdings" pitchFamily="2" charset="2"/>
              </a:rPr>
              <a:t>Bái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Wingdings" pitchFamily="2" charset="2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ACACC1-5DE4-43F8-8AC4-7A230647F04F}"/>
              </a:ext>
            </a:extLst>
          </p:cNvPr>
          <p:cNvCxnSpPr/>
          <p:nvPr/>
        </p:nvCxnSpPr>
        <p:spPr>
          <a:xfrm>
            <a:off x="898110" y="1138302"/>
            <a:ext cx="65522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D2628F-7658-4324-842A-7EB4543BB636}"/>
              </a:ext>
            </a:extLst>
          </p:cNvPr>
          <p:cNvCxnSpPr/>
          <p:nvPr/>
        </p:nvCxnSpPr>
        <p:spPr>
          <a:xfrm>
            <a:off x="1942608" y="1120594"/>
            <a:ext cx="65522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A0D3EE-B324-468E-9826-C75A9D71B043}"/>
              </a:ext>
            </a:extLst>
          </p:cNvPr>
          <p:cNvCxnSpPr/>
          <p:nvPr/>
        </p:nvCxnSpPr>
        <p:spPr>
          <a:xfrm>
            <a:off x="3798980" y="1137217"/>
            <a:ext cx="65522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CA645EE-6A66-4239-8D1D-71FCCBCFC097}"/>
              </a:ext>
            </a:extLst>
          </p:cNvPr>
          <p:cNvCxnSpPr/>
          <p:nvPr/>
        </p:nvCxnSpPr>
        <p:spPr>
          <a:xfrm>
            <a:off x="5497682" y="1133293"/>
            <a:ext cx="65522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50E6380-7FF0-4325-949F-9999E8BA1D99}"/>
              </a:ext>
            </a:extLst>
          </p:cNvPr>
          <p:cNvCxnSpPr>
            <a:cxnSpLocks/>
          </p:cNvCxnSpPr>
          <p:nvPr/>
        </p:nvCxnSpPr>
        <p:spPr>
          <a:xfrm>
            <a:off x="1553339" y="1486415"/>
            <a:ext cx="31263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34E3817-AF85-4D25-A7A0-25D9BF2BE933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67" r="18858"/>
          <a:stretch/>
        </p:blipFill>
        <p:spPr bwMode="auto">
          <a:xfrm>
            <a:off x="400261" y="1968102"/>
            <a:ext cx="6061936" cy="18177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CE135B3-4C1A-4423-A520-9CF8FDBD61C2}"/>
              </a:ext>
            </a:extLst>
          </p:cNvPr>
          <p:cNvSpPr txBox="1"/>
          <p:nvPr/>
        </p:nvSpPr>
        <p:spPr>
          <a:xfrm>
            <a:off x="821620" y="2369143"/>
            <a:ext cx="57355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sym typeface="Wingdings" pitchFamily="2" charset="2"/>
              </a:rPr>
              <a:t>Số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sym typeface="Wingdings" pitchFamily="2" charset="2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sym typeface="Wingdings" pitchFamily="2" charset="2"/>
              </a:rPr>
              <a:t>nhà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sym typeface="Wingdings" pitchFamily="2" charset="2"/>
              </a:rPr>
              <a:t> 25,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sym typeface="Wingdings" pitchFamily="2" charset="2"/>
              </a:rPr>
              <a:t>đường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sym typeface="Wingdings" pitchFamily="2" charset="2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sym typeface="Wingdings" pitchFamily="2" charset="2"/>
              </a:rPr>
              <a:t>Nguyễn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sym typeface="Wingdings" pitchFamily="2" charset="2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sym typeface="Wingdings" pitchFamily="2" charset="2"/>
              </a:rPr>
              <a:t>Văn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sym typeface="Wingdings" pitchFamily="2" charset="2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sym typeface="Wingdings" pitchFamily="2" charset="2"/>
              </a:rPr>
              <a:t>Cừ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sym typeface="Wingdings" pitchFamily="2" charset="2"/>
              </a:rPr>
              <a:t>,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sym typeface="Wingdings" pitchFamily="2" charset="2"/>
              </a:rPr>
              <a:t>phường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sym typeface="Wingdings" pitchFamily="2" charset="2"/>
              </a:rPr>
              <a:t> Gia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sym typeface="Wingdings" pitchFamily="2" charset="2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sym typeface="Wingdings" pitchFamily="2" charset="2"/>
              </a:rPr>
              <a:t>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7FEDCC-4FB5-4FDD-88D1-01BC0B50ED42}"/>
              </a:ext>
            </a:extLst>
          </p:cNvPr>
          <p:cNvSpPr txBox="1"/>
          <p:nvPr/>
        </p:nvSpPr>
        <p:spPr>
          <a:xfrm>
            <a:off x="300783" y="2800496"/>
            <a:ext cx="57355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sym typeface="Wingdings" pitchFamily="2" charset="2"/>
              </a:rPr>
              <a:t>Thụy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sym typeface="Wingdings" pitchFamily="2" charset="2"/>
              </a:rPr>
              <a:t>,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sym typeface="Wingdings" pitchFamily="2" charset="2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sym typeface="Wingdings" pitchFamily="2" charset="2"/>
              </a:rPr>
              <a:t>quận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sym typeface="Wingdings" pitchFamily="2" charset="2"/>
              </a:rPr>
              <a:t> Long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sym typeface="Wingdings" pitchFamily="2" charset="2"/>
              </a:rPr>
              <a:t>Biên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sym typeface="Wingdings" pitchFamily="2" charset="2"/>
              </a:rPr>
              <a:t>,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sym typeface="Wingdings" pitchFamily="2" charset="2"/>
              </a:rPr>
              <a:t>thành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sym typeface="Wingdings" pitchFamily="2" charset="2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sym typeface="Wingdings" pitchFamily="2" charset="2"/>
              </a:rPr>
              <a:t>phố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sym typeface="Wingdings" pitchFamily="2" charset="2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sym typeface="Wingdings" pitchFamily="2" charset="2"/>
              </a:rPr>
              <a:t>Hà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sym typeface="Wingdings" pitchFamily="2" charset="2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sym typeface="Wingdings" pitchFamily="2" charset="2"/>
              </a:rPr>
              <a:t>Nội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sym typeface="Wingdings" pitchFamily="2" charset="2"/>
              </a:rPr>
              <a:t>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sym typeface="Wingdings" pitchFamily="2" charset="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90BB49-35DE-44D0-A495-91E3A7B968FB}"/>
              </a:ext>
            </a:extLst>
          </p:cNvPr>
          <p:cNvSpPr txBox="1"/>
          <p:nvPr/>
        </p:nvSpPr>
        <p:spPr>
          <a:xfrm>
            <a:off x="806553" y="1946828"/>
            <a:ext cx="57355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sym typeface="Wingdings" pitchFamily="2" charset="2"/>
              </a:rPr>
              <a:t>Bài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sym typeface="Wingdings" pitchFamily="2" charset="2"/>
              </a:rPr>
              <a:t> 2: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sym typeface="Wingdings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429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1" grpId="0" build="p"/>
      <p:bldP spid="20" grpId="0" build="p"/>
      <p:bldP spid="22" grpId="0" build="p"/>
      <p:bldP spid="2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28.Trochoicuabo[2021060210162631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2782</TotalTime>
  <Words>1238</Words>
  <Application>Microsoft Office PowerPoint</Application>
  <PresentationFormat>Custom</PresentationFormat>
  <Paragraphs>175</Paragraphs>
  <Slides>32</Slides>
  <Notes>7</Notes>
  <HiddenSlides>0</HiddenSlides>
  <MMClips>13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53" baseType="lpstr">
      <vt:lpstr>Raleway</vt:lpstr>
      <vt:lpstr>Montserrat</vt:lpstr>
      <vt:lpstr>Calibri Light</vt:lpstr>
      <vt:lpstr>Delius Unicase</vt:lpstr>
      <vt:lpstr>UTM French Vanilla</vt:lpstr>
      <vt:lpstr>UTM Cookies</vt:lpstr>
      <vt:lpstr>Arial</vt:lpstr>
      <vt:lpstr>Comfortaa</vt:lpstr>
      <vt:lpstr>Times New Roman</vt:lpstr>
      <vt:lpstr>HP001 4 hàng</vt:lpstr>
      <vt:lpstr>Calibri</vt:lpstr>
      <vt:lpstr>UTM Avo</vt:lpstr>
      <vt:lpstr>Kalam</vt:lpstr>
      <vt:lpstr>Arial-Rounded</vt:lpstr>
      <vt:lpstr>Livvic</vt:lpstr>
      <vt:lpstr>Roboto Condensed Light</vt:lpstr>
      <vt:lpstr>Chewy</vt:lpstr>
      <vt:lpstr>Doodle Sketchbook by Slidesgo</vt:lpstr>
      <vt:lpstr>Office Theme</vt:lpstr>
      <vt:lpstr>1_Doodle Sketchbook by Slidesgo</vt:lpstr>
      <vt:lpstr>Response to Intervention: The Alphabet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 tâm, chăm sóc, yêu thương</vt:lpstr>
      <vt:lpstr>PowerPoint Presentation</vt:lpstr>
      <vt:lpstr>Tìm thêm các từ chỉ tình cảm của người thân trong gia đình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Từ ngữ chỉ tình cảm của người thân trong gia đình: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Trang Thu</cp:lastModifiedBy>
  <cp:revision>152</cp:revision>
  <dcterms:modified xsi:type="dcterms:W3CDTF">2021-12-15T17:26:15Z</dcterms:modified>
</cp:coreProperties>
</file>