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4.xml" ContentType="application/vnd.ms-office.activeX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21" r:id="rId2"/>
  </p:sldMasterIdLst>
  <p:notesMasterIdLst>
    <p:notesMasterId r:id="rId22"/>
  </p:notesMasterIdLst>
  <p:sldIdLst>
    <p:sldId id="352" r:id="rId3"/>
    <p:sldId id="372" r:id="rId4"/>
    <p:sldId id="386" r:id="rId5"/>
    <p:sldId id="323" r:id="rId6"/>
    <p:sldId id="324" r:id="rId7"/>
    <p:sldId id="325" r:id="rId8"/>
    <p:sldId id="326" r:id="rId9"/>
    <p:sldId id="310" r:id="rId10"/>
    <p:sldId id="388" r:id="rId11"/>
    <p:sldId id="260" r:id="rId12"/>
    <p:sldId id="313" r:id="rId13"/>
    <p:sldId id="322" r:id="rId14"/>
    <p:sldId id="316" r:id="rId15"/>
    <p:sldId id="262" r:id="rId16"/>
    <p:sldId id="315" r:id="rId17"/>
    <p:sldId id="312" r:id="rId18"/>
    <p:sldId id="318" r:id="rId19"/>
    <p:sldId id="320" r:id="rId20"/>
    <p:sldId id="321" r:id="rId21"/>
  </p:sldIdLst>
  <p:sldSz cx="6858000" cy="5143500"/>
  <p:notesSz cx="6858000" cy="9144000"/>
  <p:embeddedFontLst>
    <p:embeddedFont>
      <p:font typeface="Arial-Rounded" panose="020B0500000000000000" charset="0"/>
      <p:regular r:id="rId23"/>
    </p:embeddedFont>
    <p:embeddedFont>
      <p:font typeface="Chewy" panose="020B0604020202020204" charset="0"/>
      <p:regular r:id="rId24"/>
    </p:embeddedFont>
    <p:embeddedFont>
      <p:font typeface="Comfortaa" panose="020B0604020202020204" charset="0"/>
      <p:regular r:id="rId25"/>
      <p:bold r:id="rId26"/>
    </p:embeddedFont>
    <p:embeddedFont>
      <p:font typeface="Delius Unicase" panose="020B0604020202020204" charset="0"/>
      <p:regular r:id="rId27"/>
      <p:bold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Kalam" panose="020B0604020202020204" charset="0"/>
      <p:regular r:id="rId31"/>
      <p:bold r:id="rId32"/>
    </p:embeddedFont>
    <p:embeddedFont>
      <p:font typeface="Livvic" pitchFamily="2" charset="0"/>
      <p:regular r:id="rId33"/>
    </p:embeddedFont>
    <p:embeddedFont>
      <p:font typeface="Montserrat" panose="02000505000000020004" pitchFamily="2" charset="0"/>
      <p:regular r:id="rId34"/>
      <p:bold r:id="rId35"/>
      <p:italic r:id="rId36"/>
      <p:boldItalic r:id="rId37"/>
    </p:embeddedFont>
    <p:embeddedFont>
      <p:font typeface="Raleway" panose="020B0003030101060003" pitchFamily="34" charset="0"/>
      <p:regular r:id="rId38"/>
      <p:bold r:id="rId39"/>
      <p:italic r:id="rId40"/>
      <p:boldItalic r:id="rId41"/>
    </p:embeddedFont>
    <p:embeddedFont>
      <p:font typeface="Roboto Condensed Light" panose="02000000000000000000" pitchFamily="2" charset="0"/>
      <p:regular r:id="rId42"/>
      <p: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446B"/>
    <a:srgbClr val="FC7D77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2844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B6ADB-4541-4297-9AE6-46DEDF3D85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A8FA3B-96EE-44F6-B7E1-59D3D4ADCB44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B4461CB-C58E-4E71-B572-2DAB706A900C}" type="parTrans" cxnId="{3B8B12FB-22F1-43EE-AEE3-50624B1DBFB8}">
      <dgm:prSet/>
      <dgm:spPr/>
      <dgm:t>
        <a:bodyPr/>
        <a:lstStyle/>
        <a:p>
          <a:endParaRPr lang="en-US"/>
        </a:p>
      </dgm:t>
    </dgm:pt>
    <dgm:pt modelId="{5F35C571-1DC3-4C6C-B27E-0FC57366AE8C}" type="sibTrans" cxnId="{3B8B12FB-22F1-43EE-AEE3-50624B1DBFB8}">
      <dgm:prSet/>
      <dgm:spPr>
        <a:solidFill>
          <a:srgbClr val="25675C"/>
        </a:solidFill>
        <a:ln>
          <a:solidFill>
            <a:srgbClr val="25675C"/>
          </a:solidFill>
        </a:ln>
      </dgm:spPr>
      <dgm:t>
        <a:bodyPr/>
        <a:lstStyle/>
        <a:p>
          <a:endParaRPr lang="en-US"/>
        </a:p>
      </dgm:t>
    </dgm:pt>
    <dgm:pt modelId="{CEEBF0DB-7A10-4865-905A-D6AC94C85749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415B070-4218-487C-839D-28F134826530}" type="parTrans" cxnId="{788AA98C-66C0-43D9-BFA0-0F422F3B7961}">
      <dgm:prSet/>
      <dgm:spPr/>
      <dgm:t>
        <a:bodyPr/>
        <a:lstStyle/>
        <a:p>
          <a:endParaRPr lang="en-US"/>
        </a:p>
      </dgm:t>
    </dgm:pt>
    <dgm:pt modelId="{71589B6C-ADC1-40AB-8344-4020D3E3869E}" type="sibTrans" cxnId="{788AA98C-66C0-43D9-BFA0-0F422F3B7961}">
      <dgm:prSet/>
      <dgm:spPr/>
      <dgm:t>
        <a:bodyPr/>
        <a:lstStyle/>
        <a:p>
          <a:endParaRPr lang="en-US"/>
        </a:p>
      </dgm:t>
    </dgm:pt>
    <dgm:pt modelId="{5CD50BA2-D8B6-4328-81C0-6D8A8B48C8CA}">
      <dgm:prSet phldrT="[Text]" custT="1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9C37B1-1204-4592-8E90-3F7A9CA789BD}" type="parTrans" cxnId="{03BC1D93-0AC3-4587-91DC-4C0E2238FC28}">
      <dgm:prSet/>
      <dgm:spPr/>
      <dgm:t>
        <a:bodyPr/>
        <a:lstStyle/>
        <a:p>
          <a:endParaRPr lang="en-US"/>
        </a:p>
      </dgm:t>
    </dgm:pt>
    <dgm:pt modelId="{98A79E38-3458-4080-90BA-2B5BD804084A}" type="sibTrans" cxnId="{03BC1D93-0AC3-4587-91DC-4C0E2238FC28}">
      <dgm:prSet/>
      <dgm:spPr/>
      <dgm:t>
        <a:bodyPr/>
        <a:lstStyle/>
        <a:p>
          <a:endParaRPr lang="en-US"/>
        </a:p>
      </dgm:t>
    </dgm:pt>
    <dgm:pt modelId="{375819E6-1CA8-4B7E-BE7C-9E697566512D}" type="pres">
      <dgm:prSet presAssocID="{A15B6ADB-4541-4297-9AE6-46DEDF3D8534}" presName="Name0" presStyleCnt="0">
        <dgm:presLayoutVars>
          <dgm:chMax val="7"/>
          <dgm:chPref val="7"/>
          <dgm:dir/>
        </dgm:presLayoutVars>
      </dgm:prSet>
      <dgm:spPr/>
    </dgm:pt>
    <dgm:pt modelId="{427E9110-64CD-440D-8DF7-2345AE0F35AD}" type="pres">
      <dgm:prSet presAssocID="{A15B6ADB-4541-4297-9AE6-46DEDF3D8534}" presName="Name1" presStyleCnt="0"/>
      <dgm:spPr/>
    </dgm:pt>
    <dgm:pt modelId="{C52C3218-08D5-4F8B-8694-C4130CCB4BA6}" type="pres">
      <dgm:prSet presAssocID="{A15B6ADB-4541-4297-9AE6-46DEDF3D8534}" presName="cycle" presStyleCnt="0"/>
      <dgm:spPr/>
    </dgm:pt>
    <dgm:pt modelId="{D5293A6B-FACE-45D4-88D4-4AA5F67EA195}" type="pres">
      <dgm:prSet presAssocID="{A15B6ADB-4541-4297-9AE6-46DEDF3D8534}" presName="srcNode" presStyleLbl="node1" presStyleIdx="0" presStyleCnt="3"/>
      <dgm:spPr/>
    </dgm:pt>
    <dgm:pt modelId="{439192B3-40DF-405B-95A7-FD8C44DB606F}" type="pres">
      <dgm:prSet presAssocID="{A15B6ADB-4541-4297-9AE6-46DEDF3D8534}" presName="conn" presStyleLbl="parChTrans1D2" presStyleIdx="0" presStyleCnt="1" custLinFactNeighborX="-1197" custLinFactNeighborY="-2915"/>
      <dgm:spPr/>
    </dgm:pt>
    <dgm:pt modelId="{09C18327-5362-4D9A-89E0-3B4694EC1C45}" type="pres">
      <dgm:prSet presAssocID="{A15B6ADB-4541-4297-9AE6-46DEDF3D8534}" presName="extraNode" presStyleLbl="node1" presStyleIdx="0" presStyleCnt="3"/>
      <dgm:spPr/>
    </dgm:pt>
    <dgm:pt modelId="{176725B9-4EF7-41F2-9C73-A33486D1FB00}" type="pres">
      <dgm:prSet presAssocID="{A15B6ADB-4541-4297-9AE6-46DEDF3D8534}" presName="dstNode" presStyleLbl="node1" presStyleIdx="0" presStyleCnt="3"/>
      <dgm:spPr/>
    </dgm:pt>
    <dgm:pt modelId="{6062F7E2-546A-4741-834C-3AA3C8F3A036}" type="pres">
      <dgm:prSet presAssocID="{97A8FA3B-96EE-44F6-B7E1-59D3D4ADCB44}" presName="text_1" presStyleLbl="node1" presStyleIdx="0" presStyleCnt="3" custLinFactNeighborX="-2987" custLinFactNeighborY="-44948">
        <dgm:presLayoutVars>
          <dgm:bulletEnabled val="1"/>
        </dgm:presLayoutVars>
      </dgm:prSet>
      <dgm:spPr/>
    </dgm:pt>
    <dgm:pt modelId="{1CA8E67D-708D-46AC-B7A2-F413382DA4FF}" type="pres">
      <dgm:prSet presAssocID="{97A8FA3B-96EE-44F6-B7E1-59D3D4ADCB44}" presName="accent_1" presStyleCnt="0"/>
      <dgm:spPr/>
    </dgm:pt>
    <dgm:pt modelId="{50F17DDE-A21A-4A2D-9889-8878F9D1E1F1}" type="pres">
      <dgm:prSet presAssocID="{97A8FA3B-96EE-44F6-B7E1-59D3D4ADCB44}" presName="accentRepeatNode" presStyleLbl="solidFgAcc1" presStyleIdx="0" presStyleCnt="3" custLinFactNeighborX="-16099" custLinFactNeighborY="-35958"/>
      <dgm:spPr>
        <a:ln>
          <a:solidFill>
            <a:srgbClr val="25675C"/>
          </a:solidFill>
        </a:ln>
      </dgm:spPr>
    </dgm:pt>
    <dgm:pt modelId="{57310BE5-5A06-4068-A968-3FC486DE1F60}" type="pres">
      <dgm:prSet presAssocID="{CEEBF0DB-7A10-4865-905A-D6AC94C85749}" presName="text_2" presStyleLbl="node1" presStyleIdx="1" presStyleCnt="3" custLinFactNeighborX="-1517" custLinFactNeighborY="-45653">
        <dgm:presLayoutVars>
          <dgm:bulletEnabled val="1"/>
        </dgm:presLayoutVars>
      </dgm:prSet>
      <dgm:spPr/>
    </dgm:pt>
    <dgm:pt modelId="{6CB2F562-953D-416D-8433-AB609A9B77FB}" type="pres">
      <dgm:prSet presAssocID="{CEEBF0DB-7A10-4865-905A-D6AC94C85749}" presName="accent_2" presStyleCnt="0"/>
      <dgm:spPr/>
    </dgm:pt>
    <dgm:pt modelId="{19DA032E-9DF3-45CC-990F-6ED52D62B257}" type="pres">
      <dgm:prSet presAssocID="{CEEBF0DB-7A10-4865-905A-D6AC94C85749}" presName="accentRepeatNode" presStyleLbl="solidFgAcc1" presStyleIdx="1" presStyleCnt="3" custLinFactNeighborX="-7737" custLinFactNeighborY="-36523"/>
      <dgm:spPr>
        <a:ln>
          <a:solidFill>
            <a:srgbClr val="25675C"/>
          </a:solidFill>
        </a:ln>
      </dgm:spPr>
    </dgm:pt>
    <dgm:pt modelId="{8D2DFBB6-3B71-49D8-86C9-35325FE6EFC0}" type="pres">
      <dgm:prSet presAssocID="{5CD50BA2-D8B6-4328-81C0-6D8A8B48C8CA}" presName="text_3" presStyleLbl="node1" presStyleIdx="2" presStyleCnt="3" custScaleX="99083" custScaleY="166418" custLinFactNeighborX="1243" custLinFactNeighborY="-19561">
        <dgm:presLayoutVars>
          <dgm:bulletEnabled val="1"/>
        </dgm:presLayoutVars>
      </dgm:prSet>
      <dgm:spPr/>
    </dgm:pt>
    <dgm:pt modelId="{1B538684-0199-48E5-A3E7-62C3CC4DEF9E}" type="pres">
      <dgm:prSet presAssocID="{5CD50BA2-D8B6-4328-81C0-6D8A8B48C8CA}" presName="accent_3" presStyleCnt="0"/>
      <dgm:spPr/>
    </dgm:pt>
    <dgm:pt modelId="{A08DDF0E-BE55-41B7-B288-AFDF00A1BEAE}" type="pres">
      <dgm:prSet presAssocID="{5CD50BA2-D8B6-4328-81C0-6D8A8B48C8CA}" presName="accentRepeatNode" presStyleLbl="solidFgAcc1" presStyleIdx="2" presStyleCnt="3" custScaleX="105520" custScaleY="105731" custLinFactNeighborX="1732" custLinFactNeighborY="-18199"/>
      <dgm:spPr>
        <a:ln>
          <a:solidFill>
            <a:srgbClr val="25675C"/>
          </a:solidFill>
        </a:ln>
      </dgm:spPr>
    </dgm:pt>
  </dgm:ptLst>
  <dgm:cxnLst>
    <dgm:cxn modelId="{03EAFE5F-3F01-4F8F-BCDD-ECD0878915D4}" type="presOf" srcId="{5F35C571-1DC3-4C6C-B27E-0FC57366AE8C}" destId="{439192B3-40DF-405B-95A7-FD8C44DB606F}" srcOrd="0" destOrd="0" presId="urn:microsoft.com/office/officeart/2008/layout/VerticalCurvedList"/>
    <dgm:cxn modelId="{F3685452-42A8-4F8C-A6F3-238E8BD4ADB1}" type="presOf" srcId="{5CD50BA2-D8B6-4328-81C0-6D8A8B48C8CA}" destId="{8D2DFBB6-3B71-49D8-86C9-35325FE6EFC0}" srcOrd="0" destOrd="0" presId="urn:microsoft.com/office/officeart/2008/layout/VerticalCurvedList"/>
    <dgm:cxn modelId="{788AA98C-66C0-43D9-BFA0-0F422F3B7961}" srcId="{A15B6ADB-4541-4297-9AE6-46DEDF3D8534}" destId="{CEEBF0DB-7A10-4865-905A-D6AC94C85749}" srcOrd="1" destOrd="0" parTransId="{F415B070-4218-487C-839D-28F134826530}" sibTransId="{71589B6C-ADC1-40AB-8344-4020D3E3869E}"/>
    <dgm:cxn modelId="{2DDCD392-6ADE-49B6-B1AB-30884E5CF07F}" type="presOf" srcId="{CEEBF0DB-7A10-4865-905A-D6AC94C85749}" destId="{57310BE5-5A06-4068-A968-3FC486DE1F60}" srcOrd="0" destOrd="0" presId="urn:microsoft.com/office/officeart/2008/layout/VerticalCurvedList"/>
    <dgm:cxn modelId="{03BC1D93-0AC3-4587-91DC-4C0E2238FC28}" srcId="{A15B6ADB-4541-4297-9AE6-46DEDF3D8534}" destId="{5CD50BA2-D8B6-4328-81C0-6D8A8B48C8CA}" srcOrd="2" destOrd="0" parTransId="{A79C37B1-1204-4592-8E90-3F7A9CA789BD}" sibTransId="{98A79E38-3458-4080-90BA-2B5BD804084A}"/>
    <dgm:cxn modelId="{926CC3C2-B63D-49D4-813C-CD0665C890CC}" type="presOf" srcId="{A15B6ADB-4541-4297-9AE6-46DEDF3D8534}" destId="{375819E6-1CA8-4B7E-BE7C-9E697566512D}" srcOrd="0" destOrd="0" presId="urn:microsoft.com/office/officeart/2008/layout/VerticalCurvedList"/>
    <dgm:cxn modelId="{01B48CC8-0CF8-4CCD-A874-3395FC8E8A3C}" type="presOf" srcId="{97A8FA3B-96EE-44F6-B7E1-59D3D4ADCB44}" destId="{6062F7E2-546A-4741-834C-3AA3C8F3A036}" srcOrd="0" destOrd="0" presId="urn:microsoft.com/office/officeart/2008/layout/VerticalCurvedList"/>
    <dgm:cxn modelId="{3B8B12FB-22F1-43EE-AEE3-50624B1DBFB8}" srcId="{A15B6ADB-4541-4297-9AE6-46DEDF3D8534}" destId="{97A8FA3B-96EE-44F6-B7E1-59D3D4ADCB44}" srcOrd="0" destOrd="0" parTransId="{FB4461CB-C58E-4E71-B572-2DAB706A900C}" sibTransId="{5F35C571-1DC3-4C6C-B27E-0FC57366AE8C}"/>
    <dgm:cxn modelId="{43841CA7-2390-4149-8C6D-8740A30C41AD}" type="presParOf" srcId="{375819E6-1CA8-4B7E-BE7C-9E697566512D}" destId="{427E9110-64CD-440D-8DF7-2345AE0F35AD}" srcOrd="0" destOrd="0" presId="urn:microsoft.com/office/officeart/2008/layout/VerticalCurvedList"/>
    <dgm:cxn modelId="{397117FC-F2CF-472E-B672-96DD3E503C85}" type="presParOf" srcId="{427E9110-64CD-440D-8DF7-2345AE0F35AD}" destId="{C52C3218-08D5-4F8B-8694-C4130CCB4BA6}" srcOrd="0" destOrd="0" presId="urn:microsoft.com/office/officeart/2008/layout/VerticalCurvedList"/>
    <dgm:cxn modelId="{45426B6F-6547-4711-BE21-781E1F8CB0B7}" type="presParOf" srcId="{C52C3218-08D5-4F8B-8694-C4130CCB4BA6}" destId="{D5293A6B-FACE-45D4-88D4-4AA5F67EA195}" srcOrd="0" destOrd="0" presId="urn:microsoft.com/office/officeart/2008/layout/VerticalCurvedList"/>
    <dgm:cxn modelId="{3F445F35-63F6-41C7-8577-A8AAACE66762}" type="presParOf" srcId="{C52C3218-08D5-4F8B-8694-C4130CCB4BA6}" destId="{439192B3-40DF-405B-95A7-FD8C44DB606F}" srcOrd="1" destOrd="0" presId="urn:microsoft.com/office/officeart/2008/layout/VerticalCurvedList"/>
    <dgm:cxn modelId="{F2852373-FD40-489F-A65F-9B07572A7C9A}" type="presParOf" srcId="{C52C3218-08D5-4F8B-8694-C4130CCB4BA6}" destId="{09C18327-5362-4D9A-89E0-3B4694EC1C45}" srcOrd="2" destOrd="0" presId="urn:microsoft.com/office/officeart/2008/layout/VerticalCurvedList"/>
    <dgm:cxn modelId="{F9073602-43FE-4A4C-844E-19C800D9D4FF}" type="presParOf" srcId="{C52C3218-08D5-4F8B-8694-C4130CCB4BA6}" destId="{176725B9-4EF7-41F2-9C73-A33486D1FB00}" srcOrd="3" destOrd="0" presId="urn:microsoft.com/office/officeart/2008/layout/VerticalCurvedList"/>
    <dgm:cxn modelId="{A505E9E6-CE1C-479E-B419-0E87F98C3E2C}" type="presParOf" srcId="{427E9110-64CD-440D-8DF7-2345AE0F35AD}" destId="{6062F7E2-546A-4741-834C-3AA3C8F3A036}" srcOrd="1" destOrd="0" presId="urn:microsoft.com/office/officeart/2008/layout/VerticalCurvedList"/>
    <dgm:cxn modelId="{DCACE201-59C1-4CD3-837B-E610CC8B1023}" type="presParOf" srcId="{427E9110-64CD-440D-8DF7-2345AE0F35AD}" destId="{1CA8E67D-708D-46AC-B7A2-F413382DA4FF}" srcOrd="2" destOrd="0" presId="urn:microsoft.com/office/officeart/2008/layout/VerticalCurvedList"/>
    <dgm:cxn modelId="{91320BCF-4B2F-49B5-977A-F6590674069B}" type="presParOf" srcId="{1CA8E67D-708D-46AC-B7A2-F413382DA4FF}" destId="{50F17DDE-A21A-4A2D-9889-8878F9D1E1F1}" srcOrd="0" destOrd="0" presId="urn:microsoft.com/office/officeart/2008/layout/VerticalCurvedList"/>
    <dgm:cxn modelId="{C141BF99-251D-4508-88DE-9F4A6B1EB9E0}" type="presParOf" srcId="{427E9110-64CD-440D-8DF7-2345AE0F35AD}" destId="{57310BE5-5A06-4068-A968-3FC486DE1F60}" srcOrd="3" destOrd="0" presId="urn:microsoft.com/office/officeart/2008/layout/VerticalCurvedList"/>
    <dgm:cxn modelId="{79D69BD1-0D3C-4D6F-8078-A5D9775E3592}" type="presParOf" srcId="{427E9110-64CD-440D-8DF7-2345AE0F35AD}" destId="{6CB2F562-953D-416D-8433-AB609A9B77FB}" srcOrd="4" destOrd="0" presId="urn:microsoft.com/office/officeart/2008/layout/VerticalCurvedList"/>
    <dgm:cxn modelId="{620E2A23-A223-4C53-8B1A-B73E2A41B2DD}" type="presParOf" srcId="{6CB2F562-953D-416D-8433-AB609A9B77FB}" destId="{19DA032E-9DF3-45CC-990F-6ED52D62B257}" srcOrd="0" destOrd="0" presId="urn:microsoft.com/office/officeart/2008/layout/VerticalCurvedList"/>
    <dgm:cxn modelId="{2B50EA49-BE65-48A0-8903-EDD03DF45515}" type="presParOf" srcId="{427E9110-64CD-440D-8DF7-2345AE0F35AD}" destId="{8D2DFBB6-3B71-49D8-86C9-35325FE6EFC0}" srcOrd="5" destOrd="0" presId="urn:microsoft.com/office/officeart/2008/layout/VerticalCurvedList"/>
    <dgm:cxn modelId="{DB9CE2A7-66E8-49B5-B3D4-F1E77BCF45A3}" type="presParOf" srcId="{427E9110-64CD-440D-8DF7-2345AE0F35AD}" destId="{1B538684-0199-48E5-A3E7-62C3CC4DEF9E}" srcOrd="6" destOrd="0" presId="urn:microsoft.com/office/officeart/2008/layout/VerticalCurvedList"/>
    <dgm:cxn modelId="{02E59ADC-BB0F-4616-9666-42266540238B}" type="presParOf" srcId="{1B538684-0199-48E5-A3E7-62C3CC4DEF9E}" destId="{A08DDF0E-BE55-41B7-B288-AFDF00A1BE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192B3-40DF-405B-95A7-FD8C44DB606F}">
      <dsp:nvSpPr>
        <dsp:cNvPr id="0" name=""/>
        <dsp:cNvSpPr/>
      </dsp:nvSpPr>
      <dsp:spPr>
        <a:xfrm>
          <a:off x="-3437258" y="-649384"/>
          <a:ext cx="4107312" cy="4107312"/>
        </a:xfrm>
        <a:prstGeom prst="blockArc">
          <a:avLst>
            <a:gd name="adj1" fmla="val 18900000"/>
            <a:gd name="adj2" fmla="val 2700000"/>
            <a:gd name="adj3" fmla="val 526"/>
          </a:avLst>
        </a:prstGeom>
        <a:solidFill>
          <a:srgbClr val="25675C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2F7E2-546A-4741-834C-3AA3C8F3A036}">
      <dsp:nvSpPr>
        <dsp:cNvPr id="0" name=""/>
        <dsp:cNvSpPr/>
      </dsp:nvSpPr>
      <dsp:spPr>
        <a:xfrm>
          <a:off x="310905" y="30796"/>
          <a:ext cx="410687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310905" y="30796"/>
        <a:ext cx="4106875" cy="609600"/>
      </dsp:txXfrm>
    </dsp:sp>
    <dsp:sp modelId="{50F17DDE-A21A-4A2D-9889-8878F9D1E1F1}">
      <dsp:nvSpPr>
        <dsp:cNvPr id="0" name=""/>
        <dsp:cNvSpPr/>
      </dsp:nvSpPr>
      <dsp:spPr>
        <a:xfrm>
          <a:off x="0" y="0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10BE5-5A06-4068-A968-3FC486DE1F60}">
      <dsp:nvSpPr>
        <dsp:cNvPr id="0" name=""/>
        <dsp:cNvSpPr/>
      </dsp:nvSpPr>
      <dsp:spPr>
        <a:xfrm>
          <a:off x="596227" y="940899"/>
          <a:ext cx="388528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96227" y="940899"/>
        <a:ext cx="3885285" cy="609600"/>
      </dsp:txXfrm>
    </dsp:sp>
    <dsp:sp modelId="{19DA032E-9DF3-45CC-990F-6ED52D62B257}">
      <dsp:nvSpPr>
        <dsp:cNvPr id="0" name=""/>
        <dsp:cNvSpPr/>
      </dsp:nvSpPr>
      <dsp:spPr>
        <a:xfrm>
          <a:off x="215211" y="864694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FBB6-3B71-49D8-86C9-35325FE6EFC0}">
      <dsp:nvSpPr>
        <dsp:cNvPr id="0" name=""/>
        <dsp:cNvSpPr/>
      </dsp:nvSpPr>
      <dsp:spPr>
        <a:xfrm>
          <a:off x="502784" y="1811914"/>
          <a:ext cx="4069215" cy="101448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784" y="1811914"/>
        <a:ext cx="4069215" cy="1014484"/>
      </dsp:txXfrm>
    </dsp:sp>
    <dsp:sp modelId="{A08DDF0E-BE55-41B7-B288-AFDF00A1BEAE}">
      <dsp:nvSpPr>
        <dsp:cNvPr id="0" name=""/>
        <dsp:cNvSpPr/>
      </dsp:nvSpPr>
      <dsp:spPr>
        <a:xfrm>
          <a:off x="44744" y="1896888"/>
          <a:ext cx="804062" cy="805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endParaRPr lang="en-US" baseline="0" dirty="0"/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gđ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.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t/c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kia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hiếu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, </a:t>
            </a:r>
            <a:r>
              <a:rPr lang="en-US" baseline="0" dirty="0" err="1"/>
              <a:t>kính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,…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thận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Vui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vẻ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Dễ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chung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thân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thiện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phóng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chăm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trung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hước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bụng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,…/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kiêu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căng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thả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ác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lười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biếng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keo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kiệt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1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24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4919" y="2181538"/>
            <a:ext cx="5788125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11763" y="3853713"/>
            <a:ext cx="4034475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5114155" y="1027525"/>
            <a:ext cx="2771370" cy="716320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 rot="5400000">
            <a:off x="5396908" y="3759812"/>
            <a:ext cx="986132" cy="17812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 rot="5400000">
            <a:off x="5542154" y="4685918"/>
            <a:ext cx="188656" cy="12555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Google Shape;14;p2"/>
          <p:cNvSpPr/>
          <p:nvPr/>
        </p:nvSpPr>
        <p:spPr>
          <a:xfrm flipH="1">
            <a:off x="6710041" y="4235775"/>
            <a:ext cx="97043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" name="Google Shape;15;p2"/>
          <p:cNvSpPr/>
          <p:nvPr/>
        </p:nvSpPr>
        <p:spPr>
          <a:xfrm rot="5400000">
            <a:off x="793899" y="4585008"/>
            <a:ext cx="102641" cy="65948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" name="Google Shape;16;p2"/>
          <p:cNvSpPr/>
          <p:nvPr/>
        </p:nvSpPr>
        <p:spPr>
          <a:xfrm rot="5400000">
            <a:off x="560842" y="4749560"/>
            <a:ext cx="176978" cy="12094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7" name="Google Shape;17;p2"/>
          <p:cNvSpPr/>
          <p:nvPr/>
        </p:nvSpPr>
        <p:spPr>
          <a:xfrm rot="5400000">
            <a:off x="1628103" y="4962373"/>
            <a:ext cx="102641" cy="6599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8" name="Google Shape;18;p2"/>
          <p:cNvSpPr/>
          <p:nvPr/>
        </p:nvSpPr>
        <p:spPr>
          <a:xfrm flipH="1">
            <a:off x="6468520" y="3679506"/>
            <a:ext cx="97043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" name="Google Shape;19;p2"/>
          <p:cNvSpPr/>
          <p:nvPr/>
        </p:nvSpPr>
        <p:spPr>
          <a:xfrm rot="5400000">
            <a:off x="5378801" y="4725093"/>
            <a:ext cx="94935" cy="7161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0" name="Google Shape;20;p2"/>
          <p:cNvSpPr/>
          <p:nvPr/>
        </p:nvSpPr>
        <p:spPr>
          <a:xfrm rot="5400000">
            <a:off x="884015" y="4395996"/>
            <a:ext cx="483726" cy="101131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" name="Google Shape;21;p2"/>
          <p:cNvSpPr/>
          <p:nvPr/>
        </p:nvSpPr>
        <p:spPr>
          <a:xfrm flipH="1">
            <a:off x="6735267" y="3886742"/>
            <a:ext cx="124754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" name="Google Shape;22;p2"/>
          <p:cNvSpPr/>
          <p:nvPr/>
        </p:nvSpPr>
        <p:spPr>
          <a:xfrm rot="5400000">
            <a:off x="-867214" y="3548501"/>
            <a:ext cx="2462259" cy="7278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36582" y="3304156"/>
            <a:ext cx="862630" cy="3894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" name="Google Shape;24;p2"/>
          <p:cNvSpPr/>
          <p:nvPr/>
        </p:nvSpPr>
        <p:spPr>
          <a:xfrm rot="5400000">
            <a:off x="5816390" y="-291901"/>
            <a:ext cx="540779" cy="1124582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" name="Google Shape;25;p2"/>
          <p:cNvSpPr/>
          <p:nvPr/>
        </p:nvSpPr>
        <p:spPr>
          <a:xfrm rot="5400000">
            <a:off x="521341" y="-521393"/>
            <a:ext cx="1240370" cy="2283155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" name="Google Shape;26;p2"/>
          <p:cNvSpPr/>
          <p:nvPr/>
        </p:nvSpPr>
        <p:spPr>
          <a:xfrm rot="5400000">
            <a:off x="6636311" y="356617"/>
            <a:ext cx="44334" cy="3321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7" name="Google Shape;27;p2"/>
          <p:cNvSpPr/>
          <p:nvPr/>
        </p:nvSpPr>
        <p:spPr>
          <a:xfrm rot="5400000">
            <a:off x="6137656" y="4628662"/>
            <a:ext cx="58029" cy="435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" name="Google Shape;28;p2"/>
          <p:cNvSpPr/>
          <p:nvPr/>
        </p:nvSpPr>
        <p:spPr>
          <a:xfrm rot="5400000">
            <a:off x="6384775" y="4972341"/>
            <a:ext cx="57968" cy="4347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" name="Google Shape;29;p2"/>
          <p:cNvSpPr/>
          <p:nvPr/>
        </p:nvSpPr>
        <p:spPr>
          <a:xfrm rot="5400000">
            <a:off x="837980" y="46246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" name="Google Shape;30;p2"/>
          <p:cNvSpPr/>
          <p:nvPr/>
        </p:nvSpPr>
        <p:spPr>
          <a:xfrm rot="5400000">
            <a:off x="139073" y="316667"/>
            <a:ext cx="61239" cy="4592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" name="Google Shape;31;p2"/>
          <p:cNvSpPr/>
          <p:nvPr/>
        </p:nvSpPr>
        <p:spPr>
          <a:xfrm rot="5400000">
            <a:off x="207917" y="11023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" name="Google Shape;32;p2"/>
          <p:cNvSpPr/>
          <p:nvPr/>
        </p:nvSpPr>
        <p:spPr>
          <a:xfrm rot="5400000">
            <a:off x="373059" y="444498"/>
            <a:ext cx="61303" cy="4592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" name="Google Shape;33;p2"/>
          <p:cNvSpPr/>
          <p:nvPr/>
        </p:nvSpPr>
        <p:spPr>
          <a:xfrm rot="5400000">
            <a:off x="161330" y="5023446"/>
            <a:ext cx="53474" cy="4010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" name="Google Shape;34;p2"/>
          <p:cNvSpPr/>
          <p:nvPr/>
        </p:nvSpPr>
        <p:spPr>
          <a:xfrm rot="5400000">
            <a:off x="1302926" y="4989480"/>
            <a:ext cx="62871" cy="40022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" name="Google Shape;35;p2"/>
          <p:cNvSpPr/>
          <p:nvPr/>
        </p:nvSpPr>
        <p:spPr>
          <a:xfrm rot="5400000">
            <a:off x="237868" y="3273688"/>
            <a:ext cx="53474" cy="400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" name="Google Shape;36;p2"/>
          <p:cNvSpPr/>
          <p:nvPr/>
        </p:nvSpPr>
        <p:spPr>
          <a:xfrm rot="5400000">
            <a:off x="6729160" y="432701"/>
            <a:ext cx="99845" cy="74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2"/>
          <p:cNvSpPr/>
          <p:nvPr/>
        </p:nvSpPr>
        <p:spPr>
          <a:xfrm rot="5400000">
            <a:off x="5991406" y="4741725"/>
            <a:ext cx="130687" cy="9801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" name="Google Shape;38;p2"/>
          <p:cNvSpPr/>
          <p:nvPr/>
        </p:nvSpPr>
        <p:spPr>
          <a:xfrm rot="5400000">
            <a:off x="-264" y="3574354"/>
            <a:ext cx="119925" cy="90363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" name="Google Shape;39;p2"/>
          <p:cNvSpPr/>
          <p:nvPr/>
        </p:nvSpPr>
        <p:spPr>
          <a:xfrm rot="5400000">
            <a:off x="989030" y="218862"/>
            <a:ext cx="138061" cy="10354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2"/>
          <p:cNvSpPr/>
          <p:nvPr/>
        </p:nvSpPr>
        <p:spPr>
          <a:xfrm rot="5400000">
            <a:off x="-30887" y="4729444"/>
            <a:ext cx="119925" cy="5814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" name="Google Shape;41;p2"/>
          <p:cNvSpPr/>
          <p:nvPr/>
        </p:nvSpPr>
        <p:spPr>
          <a:xfrm rot="5400000">
            <a:off x="5969053" y="108750"/>
            <a:ext cx="99428" cy="74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85647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534919" y="1376375"/>
            <a:ext cx="5788125" cy="31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788">
                <a:latin typeface="Comfortaa"/>
                <a:ea typeface="Comfortaa"/>
                <a:cs typeface="Comfortaa"/>
                <a:sym typeface="Comfortaa"/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Font typeface="Roboto Condensed Light"/>
              <a:buAutoNum type="romanLcPeriod"/>
              <a:defRPr sz="825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6323116" y="-581450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" name="Google Shape;90;p4"/>
          <p:cNvSpPr/>
          <p:nvPr/>
        </p:nvSpPr>
        <p:spPr>
          <a:xfrm>
            <a:off x="-633600" y="-581450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1" name="Google Shape;91;p4"/>
          <p:cNvSpPr/>
          <p:nvPr/>
        </p:nvSpPr>
        <p:spPr>
          <a:xfrm rot="5400000">
            <a:off x="3312277" y="3196788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0862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5207483" y="3927398"/>
            <a:ext cx="346005" cy="208605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1201351" y="4892328"/>
            <a:ext cx="3632657" cy="260352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1369886" y="4109318"/>
            <a:ext cx="316626" cy="17790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4" name="Google Shape;114;p6"/>
          <p:cNvSpPr/>
          <p:nvPr/>
        </p:nvSpPr>
        <p:spPr>
          <a:xfrm flipH="1">
            <a:off x="-8" y="4539778"/>
            <a:ext cx="1835240" cy="61290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355854" y="5086365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150110" y="38949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234757" y="4020375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272004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6057580" y="4343160"/>
            <a:ext cx="959014" cy="64164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0" name="Google Shape;120;p6"/>
          <p:cNvSpPr/>
          <p:nvPr/>
        </p:nvSpPr>
        <p:spPr>
          <a:xfrm flipH="1">
            <a:off x="6744757" y="3890760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1" name="Google Shape;121;p6"/>
          <p:cNvSpPr/>
          <p:nvPr/>
        </p:nvSpPr>
        <p:spPr>
          <a:xfrm flipH="1">
            <a:off x="6690732" y="4771747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2" name="Google Shape;122;p6"/>
          <p:cNvSpPr/>
          <p:nvPr/>
        </p:nvSpPr>
        <p:spPr>
          <a:xfrm flipH="1">
            <a:off x="6555001" y="4085946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1184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534919" y="1718200"/>
            <a:ext cx="1937475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253597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3893881" y="4242602"/>
            <a:ext cx="2964119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27;p7"/>
          <p:cNvSpPr/>
          <p:nvPr/>
        </p:nvSpPr>
        <p:spPr>
          <a:xfrm flipH="1">
            <a:off x="6182400" y="1718201"/>
            <a:ext cx="6756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28;p7"/>
          <p:cNvSpPr/>
          <p:nvPr/>
        </p:nvSpPr>
        <p:spPr>
          <a:xfrm flipH="1">
            <a:off x="6453346" y="2996087"/>
            <a:ext cx="51995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29;p7"/>
          <p:cNvSpPr/>
          <p:nvPr/>
        </p:nvSpPr>
        <p:spPr>
          <a:xfrm flipH="1">
            <a:off x="6009103" y="4337021"/>
            <a:ext cx="51995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30;p7"/>
          <p:cNvSpPr/>
          <p:nvPr/>
        </p:nvSpPr>
        <p:spPr>
          <a:xfrm flipH="1">
            <a:off x="6184376" y="4151112"/>
            <a:ext cx="113078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1" name="Google Shape;131;p7"/>
          <p:cNvSpPr/>
          <p:nvPr/>
        </p:nvSpPr>
        <p:spPr>
          <a:xfrm flipH="1">
            <a:off x="5900542" y="3982977"/>
            <a:ext cx="52049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2" name="Google Shape;132;p7"/>
          <p:cNvSpPr/>
          <p:nvPr/>
        </p:nvSpPr>
        <p:spPr>
          <a:xfrm flipH="1">
            <a:off x="6603119" y="2665907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" name="Google Shape;133;p7"/>
          <p:cNvSpPr/>
          <p:nvPr/>
        </p:nvSpPr>
        <p:spPr>
          <a:xfrm flipH="1">
            <a:off x="5480711" y="4760402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574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987731" y="1767225"/>
            <a:ext cx="5090625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986831" y="3248025"/>
            <a:ext cx="5090625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5557211" y="3938047"/>
            <a:ext cx="690141" cy="1358016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2811704" y="2936028"/>
            <a:ext cx="850653" cy="357969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2161669" y="3565688"/>
            <a:ext cx="757219" cy="23984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446593" y="3587296"/>
            <a:ext cx="1109657" cy="200280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3938604" y="987843"/>
            <a:ext cx="205846" cy="132257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4256921" y="547535"/>
            <a:ext cx="354930" cy="24255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2265574" y="230947"/>
            <a:ext cx="205846" cy="13234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2993579" y="-529034"/>
            <a:ext cx="970111" cy="20281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2997490" y="228662"/>
            <a:ext cx="126088" cy="8026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3746549" y="3579532"/>
            <a:ext cx="1099732" cy="202821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3902611" y="4631743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3715513" y="4676063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9" name="Google Shape;149;p8"/>
          <p:cNvSpPr/>
          <p:nvPr/>
        </p:nvSpPr>
        <p:spPr>
          <a:xfrm>
            <a:off x="4313100" y="4043769"/>
            <a:ext cx="2544867" cy="109974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4579143" y="45688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4860523" y="4952119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4413469" y="46943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6315507" y="37797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6400155" y="39052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280730" y="4130768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585787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2943984" y="4008093"/>
            <a:ext cx="281251" cy="19111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2073089" y="4208762"/>
            <a:ext cx="64715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2460463" y="4353244"/>
            <a:ext cx="64647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2245200" y="474010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306861" y="4592294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1389099" y="4693406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6521250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3607593" y="48048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1762419" y="4062875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03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6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534994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534994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534994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197555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197547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197547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341611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341603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341603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56672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56673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4856673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205104" y="4007501"/>
            <a:ext cx="435645" cy="184284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5730810" y="3715568"/>
            <a:ext cx="1833925" cy="420446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199431" y="3992755"/>
            <a:ext cx="1350264" cy="95130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623728" y="4739399"/>
            <a:ext cx="182861" cy="126276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5695627" y="-12986"/>
            <a:ext cx="1162388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6485773" y="984921"/>
            <a:ext cx="157418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7821" y="-12948"/>
            <a:ext cx="1235741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331013" y="185795"/>
            <a:ext cx="31086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13"/>
          <p:cNvSpPr/>
          <p:nvPr/>
        </p:nvSpPr>
        <p:spPr>
          <a:xfrm>
            <a:off x="4856663" y="4091755"/>
            <a:ext cx="2001369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0" name="Google Shape;250;p13"/>
          <p:cNvSpPr/>
          <p:nvPr/>
        </p:nvSpPr>
        <p:spPr>
          <a:xfrm>
            <a:off x="848664" y="4580700"/>
            <a:ext cx="70116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13"/>
          <p:cNvSpPr/>
          <p:nvPr/>
        </p:nvSpPr>
        <p:spPr>
          <a:xfrm>
            <a:off x="6754940" y="4842753"/>
            <a:ext cx="43465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2" name="Google Shape;252;p13"/>
          <p:cNvSpPr/>
          <p:nvPr/>
        </p:nvSpPr>
        <p:spPr>
          <a:xfrm>
            <a:off x="1010741" y="4732185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3" name="Google Shape;253;p13"/>
          <p:cNvSpPr/>
          <p:nvPr/>
        </p:nvSpPr>
        <p:spPr>
          <a:xfrm>
            <a:off x="1248560" y="4991934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13"/>
          <p:cNvSpPr/>
          <p:nvPr/>
        </p:nvSpPr>
        <p:spPr>
          <a:xfrm>
            <a:off x="6496299" y="5059463"/>
            <a:ext cx="97477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69796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2013300" y="1828250"/>
            <a:ext cx="28314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2515838" y="2805200"/>
            <a:ext cx="173115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141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5820799" y="-249327"/>
            <a:ext cx="457198" cy="95585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1594360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1594379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4393043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4393041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3242672" y="1448875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3242672" y="78675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1275" y="0"/>
            <a:ext cx="534522" cy="1984982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0" name="Google Shape;380;p22"/>
          <p:cNvSpPr/>
          <p:nvPr/>
        </p:nvSpPr>
        <p:spPr>
          <a:xfrm rot="10800000">
            <a:off x="6439279" y="370957"/>
            <a:ext cx="418722" cy="1683892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1" name="Google Shape;381;p22"/>
          <p:cNvSpPr/>
          <p:nvPr/>
        </p:nvSpPr>
        <p:spPr>
          <a:xfrm rot="10800000">
            <a:off x="5907910" y="70"/>
            <a:ext cx="950090" cy="1214638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2" name="Google Shape;382;p22"/>
          <p:cNvSpPr/>
          <p:nvPr/>
        </p:nvSpPr>
        <p:spPr>
          <a:xfrm>
            <a:off x="103010" y="1844149"/>
            <a:ext cx="152458" cy="210704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3" name="Google Shape;383;p22"/>
          <p:cNvSpPr/>
          <p:nvPr/>
        </p:nvSpPr>
        <p:spPr>
          <a:xfrm>
            <a:off x="179226" y="0"/>
            <a:ext cx="686315" cy="545214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5735607" y="465554"/>
            <a:ext cx="97012" cy="623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5515327" y="258042"/>
            <a:ext cx="167273" cy="11431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6547820" y="319136"/>
            <a:ext cx="97012" cy="6237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6516523" y="797558"/>
            <a:ext cx="59423" cy="3782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571427" y="7"/>
            <a:ext cx="999833" cy="407548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1605134" y="146610"/>
            <a:ext cx="167272" cy="114312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295929" y="576196"/>
            <a:ext cx="97012" cy="6237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28161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2" y="4259282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4455131" y="99630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4455119" y="1658425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534919" y="2410363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534919" y="1748238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4455113" y="3363400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4455113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001769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2" name="Google Shape;422;p24"/>
          <p:cNvSpPr/>
          <p:nvPr/>
        </p:nvSpPr>
        <p:spPr>
          <a:xfrm flipH="1">
            <a:off x="25" y="-6933"/>
            <a:ext cx="418766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758872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440020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2355772" y="4895591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176107" y="3904847"/>
            <a:ext cx="110549" cy="829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636577" y="2475914"/>
            <a:ext cx="1630954" cy="3577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183394" y="2668172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46158" y="2348572"/>
            <a:ext cx="116687" cy="8792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0" name="Google Shape;430;p24"/>
          <p:cNvSpPr/>
          <p:nvPr/>
        </p:nvSpPr>
        <p:spPr>
          <a:xfrm>
            <a:off x="-377772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922779" y="3450074"/>
            <a:ext cx="2616219" cy="770666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56447" y="4219292"/>
            <a:ext cx="96126" cy="7209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04263" y="71532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1483557" y="326947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0182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524902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5249024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2172497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2172508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4282398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4282406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126798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1267986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3387091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3387092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6323116" y="4562761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633600" y="4562761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3312277" y="-1713364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505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580575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580575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2719463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2719463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4858350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4858350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580575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580575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2719463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2719463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4858350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4858350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26" y="690574"/>
            <a:ext cx="46557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6573450" y="177231"/>
            <a:ext cx="284539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4842014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379761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6542433" y="1111473"/>
            <a:ext cx="121713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6580538" y="901302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6742903" y="2050053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6673575" y="14454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162843" y="2324800"/>
            <a:ext cx="102675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15763" y="359277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278128" y="1508028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415969" y="6905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02940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9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3350288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7" name="Google Shape;457;p26"/>
          <p:cNvSpPr/>
          <p:nvPr/>
        </p:nvSpPr>
        <p:spPr>
          <a:xfrm rot="10800000">
            <a:off x="54" y="6"/>
            <a:ext cx="2580040" cy="10275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2028628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2028632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3522341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352234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5016056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5016056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534919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53493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4601709" y="7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6"/>
          <p:cNvSpPr/>
          <p:nvPr/>
        </p:nvSpPr>
        <p:spPr>
          <a:xfrm flipH="1">
            <a:off x="6482950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721561" y="-721533"/>
            <a:ext cx="558355" cy="200143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4662257" y="-816181"/>
            <a:ext cx="505285" cy="213765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6051205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6310469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6306512" y="580766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384981" y="656533"/>
            <a:ext cx="82912" cy="11054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630100" y="91282"/>
            <a:ext cx="72095" cy="961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1442606" y="7"/>
            <a:ext cx="1223216" cy="35657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1913554" y="144982"/>
            <a:ext cx="39023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2098510" y="11501"/>
            <a:ext cx="87515" cy="117237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0824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42B36-A591-48A7-9A69-97DE04933170}"/>
              </a:ext>
            </a:extLst>
          </p:cNvPr>
          <p:cNvSpPr txBox="1"/>
          <p:nvPr userDrawn="1"/>
        </p:nvSpPr>
        <p:spPr>
          <a:xfrm>
            <a:off x="5143500" y="4928056"/>
            <a:ext cx="3429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800" dirty="0">
              <a:latin typeface="+mj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5" r:id="rId3"/>
    <p:sldLayoutId id="2147483691" r:id="rId4"/>
    <p:sldLayoutId id="2147483692" r:id="rId5"/>
    <p:sldLayoutId id="2147483686" r:id="rId6"/>
    <p:sldLayoutId id="2147483693" r:id="rId7"/>
    <p:sldLayoutId id="2147483688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19" y="1152475"/>
            <a:ext cx="5788125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08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35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8.xml"/><Relationship Id="rId1" Type="http://schemas.openxmlformats.org/officeDocument/2006/relationships/control" Target="../activeX/activeX4.xml"/><Relationship Id="rId6" Type="http://schemas.openxmlformats.org/officeDocument/2006/relationships/image" Target="../media/image26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1.xml"/><Relationship Id="rId10" Type="http://schemas.microsoft.com/office/2007/relationships/hdphoto" Target="../media/hdphoto17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microsoft.com/office/2007/relationships/hdphoto" Target="../media/hdphoto19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0.png"/><Relationship Id="rId1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9.gif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1.gi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microsoft.com/office/2007/relationships/hdphoto" Target="../media/hdphoto3.wdp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2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5" Type="http://schemas.microsoft.com/office/2007/relationships/media" Target="../media/media4.wma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19.gif"/><Relationship Id="rId4" Type="http://schemas.microsoft.com/office/2007/relationships/media" Target="../media/media3.wav"/><Relationship Id="rId9" Type="http://schemas.openxmlformats.org/officeDocument/2006/relationships/image" Target="../media/image17.jpg"/><Relationship Id="rId1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1778297" y="236100"/>
            <a:ext cx="4710222" cy="4624408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75D912-CAF6-42B8-967D-BE96825E6FF9}"/>
              </a:ext>
            </a:extLst>
          </p:cNvPr>
          <p:cNvSpPr/>
          <p:nvPr/>
        </p:nvSpPr>
        <p:spPr>
          <a:xfrm>
            <a:off x="1342711" y="1034430"/>
            <a:ext cx="3590796" cy="555566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3F2732"/>
              </a:solidFill>
              <a:latin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507800-344B-4983-B57D-10FD90C23052}"/>
              </a:ext>
            </a:extLst>
          </p:cNvPr>
          <p:cNvSpPr/>
          <p:nvPr/>
        </p:nvSpPr>
        <p:spPr>
          <a:xfrm>
            <a:off x="1398100" y="1072925"/>
            <a:ext cx="3471611" cy="4596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AF4F2"/>
              </a:solidFill>
              <a:latin typeface="Arial"/>
            </a:endParaRPr>
          </a:p>
        </p:txBody>
      </p:sp>
      <p:sp>
        <p:nvSpPr>
          <p:cNvPr id="704" name="Google Shape;704;p36"/>
          <p:cNvSpPr txBox="1">
            <a:spLocks noGrp="1"/>
          </p:cNvSpPr>
          <p:nvPr>
            <p:ph type="title"/>
          </p:nvPr>
        </p:nvSpPr>
        <p:spPr>
          <a:xfrm>
            <a:off x="899329" y="1069502"/>
            <a:ext cx="4469152" cy="459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tâm, chăm sóc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ơng</a:t>
            </a:r>
            <a:endParaRPr sz="1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2" name="Picture 8" descr="Bumagsak Ang Bata Sa Ama Larawan_Numero ng Graphics_Format ng larawan  PSD_ph.lovepik.com">
            <a:extLst>
              <a:ext uri="{FF2B5EF4-FFF2-40B4-BE49-F238E27FC236}">
                <a16:creationId xmlns:a16="http://schemas.microsoft.com/office/drawing/2014/main" id="{CC06C952-5E6A-44B4-801A-FDE71D36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33" y="543730"/>
            <a:ext cx="1977739" cy="19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ute Girls Take Care of Sick Mother Stock Vector - Illustration of white,  cute: 65586439">
            <a:extLst>
              <a:ext uri="{FF2B5EF4-FFF2-40B4-BE49-F238E27FC236}">
                <a16:creationId xmlns:a16="http://schemas.microsoft.com/office/drawing/2014/main" id="{F445B9FA-C98B-48D8-8DB0-0FE357AB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0" b="90000" l="10000" r="90000">
                        <a14:foregroundMark x1="11692" y1="36619" x2="10692" y2="39712"/>
                        <a14:foregroundMark x1="11077" y1="33381" x2="20769" y2="30863"/>
                        <a14:foregroundMark x1="20769" y1="30863" x2="19231" y2="29424"/>
                        <a14:foregroundMark x1="73846" y1="36331" x2="55077" y2="42374"/>
                        <a14:foregroundMark x1="55077" y1="42374" x2="61077" y2="43957"/>
                        <a14:foregroundMark x1="61538" y1="42374" x2="61231" y2="45540"/>
                        <a14:foregroundMark x1="64231" y1="9784" x2="69385" y2="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95" y="1720624"/>
            <a:ext cx="2049779" cy="21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ad crying little kid boy with mom. | CanStock">
            <a:extLst>
              <a:ext uri="{FF2B5EF4-FFF2-40B4-BE49-F238E27FC236}">
                <a16:creationId xmlns:a16="http://schemas.microsoft.com/office/drawing/2014/main" id="{F857584A-D479-4930-8115-8807CB42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4" b="89764" l="5576" r="89963">
                        <a14:foregroundMark x1="11896" y1="61417" x2="27509" y2="79528"/>
                        <a14:foregroundMark x1="27509" y1="79528" x2="27881" y2="81496"/>
                        <a14:foregroundMark x1="64312" y1="15354" x2="61338" y2="5118"/>
                        <a14:foregroundMark x1="73234" y1="12992" x2="76208" y2="11811"/>
                        <a14:foregroundMark x1="7063" y1="62205" x2="5576" y2="70472"/>
                        <a14:foregroundMark x1="7435" y1="72835" x2="5948" y2="77953"/>
                        <a14:foregroundMark x1="86245" y1="76378" x2="89219" y2="8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4" y="2618610"/>
            <a:ext cx="1918639" cy="18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6" descr="Ngày của mẹ vẽ minh họa cho mẹ và con gái thiết kế nhân vật | Công cụ đồ  họa PSD Tải xuống miễn phí - Pikbest">
            <a:extLst>
              <a:ext uri="{FF2B5EF4-FFF2-40B4-BE49-F238E27FC236}">
                <a16:creationId xmlns:a16="http://schemas.microsoft.com/office/drawing/2014/main" id="{CC1FBDAA-472E-4982-9CB0-1F710E6A89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98558" y="23649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050"/>
          </a:p>
        </p:txBody>
      </p:sp>
      <p:pic>
        <p:nvPicPr>
          <p:cNvPr id="1042" name="Picture 18" descr="Familia | Vector Premium">
            <a:extLst>
              <a:ext uri="{FF2B5EF4-FFF2-40B4-BE49-F238E27FC236}">
                <a16:creationId xmlns:a16="http://schemas.microsoft.com/office/drawing/2014/main" id="{7BD1BA03-8B22-4CF0-B3A6-6D14EF8F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9800" l="4633" r="95208">
                        <a14:foregroundMark x1="8147" y1="53200" x2="4952" y2="59600"/>
                        <a14:foregroundMark x1="59265" y1="83000" x2="24281" y2="89200"/>
                        <a14:foregroundMark x1="51597" y1="77400" x2="61022" y2="78600"/>
                        <a14:foregroundMark x1="61022" y1="78600" x2="69968" y2="87000"/>
                        <a14:foregroundMark x1="69968" y1="87000" x2="70447" y2="88200"/>
                        <a14:foregroundMark x1="89137" y1="63200" x2="87220" y2="99000"/>
                        <a14:foregroundMark x1="85463" y1="61600" x2="76358" y2="30200"/>
                        <a14:foregroundMark x1="76358" y1="30200" x2="76038" y2="24400"/>
                        <a14:foregroundMark x1="84185" y1="26600" x2="61502" y2="27200"/>
                        <a14:foregroundMark x1="69169" y1="33600" x2="70128" y2="54000"/>
                        <a14:foregroundMark x1="78594" y1="53200" x2="66773" y2="64800"/>
                        <a14:foregroundMark x1="85463" y1="52000" x2="92652" y2="85600"/>
                        <a14:foregroundMark x1="92652" y1="85600" x2="92652" y2="86800"/>
                        <a14:foregroundMark x1="93770" y1="77400" x2="95367" y2="68400"/>
                        <a14:foregroundMark x1="42492" y1="59800" x2="52716" y2="57200"/>
                        <a14:foregroundMark x1="26038" y1="90400" x2="65815" y2="97400"/>
                        <a14:foregroundMark x1="68371" y1="91800" x2="73003" y2="99200"/>
                        <a14:foregroundMark x1="52556" y1="96600" x2="29393" y2="96400"/>
                        <a14:foregroundMark x1="14856" y1="77000" x2="15495" y2="94200"/>
                        <a14:foregroundMark x1="22045" y1="73800" x2="23962" y2="84200"/>
                        <a14:foregroundMark x1="15655" y1="86600" x2="14856" y2="99600"/>
                        <a14:foregroundMark x1="23163" y1="78800" x2="23642" y2="99800"/>
                        <a14:foregroundMark x1="13738" y1="10800" x2="14696" y2="6400"/>
                        <a14:foregroundMark x1="22843" y1="8000" x2="20447" y2="5400"/>
                        <a14:foregroundMark x1="84984" y1="80800" x2="80192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83" y="2524892"/>
            <a:ext cx="2049779" cy="16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0FF94-9115-4897-A43A-27735DF27D7E}"/>
              </a:ext>
            </a:extLst>
          </p:cNvPr>
          <p:cNvGrpSpPr/>
          <p:nvPr/>
        </p:nvGrpSpPr>
        <p:grpSpPr>
          <a:xfrm>
            <a:off x="2357777" y="572180"/>
            <a:ext cx="2142446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9D5C225-B34B-4D51-B41F-6D3252835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42AD5A22-A5E7-4C2F-A833-8DC4EA9BA33C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GIÚP ĐỠ ÔNG BÀ, CHA MẸ">
            <a:extLst>
              <a:ext uri="{FF2B5EF4-FFF2-40B4-BE49-F238E27FC236}">
                <a16:creationId xmlns:a16="http://schemas.microsoft.com/office/drawing/2014/main" id="{D6C19A7D-D16D-447C-8A91-F22BD230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6610" l="5938" r="95000">
                        <a14:foregroundMark x1="58750" y1="47881" x2="78750" y2="88559"/>
                        <a14:foregroundMark x1="78750" y1="88559" x2="78750" y2="88136"/>
                        <a14:foregroundMark x1="74375" y1="34746" x2="82188" y2="70763"/>
                        <a14:foregroundMark x1="51563" y1="28390" x2="30312" y2="15678"/>
                        <a14:foregroundMark x1="30312" y1="15678" x2="28438" y2="13136"/>
                        <a14:foregroundMark x1="52812" y1="31780" x2="56250" y2="35593"/>
                        <a14:foregroundMark x1="32813" y1="18220" x2="33438" y2="11441"/>
                        <a14:foregroundMark x1="9375" y1="57627" x2="5938" y2="73729"/>
                        <a14:foregroundMark x1="10000" y1="74153" x2="72500" y2="88983"/>
                        <a14:foregroundMark x1="45625" y1="69068" x2="84688" y2="63559"/>
                        <a14:foregroundMark x1="64688" y1="33051" x2="72500" y2="38983"/>
                        <a14:foregroundMark x1="50938" y1="29661" x2="58750" y2="31780"/>
                        <a14:foregroundMark x1="87500" y1="49153" x2="85000" y2="83898"/>
                        <a14:foregroundMark x1="90000" y1="61864" x2="89688" y2="81356"/>
                        <a14:foregroundMark x1="89688" y1="81356" x2="89688" y2="81780"/>
                        <a14:foregroundMark x1="90938" y1="64831" x2="93125" y2="74576"/>
                        <a14:foregroundMark x1="90313" y1="63136" x2="95000" y2="64831"/>
                        <a14:foregroundMark x1="58125" y1="69068" x2="58750" y2="96610"/>
                        <a14:foregroundMark x1="45625" y1="87288" x2="82500" y2="93644"/>
                        <a14:foregroundMark x1="82500" y1="93644" x2="85000" y2="91102"/>
                        <a14:foregroundMark x1="31563" y1="72881" x2="21875" y2="62712"/>
                        <a14:foregroundMark x1="20625" y1="51695" x2="15937" y2="47458"/>
                        <a14:foregroundMark x1="20313" y1="47881" x2="13438" y2="46610"/>
                        <a14:foregroundMark x1="10625" y1="76695" x2="20000" y2="89407"/>
                        <a14:foregroundMark x1="7187" y1="76271" x2="13438" y2="83898"/>
                        <a14:foregroundMark x1="15000" y1="83475" x2="41875" y2="89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" y="1761901"/>
            <a:ext cx="3462160" cy="25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ô Bé Tặng Hoa Cho ông Hình ảnh | Định dạng hình ảnh PSD 401628012|  vn.lovepik.com">
            <a:extLst>
              <a:ext uri="{FF2B5EF4-FFF2-40B4-BE49-F238E27FC236}">
                <a16:creationId xmlns:a16="http://schemas.microsoft.com/office/drawing/2014/main" id="{9E15EAA1-120B-47EA-A2BE-C82F1864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535" y1="14070" x2="49419" y2="21279"/>
                        <a14:foregroundMark x1="70465" y1="36512" x2="72674" y2="42326"/>
                        <a14:foregroundMark x1="63488" y1="47209" x2="75116" y2="42791"/>
                        <a14:foregroundMark x1="75116" y1="42791" x2="75233" y2="41047"/>
                        <a14:foregroundMark x1="67907" y1="35116" x2="65698" y2="38140"/>
                        <a14:foregroundMark x1="38023" y1="88488" x2="37326" y2="85698"/>
                        <a14:foregroundMark x1="59419" y1="83953" x2="54884" y2="84651"/>
                        <a14:foregroundMark x1="56628" y1="84419" x2="59651" y2="86163"/>
                        <a14:foregroundMark x1="78605" y1="81395" x2="80349" y2="77791"/>
                        <a14:foregroundMark x1="67442" y1="80698" x2="68721" y2="79884"/>
                        <a14:foregroundMark x1="79651" y1="80000" x2="82791" y2="7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18" y="1948881"/>
            <a:ext cx="2551682" cy="2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471462"/>
            <a:ext cx="6884498" cy="392034"/>
          </a:xfrm>
        </p:spPr>
        <p:txBody>
          <a:bodyPr>
            <a:no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21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22518" y="1073356"/>
            <a:ext cx="6183248" cy="4424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65826" y="2360967"/>
            <a:ext cx="6296632" cy="467959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395490" y="3471509"/>
            <a:ext cx="603916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38352" y="1700212"/>
            <a:ext cx="616741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lo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hi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438352" y="2983802"/>
            <a:ext cx="6111242" cy="439868"/>
          </a:xfrm>
          <a:prstGeom prst="rect">
            <a:avLst/>
          </a:prstGeom>
        </p:spPr>
        <p:txBody>
          <a:bodyPr vert="horz" lIns="89507" tIns="44753" rIns="89507" bIns="44753" rtlCol="0">
            <a:norm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82556" y="4072612"/>
            <a:ext cx="6067038" cy="660653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nom,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khuyên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chia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…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48994" y="2026113"/>
            <a:ext cx="865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45961" y="3296741"/>
            <a:ext cx="975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73621" y="4402938"/>
            <a:ext cx="91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" y="1104580"/>
            <a:ext cx="413732" cy="3771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" y="2308891"/>
            <a:ext cx="413732" cy="3771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3448092"/>
            <a:ext cx="413732" cy="37715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829480" imgH="333360"/>
        </mc:Choice>
        <mc:Fallback>
          <p:control name="TextBox1" r:id="rId1" imgW="5829480" imgH="33336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47AF667-C67F-4464-9C50-1E03990E8A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5462" y="1406801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29480" imgH="333360"/>
        </mc:Choice>
        <mc:Fallback>
          <p:control name="TextBox2" r:id="rId2" imgW="5829480" imgH="33336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7D21A68B-0A98-44F7-876E-002BD61ED0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1534" y="2679290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829480" imgH="333360"/>
        </mc:Choice>
        <mc:Fallback>
          <p:control name="TextBox3" r:id="rId3" imgW="5829480" imgH="333360">
            <p:pic>
              <p:nvPicPr>
                <p:cNvPr id="17" name="TextBox3">
                  <a:extLst>
                    <a:ext uri="{FF2B5EF4-FFF2-40B4-BE49-F238E27FC236}">
                      <a16:creationId xmlns:a16="http://schemas.microsoft.com/office/drawing/2014/main" id="{5A12C96D-FD68-457A-BD55-38900D9FD7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0435" y="3801835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449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60;p32">
            <a:extLst>
              <a:ext uri="{FF2B5EF4-FFF2-40B4-BE49-F238E27FC236}">
                <a16:creationId xmlns:a16="http://schemas.microsoft.com/office/drawing/2014/main" id="{CC351EC3-5E3A-48C5-B7A4-E9C0B1101096}"/>
              </a:ext>
            </a:extLst>
          </p:cNvPr>
          <p:cNvSpPr txBox="1">
            <a:spLocks/>
          </p:cNvSpPr>
          <p:nvPr/>
        </p:nvSpPr>
        <p:spPr>
          <a:xfrm>
            <a:off x="60904" y="1457799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Father His Cute Little Daughter Happy Stock Vector (Royalty Free) 1419842672">
            <a:extLst>
              <a:ext uri="{FF2B5EF4-FFF2-40B4-BE49-F238E27FC236}">
                <a16:creationId xmlns:a16="http://schemas.microsoft.com/office/drawing/2014/main" id="{081F26C1-44C2-4BF0-8902-D01EC10D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0000" l="10000" r="90000">
                        <a14:foregroundMark x1="47692" y1="12500" x2="48462" y2="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7" y="2685576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7630F4-6D76-4650-BDF8-B838CBF43F3B}"/>
              </a:ext>
            </a:extLst>
          </p:cNvPr>
          <p:cNvSpPr txBox="1"/>
          <p:nvPr/>
        </p:nvSpPr>
        <p:spPr>
          <a:xfrm>
            <a:off x="1255940" y="2970121"/>
            <a:ext cx="4965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17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"/>
          <p:cNvSpPr/>
          <p:nvPr/>
        </p:nvSpPr>
        <p:spPr>
          <a:xfrm rot="-5400000">
            <a:off x="222578" y="4139699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4" name="Google Shape;774;p38"/>
          <p:cNvSpPr/>
          <p:nvPr/>
        </p:nvSpPr>
        <p:spPr>
          <a:xfrm rot="-5400000">
            <a:off x="50476" y="4026218"/>
            <a:ext cx="91133" cy="90752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5" name="Google Shape;775;p38"/>
          <p:cNvSpPr/>
          <p:nvPr/>
        </p:nvSpPr>
        <p:spPr>
          <a:xfrm rot="-5400000">
            <a:off x="975942" y="4321897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1" name="Google Shape;781;p38"/>
          <p:cNvSpPr/>
          <p:nvPr/>
        </p:nvSpPr>
        <p:spPr>
          <a:xfrm rot="-5400000">
            <a:off x="121145" y="732823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2" name="Google Shape;782;p38"/>
          <p:cNvSpPr/>
          <p:nvPr/>
        </p:nvSpPr>
        <p:spPr>
          <a:xfrm rot="-5400000">
            <a:off x="243232" y="712611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35" name="Google Shape;560;p32">
            <a:extLst>
              <a:ext uri="{FF2B5EF4-FFF2-40B4-BE49-F238E27FC236}">
                <a16:creationId xmlns:a16="http://schemas.microsoft.com/office/drawing/2014/main" id="{9FF479F4-E136-4E54-98EF-43463A4F81FA}"/>
              </a:ext>
            </a:extLst>
          </p:cNvPr>
          <p:cNvSpPr txBox="1">
            <a:spLocks/>
          </p:cNvSpPr>
          <p:nvPr/>
        </p:nvSpPr>
        <p:spPr>
          <a:xfrm>
            <a:off x="211897" y="654564"/>
            <a:ext cx="675172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Google Shape;560;p32">
            <a:extLst>
              <a:ext uri="{FF2B5EF4-FFF2-40B4-BE49-F238E27FC236}">
                <a16:creationId xmlns:a16="http://schemas.microsoft.com/office/drawing/2014/main" id="{2F4BFFA3-3998-4098-AB1A-3FA4F172E8F8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8CFDEF-86D9-4CFB-A62E-01B2EFB9C008}"/>
              </a:ext>
            </a:extLst>
          </p:cNvPr>
          <p:cNvCxnSpPr>
            <a:cxnSpLocks/>
          </p:cNvCxnSpPr>
          <p:nvPr/>
        </p:nvCxnSpPr>
        <p:spPr>
          <a:xfrm>
            <a:off x="3010714" y="732700"/>
            <a:ext cx="276034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74B4F-CCB1-44B1-96A6-3FB7506663EB}"/>
              </a:ext>
            </a:extLst>
          </p:cNvPr>
          <p:cNvCxnSpPr>
            <a:cxnSpLocks/>
          </p:cNvCxnSpPr>
          <p:nvPr/>
        </p:nvCxnSpPr>
        <p:spPr>
          <a:xfrm>
            <a:off x="590544" y="738229"/>
            <a:ext cx="128016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60;p32">
            <a:extLst>
              <a:ext uri="{FF2B5EF4-FFF2-40B4-BE49-F238E27FC236}">
                <a16:creationId xmlns:a16="http://schemas.microsoft.com/office/drawing/2014/main" id="{B2DB45A7-13E5-4290-BC0B-EF56DE2B5312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love">
            <a:extLst>
              <a:ext uri="{FF2B5EF4-FFF2-40B4-BE49-F238E27FC236}">
                <a16:creationId xmlns:a16="http://schemas.microsoft.com/office/drawing/2014/main" id="{3778DB1E-3E2C-4330-8EE0-FB72CDF2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6" b="89776" l="7029" r="89776">
                        <a14:foregroundMark x1="7188" y1="39936" x2="9585" y2="41534"/>
                        <a14:foregroundMark x1="55431" y1="11022" x2="57508" y2="8626"/>
                        <a14:foregroundMark x1="83067" y1="57029" x2="77157" y2="57188"/>
                        <a14:foregroundMark x1="81150" y1="74441" x2="72524" y2="81310"/>
                        <a14:foregroundMark x1="83706" y1="77955" x2="61981" y2="75559"/>
                        <a14:foregroundMark x1="45847" y1="85144" x2="47764" y2="79872"/>
                        <a14:foregroundMark x1="47764" y1="84824" x2="54633" y2="86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98" y="973540"/>
            <a:ext cx="1564819" cy="1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579966-2B86-4B2F-ACC5-FF70DB1E6BAA}"/>
              </a:ext>
            </a:extLst>
          </p:cNvPr>
          <p:cNvSpPr txBox="1"/>
          <p:nvPr/>
        </p:nvSpPr>
        <p:spPr>
          <a:xfrm>
            <a:off x="1747158" y="689609"/>
            <a:ext cx="4321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ACEFB-8204-4D2D-BD76-FB1743852E75}"/>
              </a:ext>
            </a:extLst>
          </p:cNvPr>
          <p:cNvSpPr txBox="1"/>
          <p:nvPr/>
        </p:nvSpPr>
        <p:spPr>
          <a:xfrm>
            <a:off x="719819" y="1571380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kiên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nhẫn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3B425-11C0-42D2-AF77-5D0A78FAA34E}"/>
              </a:ext>
            </a:extLst>
          </p:cNvPr>
          <p:cNvSpPr txBox="1"/>
          <p:nvPr/>
        </p:nvSpPr>
        <p:spPr>
          <a:xfrm>
            <a:off x="3178627" y="1601397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2BCBF-1F26-4F82-B9B3-935FDD54B041}"/>
              </a:ext>
            </a:extLst>
          </p:cNvPr>
          <p:cNvSpPr txBox="1"/>
          <p:nvPr/>
        </p:nvSpPr>
        <p:spPr>
          <a:xfrm>
            <a:off x="383723" y="205763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nghiêm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khắc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273A3-85E0-4906-9A2C-6BD941153F50}"/>
              </a:ext>
            </a:extLst>
          </p:cNvPr>
          <p:cNvSpPr txBox="1"/>
          <p:nvPr/>
        </p:nvSpPr>
        <p:spPr>
          <a:xfrm>
            <a:off x="3005820" y="209367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9E1A5A-3D60-424F-B97C-45ACE20FEF05}"/>
              </a:ext>
            </a:extLst>
          </p:cNvPr>
          <p:cNvSpPr/>
          <p:nvPr/>
        </p:nvSpPr>
        <p:spPr>
          <a:xfrm>
            <a:off x="2300051" y="3863681"/>
            <a:ext cx="2378528" cy="557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400" b="1" dirty="0">
              <a:solidFill>
                <a:srgbClr val="FAF4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DF7925-7979-4B87-BF52-3CAD69819310}"/>
              </a:ext>
            </a:extLst>
          </p:cNvPr>
          <p:cNvGrpSpPr/>
          <p:nvPr/>
        </p:nvGrpSpPr>
        <p:grpSpPr>
          <a:xfrm>
            <a:off x="128752" y="2264299"/>
            <a:ext cx="6451768" cy="1098327"/>
            <a:chOff x="527504" y="1030514"/>
            <a:chExt cx="2491648" cy="1095829"/>
          </a:xfrm>
        </p:grpSpPr>
        <p:pic>
          <p:nvPicPr>
            <p:cNvPr id="1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19570526-D3B7-4027-91EF-D93F1B8EB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91648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Google Shape;560;p32">
              <a:extLst>
                <a:ext uri="{FF2B5EF4-FFF2-40B4-BE49-F238E27FC236}">
                  <a16:creationId xmlns:a16="http://schemas.microsoft.com/office/drawing/2014/main" id="{2ECFA9FF-6892-471D-8452-081F3D02B103}"/>
                </a:ext>
              </a:extLst>
            </p:cNvPr>
            <p:cNvSpPr txBox="1">
              <a:spLocks/>
            </p:cNvSpPr>
            <p:nvPr/>
          </p:nvSpPr>
          <p:spPr>
            <a:xfrm>
              <a:off x="831634" y="151443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endParaRPr lang="vi-VN" sz="27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2" r:id="rId1" imgW="5829480" imgH="333360"/>
        </mc:Choice>
        <mc:Fallback>
          <p:control name="TextBox2" r:id="rId1" imgW="5829480" imgH="33336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17361EBB-1C83-453D-8763-FBF3BB3BD6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5462" y="3418603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7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17449D-42B6-45B3-B6A8-53D9055705CA}"/>
              </a:ext>
            </a:extLst>
          </p:cNvPr>
          <p:cNvSpPr txBox="1"/>
          <p:nvPr/>
        </p:nvSpPr>
        <p:spPr>
          <a:xfrm>
            <a:off x="117594" y="1558247"/>
            <a:ext cx="6706391" cy="2392100"/>
          </a:xfrm>
          <a:prstGeom prst="rect">
            <a:avLst/>
          </a:prstGeom>
          <a:noFill/>
        </p:spPr>
        <p:txBody>
          <a:bodyPr wrap="square" lIns="89507" tIns="44753" rIns="89507" bIns="44753" rtlCol="0">
            <a:spAutoFit/>
          </a:bodyPr>
          <a:lstStyle/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Nam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Con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772E7-253E-438D-8E89-27A2998E0249}"/>
              </a:ext>
            </a:extLst>
          </p:cNvPr>
          <p:cNvSpPr txBox="1"/>
          <p:nvPr/>
        </p:nvSpPr>
        <p:spPr>
          <a:xfrm>
            <a:off x="88744" y="705217"/>
            <a:ext cx="6706391" cy="736664"/>
          </a:xfrm>
          <a:prstGeom prst="rect">
            <a:avLst/>
          </a:prstGeom>
          <a:noFill/>
        </p:spPr>
        <p:txBody>
          <a:bodyPr wrap="square" lIns="89459" tIns="44730" rIns="89459" bIns="4473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85800"/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    3.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Chọn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,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hỏi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hoặc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than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thay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cho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ô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vuông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26333-ABFF-4581-AFCA-18CE91472091}"/>
              </a:ext>
            </a:extLst>
          </p:cNvPr>
          <p:cNvSpPr txBox="1"/>
          <p:nvPr/>
        </p:nvSpPr>
        <p:spPr>
          <a:xfrm>
            <a:off x="1723927" y="178085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78878-0115-4B9E-BF70-CEBD634DF4FF}"/>
              </a:ext>
            </a:extLst>
          </p:cNvPr>
          <p:cNvSpPr txBox="1"/>
          <p:nvPr/>
        </p:nvSpPr>
        <p:spPr>
          <a:xfrm>
            <a:off x="6249505" y="17819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49A4A-12D7-4C45-9B8D-2D3CBE7A1A16}"/>
              </a:ext>
            </a:extLst>
          </p:cNvPr>
          <p:cNvSpPr txBox="1"/>
          <p:nvPr/>
        </p:nvSpPr>
        <p:spPr>
          <a:xfrm>
            <a:off x="3617595" y="2299063"/>
            <a:ext cx="258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BD63C-47F9-4096-90FF-659CE6691485}"/>
              </a:ext>
            </a:extLst>
          </p:cNvPr>
          <p:cNvSpPr txBox="1"/>
          <p:nvPr/>
        </p:nvSpPr>
        <p:spPr>
          <a:xfrm>
            <a:off x="2991016" y="292607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AA0A258C-6F44-4942-9441-7E97C273FE6F}"/>
              </a:ext>
            </a:extLst>
          </p:cNvPr>
          <p:cNvSpPr/>
          <p:nvPr/>
        </p:nvSpPr>
        <p:spPr>
          <a:xfrm>
            <a:off x="1689321" y="17753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7EBC3-A25E-43E3-8683-67EE72C64A24}"/>
              </a:ext>
            </a:extLst>
          </p:cNvPr>
          <p:cNvSpPr txBox="1"/>
          <p:nvPr/>
        </p:nvSpPr>
        <p:spPr>
          <a:xfrm>
            <a:off x="1937071" y="15240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C5C36-693F-4846-AAC2-6A78350129FF}"/>
              </a:ext>
            </a:extLst>
          </p:cNvPr>
          <p:cNvSpPr txBox="1"/>
          <p:nvPr/>
        </p:nvSpPr>
        <p:spPr>
          <a:xfrm>
            <a:off x="6432308" y="146877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4DE32-DC2B-40EE-AEB2-DF02DA94C389}"/>
              </a:ext>
            </a:extLst>
          </p:cNvPr>
          <p:cNvSpPr txBox="1"/>
          <p:nvPr/>
        </p:nvSpPr>
        <p:spPr>
          <a:xfrm>
            <a:off x="3856650" y="217210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E4C8C-8B86-428C-B11C-154F0A0A10B4}"/>
              </a:ext>
            </a:extLst>
          </p:cNvPr>
          <p:cNvSpPr txBox="1"/>
          <p:nvPr/>
        </p:nvSpPr>
        <p:spPr>
          <a:xfrm>
            <a:off x="3250946" y="27472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BD2F5CD2-2354-4C58-BFBD-1C7DFFA891E1}"/>
              </a:ext>
            </a:extLst>
          </p:cNvPr>
          <p:cNvSpPr/>
          <p:nvPr/>
        </p:nvSpPr>
        <p:spPr>
          <a:xfrm>
            <a:off x="6212940" y="1779242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10C984FE-A59B-438F-8BEC-E872B9C10296}"/>
              </a:ext>
            </a:extLst>
          </p:cNvPr>
          <p:cNvSpPr/>
          <p:nvPr/>
        </p:nvSpPr>
        <p:spPr>
          <a:xfrm>
            <a:off x="3576304" y="23957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E1C3279-8482-43F6-8903-F8FA8A3F196E}"/>
              </a:ext>
            </a:extLst>
          </p:cNvPr>
          <p:cNvSpPr/>
          <p:nvPr/>
        </p:nvSpPr>
        <p:spPr>
          <a:xfrm>
            <a:off x="2971777" y="2942954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C9EA61-FA7E-45D2-950C-06FBCEC2E774}"/>
              </a:ext>
            </a:extLst>
          </p:cNvPr>
          <p:cNvCxnSpPr>
            <a:cxnSpLocks/>
          </p:cNvCxnSpPr>
          <p:nvPr/>
        </p:nvCxnSpPr>
        <p:spPr>
          <a:xfrm>
            <a:off x="1474470" y="1097475"/>
            <a:ext cx="523510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EDDA5E-910A-4DF9-B7C3-AF7AAFA20B4C}"/>
              </a:ext>
            </a:extLst>
          </p:cNvPr>
          <p:cNvCxnSpPr>
            <a:cxnSpLocks/>
          </p:cNvCxnSpPr>
          <p:nvPr/>
        </p:nvCxnSpPr>
        <p:spPr>
          <a:xfrm flipV="1">
            <a:off x="169344" y="1454290"/>
            <a:ext cx="1876627" cy="1448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827D1AF9-2C40-4472-8C70-8D67F803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2418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93E20106-1196-45C0-8BEC-16638087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9044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D80539B-541C-4721-9241-B711A3358462}"/>
              </a:ext>
            </a:extLst>
          </p:cNvPr>
          <p:cNvGrpSpPr/>
          <p:nvPr/>
        </p:nvGrpSpPr>
        <p:grpSpPr>
          <a:xfrm>
            <a:off x="1544400" y="1359840"/>
            <a:ext cx="4639043" cy="3048000"/>
            <a:chOff x="2022913" y="810763"/>
            <a:chExt cx="6185391" cy="4064000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2DACAAFE-253D-429F-AE12-CB01E4A21E4E}"/>
                </a:ext>
              </a:extLst>
            </p:cNvPr>
            <p:cNvGraphicFramePr/>
            <p:nvPr/>
          </p:nvGraphicFramePr>
          <p:xfrm>
            <a:off x="2112304" y="810763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122" name="Picture 2" descr="Cư dân mạng phát sốt vì dấu chấm đỏ chứa thông điệp bí ẩn | TECHRUM.VN">
              <a:extLst>
                <a:ext uri="{FF2B5EF4-FFF2-40B4-BE49-F238E27FC236}">
                  <a16:creationId xmlns:a16="http://schemas.microsoft.com/office/drawing/2014/main" id="{2CE58330-8565-49FB-8466-150A6B12F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911" y="1124703"/>
              <a:ext cx="617215" cy="34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Là dấu chấm than (!) | Đàn Chim Việt Online - Thông tin - Chính trị - Nghị  luận">
              <a:extLst>
                <a:ext uri="{FF2B5EF4-FFF2-40B4-BE49-F238E27FC236}">
                  <a16:creationId xmlns:a16="http://schemas.microsoft.com/office/drawing/2014/main" id="{C902C6A1-EAE9-451F-8C47-3479BBE5E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2568" y1="72188" x2="48874" y2="7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913" y="3401341"/>
              <a:ext cx="1471793" cy="106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Download Exclamation Icons Text Question Mark Computer Red HQ PNG Image |  FreePNGImg">
              <a:extLst>
                <a:ext uri="{FF2B5EF4-FFF2-40B4-BE49-F238E27FC236}">
                  <a16:creationId xmlns:a16="http://schemas.microsoft.com/office/drawing/2014/main" id="{37928B75-2515-4EFC-A1D4-04EB314E3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010" y="2133286"/>
              <a:ext cx="372231" cy="60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2" name="Picture 12" descr="Hình ảnh Cô Bé đang Nằm Chờ đọc Sách, Sách Clipart, đọc Hiểu, Sách Vector  và PNG với nền trong suốt để tải xuống miễn phí">
            <a:extLst>
              <a:ext uri="{FF2B5EF4-FFF2-40B4-BE49-F238E27FC236}">
                <a16:creationId xmlns:a16="http://schemas.microsoft.com/office/drawing/2014/main" id="{821055AC-5C96-4ECD-8F24-3F3BE263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" y="1878613"/>
            <a:ext cx="1607684" cy="16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62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5782024" y="886475"/>
            <a:ext cx="1015814" cy="1196742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DEF641-B7B3-4AB4-B47E-08749D41A3AA}"/>
              </a:ext>
            </a:extLst>
          </p:cNvPr>
          <p:cNvGrpSpPr/>
          <p:nvPr/>
        </p:nvGrpSpPr>
        <p:grpSpPr>
          <a:xfrm>
            <a:off x="1345320" y="688752"/>
            <a:ext cx="4724496" cy="1019904"/>
            <a:chOff x="272195" y="-2185"/>
            <a:chExt cx="6299328" cy="1359872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2AEB4D4A-9C27-4822-AA8C-A9C93479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95" y="-2185"/>
              <a:ext cx="4537132" cy="1359872"/>
            </a:xfrm>
            <a:prstGeom prst="rect">
              <a:avLst/>
            </a:prstGeom>
          </p:spPr>
        </p:pic>
        <p:sp>
          <p:nvSpPr>
            <p:cNvPr id="18" name="矩形 5">
              <a:extLst>
                <a:ext uri="{FF2B5EF4-FFF2-40B4-BE49-F238E27FC236}">
                  <a16:creationId xmlns:a16="http://schemas.microsoft.com/office/drawing/2014/main" id="{9A0A7B59-12F8-4A6E-9CA2-84D3124568A4}"/>
                </a:ext>
              </a:extLst>
            </p:cNvPr>
            <p:cNvSpPr/>
            <p:nvPr/>
          </p:nvSpPr>
          <p:spPr>
            <a:xfrm>
              <a:off x="805832" y="389394"/>
              <a:ext cx="5765691" cy="707884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Yêu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cần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đạt</a:t>
              </a:r>
              <a:endParaRPr lang="en-GB" altLang="en-US" sz="3000" b="1" dirty="0">
                <a:solidFill>
                  <a:srgbClr val="FF0000"/>
                </a:solidFill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 descr="A picture containing bedroom&#10;&#10;Description automatically generated">
            <a:extLst>
              <a:ext uri="{FF2B5EF4-FFF2-40B4-BE49-F238E27FC236}">
                <a16:creationId xmlns:a16="http://schemas.microsoft.com/office/drawing/2014/main" id="{CE4F66E1-CE0A-423B-A4D2-44BBDD4C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6" b="43291" l="55272" r="88818">
                        <a14:foregroundMark x1="70128" y1="12300" x2="68051" y2="9265"/>
                        <a14:foregroundMark x1="65815" y1="42013" x2="64856" y2="43610"/>
                        <a14:foregroundMark x1="76997" y1="42492" x2="75879" y2="39457"/>
                        <a14:foregroundMark x1="79073" y1="40256" x2="79712" y2="42812"/>
                        <a14:foregroundMark x1="60224" y1="21565" x2="55431" y2="16613"/>
                        <a14:foregroundMark x1="76837" y1="25240" x2="77316" y2="27796"/>
                        <a14:foregroundMark x1="86581" y1="23003" x2="86741" y2="21885"/>
                        <a14:foregroundMark x1="87700" y1="19968" x2="88339" y2="20927"/>
                        <a14:foregroundMark x1="88818" y1="21246" x2="86741" y2="19329"/>
                      </a14:backgroundRemoval>
                    </a14:imgEffect>
                  </a14:imgLayer>
                </a14:imgProps>
              </a:ext>
            </a:extLst>
          </a:blip>
          <a:srcRect l="54109" t="7570" r="9773" b="53863"/>
          <a:stretch/>
        </p:blipFill>
        <p:spPr>
          <a:xfrm>
            <a:off x="167913" y="1876277"/>
            <a:ext cx="768172" cy="820251"/>
          </a:xfrm>
          <a:prstGeom prst="rect">
            <a:avLst/>
          </a:prstGeom>
        </p:spPr>
      </p:pic>
      <p:sp>
        <p:nvSpPr>
          <p:cNvPr id="25" name="Google Shape;560;p32">
            <a:extLst>
              <a:ext uri="{FF2B5EF4-FFF2-40B4-BE49-F238E27FC236}">
                <a16:creationId xmlns:a16="http://schemas.microsoft.com/office/drawing/2014/main" id="{4D2035C8-6829-41E9-964C-A75970A15B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1243" y="2251505"/>
            <a:ext cx="4742666" cy="2211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indent="0" algn="ctr">
              <a:buNone/>
            </a:pP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1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bedroom&#10;&#10;Description automatically generated">
            <a:extLst>
              <a:ext uri="{FF2B5EF4-FFF2-40B4-BE49-F238E27FC236}">
                <a16:creationId xmlns:a16="http://schemas.microsoft.com/office/drawing/2014/main" id="{BE71E640-0A59-4E0A-ADB0-B1C43E7F2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95" b="94569" l="5272" r="51597">
                        <a14:foregroundMark x1="37220" y1="68850" x2="43770" y2="71246"/>
                        <a14:foregroundMark x1="45687" y1="75240" x2="50160" y2="74601"/>
                        <a14:foregroundMark x1="48403" y1="70607" x2="51597" y2="72684"/>
                        <a14:foregroundMark x1="43291" y1="79233" x2="39936" y2="81470"/>
                        <a14:foregroundMark x1="40575" y1="85623" x2="42492" y2="87061"/>
                      </a14:backgroundRemoval>
                    </a14:imgEffect>
                  </a14:imgLayer>
                </a14:imgProps>
              </a:ext>
            </a:extLst>
          </a:blip>
          <a:srcRect t="48168" r="47178"/>
          <a:stretch/>
        </p:blipFill>
        <p:spPr>
          <a:xfrm>
            <a:off x="661548" y="2847909"/>
            <a:ext cx="1117826" cy="1096888"/>
          </a:xfrm>
          <a:prstGeom prst="rect">
            <a:avLst/>
          </a:prstGeom>
        </p:spPr>
      </p:pic>
      <p:sp>
        <p:nvSpPr>
          <p:cNvPr id="28" name="Google Shape;560;p32">
            <a:extLst>
              <a:ext uri="{FF2B5EF4-FFF2-40B4-BE49-F238E27FC236}">
                <a16:creationId xmlns:a16="http://schemas.microsoft.com/office/drawing/2014/main" id="{842ED01B-5DBC-4288-A2EB-549DEFEC8993}"/>
              </a:ext>
            </a:extLst>
          </p:cNvPr>
          <p:cNvSpPr txBox="1">
            <a:spLocks/>
          </p:cNvSpPr>
          <p:nvPr/>
        </p:nvSpPr>
        <p:spPr>
          <a:xfrm>
            <a:off x="1366702" y="3285764"/>
            <a:ext cx="474266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than)</a:t>
            </a:r>
            <a:r>
              <a:rPr lang="vi-VN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3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94" y="1251558"/>
            <a:ext cx="4395555" cy="2751932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5" y="3058865"/>
            <a:ext cx="2967155" cy="1185522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18" y="2137678"/>
            <a:ext cx="3208414" cy="275193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62" y="1530513"/>
            <a:ext cx="1052501" cy="80663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45" y="713223"/>
            <a:ext cx="964365" cy="107666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43"/>
            <a:ext cx="879624" cy="744297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" y="683583"/>
            <a:ext cx="479257" cy="773347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69" y="1010699"/>
            <a:ext cx="1052501" cy="80663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20" y="1117643"/>
            <a:ext cx="1591214" cy="1219506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638534" y="2805554"/>
            <a:ext cx="2712233" cy="13580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CON!</a:t>
            </a:r>
            <a:endParaRPr lang="zh-CN" altLang="en-US" sz="303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658A27E-A782-4B87-A013-B1878B5DB54B}"/>
              </a:ext>
            </a:extLst>
          </p:cNvPr>
          <p:cNvGrpSpPr/>
          <p:nvPr/>
        </p:nvGrpSpPr>
        <p:grpSpPr>
          <a:xfrm>
            <a:off x="931611" y="1390819"/>
            <a:ext cx="5651408" cy="3623749"/>
            <a:chOff x="931611" y="1390819"/>
            <a:chExt cx="5651408" cy="3623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E62991-64EE-4B27-986E-D45F50A0D9F4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9D711C-EFB6-4497-8C6C-08C911AD6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D1794B-369D-4BE3-9735-B9758CF2CD1C}"/>
                  </a:ext>
                </a:extLst>
              </p:cNvPr>
              <p:cNvSpPr txBox="1"/>
              <p:nvPr/>
            </p:nvSpPr>
            <p:spPr>
              <a:xfrm>
                <a:off x="2001063" y="2997987"/>
                <a:ext cx="377141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559D4D-8CF9-4993-A875-BC26E8FD0493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032548A-047E-4992-98BB-983760B99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59" y="3254008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4471D-65C0-475F-8D18-FC46E4E86B4E}"/>
              </a:ext>
            </a:extLst>
          </p:cNvPr>
          <p:cNvGrpSpPr/>
          <p:nvPr/>
        </p:nvGrpSpPr>
        <p:grpSpPr>
          <a:xfrm>
            <a:off x="218245" y="617893"/>
            <a:ext cx="1647515" cy="661587"/>
            <a:chOff x="335475" y="617893"/>
            <a:chExt cx="1647515" cy="661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B7C98-BFE7-4C5F-BDAA-C46AAA8BBDE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67D2E-BE97-4596-B2EE-7183943FF830}"/>
                </a:ext>
              </a:extLst>
            </p:cNvPr>
            <p:cNvSpPr txBox="1"/>
            <p:nvPr/>
          </p:nvSpPr>
          <p:spPr>
            <a:xfrm>
              <a:off x="335475" y="63314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E1B2D1-BBF7-4AE0-A5C8-DEDB5316B2CD}"/>
              </a:ext>
            </a:extLst>
          </p:cNvPr>
          <p:cNvSpPr txBox="1"/>
          <p:nvPr/>
        </p:nvSpPr>
        <p:spPr>
          <a:xfrm>
            <a:off x="1802794" y="595725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2"/>
                </a:solidFill>
                <a:latin typeface="UTM Cookies" panose="02040603050506020204" pitchFamily="18" charset="0"/>
              </a:rPr>
              <a:t>TRÒ CHƠI CỦA BỐ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1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00A02A-C8C6-41E4-B9EE-C2B085B2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AA372F-06F7-494A-82E4-57B9E58A480E}"/>
              </a:ext>
            </a:extLst>
          </p:cNvPr>
          <p:cNvGrpSpPr/>
          <p:nvPr/>
        </p:nvGrpSpPr>
        <p:grpSpPr>
          <a:xfrm>
            <a:off x="1055300" y="1649610"/>
            <a:ext cx="5204926" cy="1360904"/>
            <a:chOff x="1544951" y="1416576"/>
            <a:chExt cx="6939901" cy="1814538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E40098C5-3156-453D-A3E4-7D33011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951" y="1416576"/>
              <a:ext cx="6054098" cy="1814538"/>
            </a:xfrm>
            <a:prstGeom prst="rect">
              <a:avLst/>
            </a:prstGeom>
          </p:spPr>
        </p:pic>
        <p:sp>
          <p:nvSpPr>
            <p:cNvPr id="15" name="矩形 5">
              <a:extLst>
                <a:ext uri="{FF2B5EF4-FFF2-40B4-BE49-F238E27FC236}">
                  <a16:creationId xmlns:a16="http://schemas.microsoft.com/office/drawing/2014/main" id="{F86056FE-71F1-4358-B4B7-56A9E32108BB}"/>
                </a:ext>
              </a:extLst>
            </p:cNvPr>
            <p:cNvSpPr/>
            <p:nvPr/>
          </p:nvSpPr>
          <p:spPr>
            <a:xfrm>
              <a:off x="2719162" y="1821407"/>
              <a:ext cx="5765690" cy="1200325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Khởi</a:t>
              </a:r>
              <a:r>
                <a:rPr lang="en-US" altLang="en-US" sz="5400" b="1" dirty="0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động</a:t>
              </a:r>
              <a:endParaRPr lang="en-GB" altLang="en-US" sz="5400" b="1" dirty="0">
                <a:solidFill>
                  <a:srgbClr val="FF83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572" y="683099"/>
            <a:ext cx="394082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ơi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2922668"/>
            <a:ext cx="1564520" cy="1123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9959" y="2743200"/>
            <a:ext cx="2535843" cy="120015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defTabSz="685800"/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5329238"/>
            <a:ext cx="6096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0" y="1116423"/>
            <a:ext cx="2943225" cy="1114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9" y="2935200"/>
            <a:ext cx="2066925" cy="985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3" y="2603026"/>
            <a:ext cx="264319" cy="3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47620" y="2825424"/>
            <a:ext cx="1138580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4736" y="3638549"/>
              <a:ext cx="83388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11540" y="2825424"/>
            <a:ext cx="1161041" cy="832178"/>
            <a:chOff x="820159" y="3341516"/>
            <a:chExt cx="1161041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20159" y="3638549"/>
              <a:ext cx="102303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3850483"/>
            <a:ext cx="733425" cy="55006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1" y="1257302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Em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gái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của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mẹ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gọi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587880" y="3620131"/>
            <a:ext cx="1212720" cy="832178"/>
            <a:chOff x="768480" y="3341516"/>
            <a:chExt cx="121272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68480" y="3638549"/>
              <a:ext cx="104067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48708" y="3620131"/>
            <a:ext cx="1138580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22752" y="3714749"/>
              <a:ext cx="8178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dì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" y="2914650"/>
            <a:ext cx="1066282" cy="7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840137" y="2756975"/>
            <a:ext cx="1747062" cy="83217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4138" y="3714749"/>
              <a:ext cx="6750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6" y="306061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965776" y="2756975"/>
            <a:ext cx="2149408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67739" y="3714749"/>
              <a:ext cx="7278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vắng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vẻ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80" y="2124786"/>
            <a:ext cx="1066282" cy="76568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09450" y="1221624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nào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dưới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đây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đặc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điểm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8368" y="3620924"/>
            <a:ext cx="2096233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5505" y="3676649"/>
              <a:ext cx="88130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vườn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88257" y="3620131"/>
            <a:ext cx="2025410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45881" y="3714749"/>
              <a:ext cx="9715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cau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212950" y="2761410"/>
            <a:ext cx="1459314" cy="832178"/>
            <a:chOff x="800404" y="3341516"/>
            <a:chExt cx="1180796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00404" y="3714749"/>
              <a:ext cx="106255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829065"/>
            <a:ext cx="1569971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99077" y="3714749"/>
              <a:ext cx="66520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85813" y="3620924"/>
            <a:ext cx="1388412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8307" y="3714749"/>
              <a:ext cx="66674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6" y="385422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47019" y="3620923"/>
            <a:ext cx="1713105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53206" y="3448049"/>
              <a:ext cx="956945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algn="ctr" defTabSz="685800"/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9464" y="2887919"/>
            <a:ext cx="1066282" cy="76568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42926" y="1018323"/>
            <a:ext cx="601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Tìm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tình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cảm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trong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câu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sau</a:t>
            </a:r>
            <a:r>
              <a:rPr lang="en-US" sz="2400" b="1" i="1" dirty="0">
                <a:solidFill>
                  <a:srgbClr val="0000CC"/>
                </a:solidFill>
              </a:rPr>
              <a:t>: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rất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nhớ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sớm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về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.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5625 -0.14722 C -0.06806 -0.18025 -0.08542 -0.19815 -0.10417 -0.19815 C -0.12448 -0.19815 -0.14167 -0.18025 -0.15295 -0.14722 L -0.20851 3.7037E-7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CB0F26-55CF-48C4-BA7E-1D02657D3326}"/>
              </a:ext>
            </a:extLst>
          </p:cNvPr>
          <p:cNvSpPr txBox="1"/>
          <p:nvPr/>
        </p:nvSpPr>
        <p:spPr>
          <a:xfrm>
            <a:off x="414294" y="1109392"/>
            <a:ext cx="6305931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err="1">
                <a:solidFill>
                  <a:srgbClr val="3F2732"/>
                </a:solidFill>
                <a:latin typeface="HP001 4 hàng" pitchFamily="34" charset="0"/>
              </a:rPr>
              <a:t>Thứ</a:t>
            </a:r>
            <a:r>
              <a:rPr lang="en-US" sz="2700" b="1">
                <a:solidFill>
                  <a:srgbClr val="3F2732"/>
                </a:solidFill>
                <a:latin typeface="HP001 4 hàng" pitchFamily="34" charset="0"/>
              </a:rPr>
              <a:t> sáu </a:t>
            </a:r>
            <a:r>
              <a:rPr lang="en-US" sz="2700" b="1" err="1">
                <a:solidFill>
                  <a:srgbClr val="3F2732"/>
                </a:solidFill>
                <a:latin typeface="HP001 4 hàng" pitchFamily="34" charset="0"/>
              </a:rPr>
              <a:t>ngày</a:t>
            </a:r>
            <a:r>
              <a:rPr lang="en-US" sz="2700" b="1">
                <a:solidFill>
                  <a:srgbClr val="3F2732"/>
                </a:solidFill>
                <a:latin typeface="HP001 4 hàng" pitchFamily="34" charset="0"/>
              </a:rPr>
              <a:t> 17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tháng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12 </a:t>
            </a:r>
            <a:r>
              <a:rPr lang="en-US" sz="2700" b="1" err="1">
                <a:solidFill>
                  <a:srgbClr val="3F2732"/>
                </a:solidFill>
                <a:latin typeface="HP001 4 hàng" pitchFamily="34" charset="0"/>
              </a:rPr>
              <a:t>năm</a:t>
            </a:r>
            <a:r>
              <a:rPr lang="en-US" sz="2700" b="1">
                <a:solidFill>
                  <a:srgbClr val="3F2732"/>
                </a:solidFill>
                <a:latin typeface="HP001 4 hàng" pitchFamily="34" charset="0"/>
              </a:rPr>
              <a:t> 2022</a:t>
            </a:r>
            <a:endParaRPr lang="en-US" sz="2700" b="1" dirty="0">
              <a:solidFill>
                <a:srgbClr val="3F2732"/>
              </a:solidFill>
              <a:latin typeface="HP001 4 hàng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507A-0250-4065-AE8E-C748B2702C7E}"/>
              </a:ext>
            </a:extLst>
          </p:cNvPr>
          <p:cNvSpPr txBox="1"/>
          <p:nvPr/>
        </p:nvSpPr>
        <p:spPr>
          <a:xfrm>
            <a:off x="2190420" y="1696914"/>
            <a:ext cx="2636657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Luǀ</a:t>
            </a:r>
            <a:r>
              <a:rPr lang="el-GR" sz="2700" b="1" dirty="0">
                <a:solidFill>
                  <a:srgbClr val="3F2732"/>
                </a:solidFill>
                <a:latin typeface="HP001 4 hàng" pitchFamily="34" charset="0"/>
              </a:rPr>
              <a:t>Ϛ</a:t>
            </a:r>
            <a:r>
              <a:rPr lang="en-US" sz="2700" b="1">
                <a:solidFill>
                  <a:srgbClr val="3F2732"/>
                </a:solidFill>
                <a:latin typeface="HP001 4 hàng" pitchFamily="34" charset="0"/>
              </a:rPr>
              <a:t>n từ và câu</a:t>
            </a:r>
            <a:endParaRPr lang="en-US" sz="2700" b="1" dirty="0">
              <a:solidFill>
                <a:srgbClr val="3F2732"/>
              </a:solidFill>
              <a:latin typeface="HP001 4 hàng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BC3C-30EC-4E3E-90B4-BEA74EB3847B}"/>
              </a:ext>
            </a:extLst>
          </p:cNvPr>
          <p:cNvSpPr txBox="1"/>
          <p:nvPr/>
        </p:nvSpPr>
        <p:spPr>
          <a:xfrm>
            <a:off x="648590" y="2406997"/>
            <a:ext cx="5344129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Mở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rộng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vốn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từ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l-GR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ωϛ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cảm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gia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đình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B0E54-ED0E-4FAF-8B03-EEB4BA57FBB8}"/>
              </a:ext>
            </a:extLst>
          </p:cNvPr>
          <p:cNvSpPr txBox="1"/>
          <p:nvPr/>
        </p:nvSpPr>
        <p:spPr>
          <a:xfrm>
            <a:off x="373275" y="2902126"/>
            <a:ext cx="5895562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hĈ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than</a:t>
            </a:r>
          </a:p>
        </p:txBody>
      </p:sp>
      <p:pic>
        <p:nvPicPr>
          <p:cNvPr id="6" name="Picture 2" descr="Study Clipart PNG Images | Vector and PSD Files | Free Download on Pngtree">
            <a:extLst>
              <a:ext uri="{FF2B5EF4-FFF2-40B4-BE49-F238E27FC236}">
                <a16:creationId xmlns:a16="http://schemas.microsoft.com/office/drawing/2014/main" id="{4CFD313A-60B1-434B-BAFC-D5891C472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444" l="1667" r="98889">
                        <a14:foregroundMark x1="20555" y1="82433" x2="33889" y2="87500"/>
                        <a14:foregroundMark x1="33889" y1="87500" x2="66944" y2="91389"/>
                        <a14:foregroundMark x1="66944" y1="91389" x2="79722" y2="88333"/>
                        <a14:foregroundMark x1="95306" y1="78494" x2="98889" y2="77778"/>
                        <a14:foregroundMark x1="95278" y1="72222" x2="94732" y2="74914"/>
                        <a14:foregroundMark x1="75000" y1="78056" x2="77222" y2="96667"/>
                        <a14:foregroundMark x1="93611" y1="97222" x2="92636" y2="95326"/>
                        <a14:foregroundMark x1="92778" y1="73333" x2="94722" y2="66944"/>
                        <a14:foregroundMark x1="24722" y1="73611" x2="18435" y2="79251"/>
                        <a14:foregroundMark x1="32778" y1="94722" x2="51667" y2="96111"/>
                        <a14:foregroundMark x1="51667" y1="96111" x2="66111" y2="95833"/>
                        <a14:foregroundMark x1="80556" y1="85556" x2="79167" y2="99444"/>
                        <a14:foregroundMark x1="79167" y1="99444" x2="79167" y2="99444"/>
                        <a14:foregroundMark x1="20415" y1="88572" x2="41111" y2="97500"/>
                        <a14:backgroundMark x1="14722" y1="79167" x2="14444" y2="91389"/>
                        <a14:backgroundMark x1="10278" y1="83333" x2="3056" y2="95278"/>
                        <a14:backgroundMark x1="4722" y1="90556" x2="1389" y2="98889"/>
                        <a14:backgroundMark x1="89444" y1="75278" x2="89167" y2="95278"/>
                        <a14:backgroundMark x1="89167" y1="95278" x2="89167" y2="95278"/>
                        <a14:backgroundMark x1="93889" y1="76667" x2="96389" y2="7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3463" b="5840"/>
          <a:stretch/>
        </p:blipFill>
        <p:spPr bwMode="auto">
          <a:xfrm>
            <a:off x="4858341" y="3245241"/>
            <a:ext cx="1410496" cy="12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0;p32">
            <a:extLst>
              <a:ext uri="{FF2B5EF4-FFF2-40B4-BE49-F238E27FC236}">
                <a16:creationId xmlns:a16="http://schemas.microsoft.com/office/drawing/2014/main" id="{FCB7372E-AC1D-4562-8405-BC6E0200487F}"/>
              </a:ext>
            </a:extLst>
          </p:cNvPr>
          <p:cNvSpPr txBox="1">
            <a:spLocks/>
          </p:cNvSpPr>
          <p:nvPr/>
        </p:nvSpPr>
        <p:spPr>
          <a:xfrm>
            <a:off x="65858" y="1055612"/>
            <a:ext cx="693910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F354A-77D7-4D8A-A299-A701831F521C}"/>
              </a:ext>
            </a:extLst>
          </p:cNvPr>
          <p:cNvCxnSpPr/>
          <p:nvPr/>
        </p:nvCxnSpPr>
        <p:spPr>
          <a:xfrm>
            <a:off x="3289817" y="1135672"/>
            <a:ext cx="32004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1FA0E-B180-426E-B5AE-D1E17D3D8A17}"/>
              </a:ext>
            </a:extLst>
          </p:cNvPr>
          <p:cNvGrpSpPr/>
          <p:nvPr/>
        </p:nvGrpSpPr>
        <p:grpSpPr>
          <a:xfrm>
            <a:off x="102666" y="1516902"/>
            <a:ext cx="2040731" cy="1054848"/>
            <a:chOff x="442928" y="1003048"/>
            <a:chExt cx="2452720" cy="1174510"/>
          </a:xfrm>
        </p:grpSpPr>
        <p:pic>
          <p:nvPicPr>
            <p:cNvPr id="103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87900800-844F-4C13-B857-79F7F9590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28" y="1003048"/>
              <a:ext cx="2452720" cy="11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560;p32">
              <a:extLst>
                <a:ext uri="{FF2B5EF4-FFF2-40B4-BE49-F238E27FC236}">
                  <a16:creationId xmlns:a16="http://schemas.microsoft.com/office/drawing/2014/main" id="{61547A93-86D2-4DAB-BFB4-C09884E8B1A7}"/>
                </a:ext>
              </a:extLst>
            </p:cNvPr>
            <p:cNvSpPr txBox="1">
              <a:spLocks/>
            </p:cNvSpPr>
            <p:nvPr/>
          </p:nvSpPr>
          <p:spPr>
            <a:xfrm>
              <a:off x="462538" y="1526234"/>
              <a:ext cx="2103895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71EDF4-EE6D-4308-9A32-3A2BCEA88F0A}"/>
              </a:ext>
            </a:extLst>
          </p:cNvPr>
          <p:cNvGrpSpPr/>
          <p:nvPr/>
        </p:nvGrpSpPr>
        <p:grpSpPr>
          <a:xfrm>
            <a:off x="2189975" y="1440936"/>
            <a:ext cx="2104800" cy="1148224"/>
            <a:chOff x="597870" y="866081"/>
            <a:chExt cx="2288411" cy="1095829"/>
          </a:xfrm>
        </p:grpSpPr>
        <p:pic>
          <p:nvPicPr>
            <p:cNvPr id="13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DAC07DE1-98E1-4354-83A6-478178B88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70" y="866081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560;p32">
              <a:extLst>
                <a:ext uri="{FF2B5EF4-FFF2-40B4-BE49-F238E27FC236}">
                  <a16:creationId xmlns:a16="http://schemas.microsoft.com/office/drawing/2014/main" id="{956CFA84-F711-49AA-B446-B252F5A475FE}"/>
                </a:ext>
              </a:extLst>
            </p:cNvPr>
            <p:cNvSpPr txBox="1">
              <a:spLocks/>
            </p:cNvSpPr>
            <p:nvPr/>
          </p:nvSpPr>
          <p:spPr>
            <a:xfrm>
              <a:off x="758869" y="1369257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507A71-9AE2-44E6-83B3-5044BC9BCFEF}"/>
              </a:ext>
            </a:extLst>
          </p:cNvPr>
          <p:cNvGrpSpPr/>
          <p:nvPr/>
        </p:nvGrpSpPr>
        <p:grpSpPr>
          <a:xfrm>
            <a:off x="4283948" y="1416154"/>
            <a:ext cx="2264054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36A2F67-293F-4C69-BC43-5A95B6721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3A017DBF-3FD2-4AE9-AE12-8277A0255ACE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879E5-7EA8-4B8F-B350-2F0635DC375C}"/>
              </a:ext>
            </a:extLst>
          </p:cNvPr>
          <p:cNvGrpSpPr/>
          <p:nvPr/>
        </p:nvGrpSpPr>
        <p:grpSpPr>
          <a:xfrm>
            <a:off x="118983" y="2645522"/>
            <a:ext cx="2445815" cy="1189721"/>
            <a:chOff x="527504" y="1030514"/>
            <a:chExt cx="2432125" cy="1095829"/>
          </a:xfrm>
        </p:grpSpPr>
        <p:pic>
          <p:nvPicPr>
            <p:cNvPr id="19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6900179F-6967-4DB3-8E9D-9B3D40A5E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Google Shape;560;p32">
              <a:extLst>
                <a:ext uri="{FF2B5EF4-FFF2-40B4-BE49-F238E27FC236}">
                  <a16:creationId xmlns:a16="http://schemas.microsoft.com/office/drawing/2014/main" id="{764893B8-7718-495F-A1C7-7A70CDF7A505}"/>
                </a:ext>
              </a:extLst>
            </p:cNvPr>
            <p:cNvSpPr txBox="1">
              <a:spLocks/>
            </p:cNvSpPr>
            <p:nvPr/>
          </p:nvSpPr>
          <p:spPr>
            <a:xfrm>
              <a:off x="935467" y="152435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10D385-D0BB-446B-8E04-6EF3BF01481B}"/>
              </a:ext>
            </a:extLst>
          </p:cNvPr>
          <p:cNvGrpSpPr/>
          <p:nvPr/>
        </p:nvGrpSpPr>
        <p:grpSpPr>
          <a:xfrm>
            <a:off x="2450695" y="2655346"/>
            <a:ext cx="2142446" cy="1189721"/>
            <a:chOff x="527504" y="1030514"/>
            <a:chExt cx="2288411" cy="1095829"/>
          </a:xfrm>
        </p:grpSpPr>
        <p:pic>
          <p:nvPicPr>
            <p:cNvPr id="22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01B7B343-68C9-4FE4-AB98-7088647C0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560;p32">
              <a:extLst>
                <a:ext uri="{FF2B5EF4-FFF2-40B4-BE49-F238E27FC236}">
                  <a16:creationId xmlns:a16="http://schemas.microsoft.com/office/drawing/2014/main" id="{B04552EB-391F-4F52-B7A8-9B00126F88CF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CA0A3-B0F4-4DD1-89A1-A5015409A6AB}"/>
              </a:ext>
            </a:extLst>
          </p:cNvPr>
          <p:cNvGrpSpPr/>
          <p:nvPr/>
        </p:nvGrpSpPr>
        <p:grpSpPr>
          <a:xfrm>
            <a:off x="4596901" y="2672062"/>
            <a:ext cx="2261099" cy="1163181"/>
            <a:chOff x="527504" y="1030514"/>
            <a:chExt cx="2652003" cy="1550908"/>
          </a:xfrm>
        </p:grpSpPr>
        <p:pic>
          <p:nvPicPr>
            <p:cNvPr id="25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BED3A7DD-652F-4D00-A40C-8D92FCF70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14650" cy="155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560;p32">
              <a:extLst>
                <a:ext uri="{FF2B5EF4-FFF2-40B4-BE49-F238E27FC236}">
                  <a16:creationId xmlns:a16="http://schemas.microsoft.com/office/drawing/2014/main" id="{A1E6F349-16C0-40C6-AA1B-959475AEDB79}"/>
                </a:ext>
              </a:extLst>
            </p:cNvPr>
            <p:cNvSpPr txBox="1">
              <a:spLocks/>
            </p:cNvSpPr>
            <p:nvPr/>
          </p:nvSpPr>
          <p:spPr>
            <a:xfrm>
              <a:off x="1155345" y="177441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4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65460200-80B1-4EE5-94E3-0413E83A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1" y="159248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4A521186-10A8-46EF-9092-C7DADB33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77" y="152142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F7EE4E23-10F1-4B8C-9C24-7CF3B18E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32" y="272186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3C100C15-35CC-48E1-87E3-38D1A96D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05" y="2738838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9114317-CE97-4839-A860-8A98C9382AEF}"/>
              </a:ext>
            </a:extLst>
          </p:cNvPr>
          <p:cNvSpPr/>
          <p:nvPr/>
        </p:nvSpPr>
        <p:spPr>
          <a:xfrm>
            <a:off x="1709254" y="223509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1DA9D8-83D9-40A4-9FEE-43555BD952D3}"/>
              </a:ext>
            </a:extLst>
          </p:cNvPr>
          <p:cNvSpPr/>
          <p:nvPr/>
        </p:nvSpPr>
        <p:spPr>
          <a:xfrm>
            <a:off x="3879129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DF7CC2F-DBC4-482C-8B02-94D2D3C62E03}"/>
              </a:ext>
            </a:extLst>
          </p:cNvPr>
          <p:cNvSpPr/>
          <p:nvPr/>
        </p:nvSpPr>
        <p:spPr>
          <a:xfrm>
            <a:off x="6100682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8267B7-FBC6-430A-B21B-02B479957ABC}"/>
              </a:ext>
            </a:extLst>
          </p:cNvPr>
          <p:cNvSpPr/>
          <p:nvPr/>
        </p:nvSpPr>
        <p:spPr>
          <a:xfrm>
            <a:off x="1975484" y="348580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137E1B-AECB-48BD-BDF9-33EB02773D4D}"/>
              </a:ext>
            </a:extLst>
          </p:cNvPr>
          <p:cNvSpPr/>
          <p:nvPr/>
        </p:nvSpPr>
        <p:spPr>
          <a:xfrm>
            <a:off x="4171387" y="34986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9C1A85-1A69-401B-9111-5EFE2426D9BB}"/>
              </a:ext>
            </a:extLst>
          </p:cNvPr>
          <p:cNvSpPr/>
          <p:nvPr/>
        </p:nvSpPr>
        <p:spPr>
          <a:xfrm>
            <a:off x="6269656" y="35107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8.Trochoicuabo[202106021016263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752</Words>
  <Application>Microsoft Office PowerPoint</Application>
  <PresentationFormat>Custom</PresentationFormat>
  <Paragraphs>89</Paragraphs>
  <Slides>19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Kalam</vt:lpstr>
      <vt:lpstr>UTM Avo</vt:lpstr>
      <vt:lpstr>Times New Roman</vt:lpstr>
      <vt:lpstr>Arial-Rounded</vt:lpstr>
      <vt:lpstr>Livvic</vt:lpstr>
      <vt:lpstr>Roboto Condensed Light</vt:lpstr>
      <vt:lpstr>Chewy</vt:lpstr>
      <vt:lpstr>Raleway</vt:lpstr>
      <vt:lpstr>Montserrat</vt:lpstr>
      <vt:lpstr>Delius Unicase</vt:lpstr>
      <vt:lpstr>UTM French Vanilla</vt:lpstr>
      <vt:lpstr>Arial</vt:lpstr>
      <vt:lpstr>UTM Cookies</vt:lpstr>
      <vt:lpstr>Comfortaa</vt:lpstr>
      <vt:lpstr>HP001 4 hàng</vt:lpstr>
      <vt:lpstr>Doodle Sketchbook by Slidesgo</vt:lpstr>
      <vt:lpstr>Response to Intervention: The Alphabet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tâm, chăm sóc, yêu thương</vt:lpstr>
      <vt:lpstr>PowerPoint Presentation</vt:lpstr>
      <vt:lpstr>Tìm thêm các từ chỉ tình cảm của người thân trong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157</cp:revision>
  <dcterms:modified xsi:type="dcterms:W3CDTF">2022-12-11T15:51:24Z</dcterms:modified>
</cp:coreProperties>
</file>