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389" r:id="rId2"/>
    <p:sldId id="395" r:id="rId3"/>
    <p:sldId id="398" r:id="rId4"/>
    <p:sldId id="399" r:id="rId5"/>
    <p:sldId id="400" r:id="rId6"/>
    <p:sldId id="396" r:id="rId7"/>
    <p:sldId id="397" r:id="rId8"/>
  </p:sldIdLst>
  <p:sldSz cx="6858000" cy="5143500"/>
  <p:notesSz cx="6858000" cy="9144000"/>
  <p:embeddedFontLst>
    <p:embeddedFont>
      <p:font typeface="HP001 4 hàng" panose="020B0603050302020204" pitchFamily="34" charset="0"/>
      <p:regular r:id="rId10"/>
      <p:bold r:id="rId11"/>
    </p:embeddedFont>
    <p:embeddedFont>
      <p:font typeface="Kalam" panose="020B0604020202020204" charset="0"/>
      <p:regular r:id="rId12"/>
      <p:bold r:id="rId13"/>
    </p:embeddedFont>
    <p:embeddedFont>
      <p:font typeface="Montserrat" panose="02000505000000020004" pitchFamily="2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C43"/>
    <a:srgbClr val="000000"/>
    <a:srgbClr val="F7446B"/>
    <a:srgbClr val="FC7D77"/>
    <a:srgbClr val="BEE7FB"/>
    <a:srgbClr val="B7D574"/>
    <a:srgbClr val="7EA131"/>
    <a:srgbClr val="8AB036"/>
    <a:srgbClr val="F95D51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  <p:sldLayoutId id="214748369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30840CBA-9EA5-44A7-B90E-5FE6A95D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F15B31-59B2-414D-874A-FDF1B8EEA7A1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306F9-DED4-4852-8716-E1B99E245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859" y="1658678"/>
            <a:ext cx="5399481" cy="311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62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D720B1-02DD-42EB-A6D3-7044BD0A2848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5E398F-47EE-42ED-86DC-BCFDA4358F87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CC6D292-62F5-44E4-BD52-17829BA97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FF28C2-B764-47A1-BE03-966156E4E956}"/>
                  </a:ext>
                </a:extLst>
              </p:cNvPr>
              <p:cNvSpPr txBox="1"/>
              <p:nvPr/>
            </p:nvSpPr>
            <p:spPr>
              <a:xfrm>
                <a:off x="2311404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 – 4 </a:t>
                </a:r>
              </a:p>
            </p:txBody>
          </p:sp>
        </p:grp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C444118A-C49A-489E-B3FA-CA78EB578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620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:a16="http://schemas.microsoft.com/office/drawing/2014/main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6907916" cy="3857625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DE65B1A-857B-4E78-B0F7-7D4836C38F09}"/>
              </a:ext>
            </a:extLst>
          </p:cNvPr>
          <p:cNvSpPr txBox="1"/>
          <p:nvPr/>
        </p:nvSpPr>
        <p:spPr>
          <a:xfrm>
            <a:off x="1535365" y="1044169"/>
            <a:ext cx="3787270" cy="49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350" b="1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1350" b="1">
                <a:solidFill>
                  <a:prstClr val="white"/>
                </a:solidFill>
                <a:latin typeface="HP001 4 hàng" panose="020B0603050302020204" pitchFamily="34" charset="0"/>
              </a:rPr>
              <a:t> ba </a:t>
            </a:r>
            <a:r>
              <a:rPr lang="en-US" sz="1350" b="1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1350" b="1">
                <a:solidFill>
                  <a:prstClr val="white"/>
                </a:solidFill>
                <a:latin typeface="HP001 4 hàng" panose="020B0603050302020204" pitchFamily="34" charset="0"/>
              </a:rPr>
              <a:t> 4 tháng 1 năm 2022</a:t>
            </a:r>
            <a:endParaRPr lang="en-US" sz="135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  <a:p>
            <a:pPr defTabSz="385753"/>
            <a:r>
              <a:rPr lang="en-US" sz="1266" b="1" dirty="0">
                <a:solidFill>
                  <a:prstClr val="white"/>
                </a:solidFill>
                <a:latin typeface="HP001 4 hàng" panose="020B0603050302020204" pitchFamily="34" charset="0"/>
              </a:rPr>
              <a:t>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901804" y="1318700"/>
            <a:ext cx="11043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350" b="1">
                <a:solidFill>
                  <a:prstClr val="white"/>
                </a:solidFill>
                <a:latin typeface="HP001 4 hàng" panose="020B0603050302020204" pitchFamily="34" charset="0"/>
              </a:rPr>
              <a:t>Tiếng Việt</a:t>
            </a:r>
            <a:endParaRPr lang="en-US" sz="135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212057" y="1618782"/>
            <a:ext cx="46958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350" b="1">
                <a:solidFill>
                  <a:prstClr val="white"/>
                </a:solidFill>
                <a:latin typeface="HP001 4 hàng" panose="020B0603050302020204" pitchFamily="34" charset="0"/>
              </a:rPr>
              <a:t>Ôn tập cuối </a:t>
            </a:r>
            <a:r>
              <a:rPr lang="en-US" sz="13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HKI</a:t>
            </a:r>
            <a:r>
              <a:rPr lang="en-US" sz="1350" b="1">
                <a:solidFill>
                  <a:prstClr val="white"/>
                </a:solidFill>
                <a:latin typeface="HP001 4 hàng" panose="020B0603050302020204" pitchFamily="34" charset="0"/>
              </a:rPr>
              <a:t> (Tr138)</a:t>
            </a:r>
            <a:endParaRPr lang="en-US" sz="135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14881" y="918021"/>
            <a:ext cx="0" cy="318092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08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3865C-C445-4D39-BE5B-D4963558B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17" y="414036"/>
            <a:ext cx="5306165" cy="4315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E2F39D-D475-464F-B9E7-584E5715A9BF}"/>
              </a:ext>
            </a:extLst>
          </p:cNvPr>
          <p:cNvSpPr txBox="1"/>
          <p:nvPr/>
        </p:nvSpPr>
        <p:spPr>
          <a:xfrm>
            <a:off x="1478845" y="936978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H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440F8-8BF0-4F84-9D85-1B157C418835}"/>
              </a:ext>
            </a:extLst>
          </p:cNvPr>
          <p:cNvSpPr txBox="1"/>
          <p:nvPr/>
        </p:nvSpPr>
        <p:spPr>
          <a:xfrm>
            <a:off x="2196540" y="936978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H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30F9B-F23A-4ECE-B7B1-BF6569AC41E7}"/>
              </a:ext>
            </a:extLst>
          </p:cNvPr>
          <p:cNvSpPr txBox="1"/>
          <p:nvPr/>
        </p:nvSpPr>
        <p:spPr>
          <a:xfrm>
            <a:off x="2919494" y="936978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H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28557-F432-465D-9DD2-C1E8F7A6A3F7}"/>
              </a:ext>
            </a:extLst>
          </p:cNvPr>
          <p:cNvSpPr txBox="1"/>
          <p:nvPr/>
        </p:nvSpPr>
        <p:spPr>
          <a:xfrm>
            <a:off x="3648054" y="936977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H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465E4-AEC7-4084-A0E7-B224D28E2635}"/>
              </a:ext>
            </a:extLst>
          </p:cNvPr>
          <p:cNvSpPr txBox="1"/>
          <p:nvPr/>
        </p:nvSpPr>
        <p:spPr>
          <a:xfrm>
            <a:off x="4363159" y="936978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H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DA52C-95E8-4032-AF87-D17049682CE2}"/>
              </a:ext>
            </a:extLst>
          </p:cNvPr>
          <p:cNvSpPr txBox="1"/>
          <p:nvPr/>
        </p:nvSpPr>
        <p:spPr>
          <a:xfrm>
            <a:off x="5076909" y="936978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H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F926B-B2DF-4F93-96CB-8745625A4E31}"/>
              </a:ext>
            </a:extLst>
          </p:cNvPr>
          <p:cNvSpPr txBox="1"/>
          <p:nvPr/>
        </p:nvSpPr>
        <p:spPr>
          <a:xfrm>
            <a:off x="1490134" y="1300017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I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B21BF2-3D76-4960-ACE9-501C06A13ADC}"/>
              </a:ext>
            </a:extLst>
          </p:cNvPr>
          <p:cNvSpPr txBox="1"/>
          <p:nvPr/>
        </p:nvSpPr>
        <p:spPr>
          <a:xfrm>
            <a:off x="2201331" y="1288727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I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F59FAB-B768-4995-B399-522D65406E27}"/>
              </a:ext>
            </a:extLst>
          </p:cNvPr>
          <p:cNvSpPr txBox="1"/>
          <p:nvPr/>
        </p:nvSpPr>
        <p:spPr>
          <a:xfrm>
            <a:off x="2936857" y="1288727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I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CC929C-6CC2-4E6D-ABDD-FC6F801469D7}"/>
              </a:ext>
            </a:extLst>
          </p:cNvPr>
          <p:cNvSpPr txBox="1"/>
          <p:nvPr/>
        </p:nvSpPr>
        <p:spPr>
          <a:xfrm>
            <a:off x="3648054" y="1288726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I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44DB6-4156-491A-A53E-403EAA244F8A}"/>
              </a:ext>
            </a:extLst>
          </p:cNvPr>
          <p:cNvSpPr txBox="1"/>
          <p:nvPr/>
        </p:nvSpPr>
        <p:spPr>
          <a:xfrm>
            <a:off x="4360143" y="1288725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I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88DCFD-1CCB-42AB-823F-965FF5049A40}"/>
              </a:ext>
            </a:extLst>
          </p:cNvPr>
          <p:cNvSpPr txBox="1"/>
          <p:nvPr/>
        </p:nvSpPr>
        <p:spPr>
          <a:xfrm>
            <a:off x="5072199" y="1288724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I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59883C-A3C1-418B-9C94-FB85E0993A90}"/>
              </a:ext>
            </a:extLst>
          </p:cNvPr>
          <p:cNvSpPr txBox="1"/>
          <p:nvPr/>
        </p:nvSpPr>
        <p:spPr>
          <a:xfrm>
            <a:off x="1480393" y="1650357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K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85D9DF-1A30-442B-845B-EB28BB9ACDB5}"/>
              </a:ext>
            </a:extLst>
          </p:cNvPr>
          <p:cNvSpPr txBox="1"/>
          <p:nvPr/>
        </p:nvSpPr>
        <p:spPr>
          <a:xfrm>
            <a:off x="2200407" y="1650872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K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315795-63CD-4017-ADFD-3AD0074A70B7}"/>
              </a:ext>
            </a:extLst>
          </p:cNvPr>
          <p:cNvSpPr txBox="1"/>
          <p:nvPr/>
        </p:nvSpPr>
        <p:spPr>
          <a:xfrm>
            <a:off x="2931415" y="1651131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K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79A02B-6E25-44D8-A8F0-99BC7B287450}"/>
              </a:ext>
            </a:extLst>
          </p:cNvPr>
          <p:cNvSpPr txBox="1"/>
          <p:nvPr/>
        </p:nvSpPr>
        <p:spPr>
          <a:xfrm>
            <a:off x="3642191" y="1650867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K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0AB5A4-7B85-4F7D-99AE-3722A0D5F4D6}"/>
              </a:ext>
            </a:extLst>
          </p:cNvPr>
          <p:cNvSpPr txBox="1"/>
          <p:nvPr/>
        </p:nvSpPr>
        <p:spPr>
          <a:xfrm>
            <a:off x="4358287" y="1650875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K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F7C538-F32F-4D9D-BBA5-84029BE3E781}"/>
              </a:ext>
            </a:extLst>
          </p:cNvPr>
          <p:cNvSpPr txBox="1"/>
          <p:nvPr/>
        </p:nvSpPr>
        <p:spPr>
          <a:xfrm>
            <a:off x="5097409" y="1642283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K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C5B22C-9BBF-4B3F-AEEF-9244A7C6381E}"/>
              </a:ext>
            </a:extLst>
          </p:cNvPr>
          <p:cNvSpPr txBox="1"/>
          <p:nvPr/>
        </p:nvSpPr>
        <p:spPr>
          <a:xfrm>
            <a:off x="1489288" y="1997618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L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D6B28B-4530-40D6-9649-A7DACB9C0026}"/>
              </a:ext>
            </a:extLst>
          </p:cNvPr>
          <p:cNvSpPr txBox="1"/>
          <p:nvPr/>
        </p:nvSpPr>
        <p:spPr>
          <a:xfrm>
            <a:off x="2187386" y="2008905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L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D0D36A-3A1B-4727-80B7-E640610D45B6}"/>
              </a:ext>
            </a:extLst>
          </p:cNvPr>
          <p:cNvSpPr txBox="1"/>
          <p:nvPr/>
        </p:nvSpPr>
        <p:spPr>
          <a:xfrm>
            <a:off x="2933730" y="2008392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L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68BDB3-07DA-47F8-992B-9DF8E81EF42D}"/>
              </a:ext>
            </a:extLst>
          </p:cNvPr>
          <p:cNvSpPr txBox="1"/>
          <p:nvPr/>
        </p:nvSpPr>
        <p:spPr>
          <a:xfrm>
            <a:off x="3670602" y="2010006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L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433E6E-C1B3-4F67-B487-D616A98BF2F9}"/>
              </a:ext>
            </a:extLst>
          </p:cNvPr>
          <p:cNvSpPr txBox="1"/>
          <p:nvPr/>
        </p:nvSpPr>
        <p:spPr>
          <a:xfrm>
            <a:off x="4381423" y="2012577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L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C0E0A-65E7-41CF-8A2F-3E25AFBC29FC}"/>
              </a:ext>
            </a:extLst>
          </p:cNvPr>
          <p:cNvSpPr txBox="1"/>
          <p:nvPr/>
        </p:nvSpPr>
        <p:spPr>
          <a:xfrm>
            <a:off x="5086120" y="1996332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L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3642FC-852A-4C6C-9F94-8D89F6585B8C}"/>
              </a:ext>
            </a:extLst>
          </p:cNvPr>
          <p:cNvSpPr txBox="1"/>
          <p:nvPr/>
        </p:nvSpPr>
        <p:spPr>
          <a:xfrm>
            <a:off x="1473747" y="2370535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M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0B34C2-AA92-46F0-AA8B-FA50FCE533C2}"/>
              </a:ext>
            </a:extLst>
          </p:cNvPr>
          <p:cNvSpPr txBox="1"/>
          <p:nvPr/>
        </p:nvSpPr>
        <p:spPr>
          <a:xfrm>
            <a:off x="2196540" y="2357705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M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53C02F-B968-4F46-9F86-673481DC4B16}"/>
              </a:ext>
            </a:extLst>
          </p:cNvPr>
          <p:cNvSpPr txBox="1"/>
          <p:nvPr/>
        </p:nvSpPr>
        <p:spPr>
          <a:xfrm>
            <a:off x="2915569" y="2357705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M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2DD1B2-FC4E-43EA-A26E-67C89021FF47}"/>
              </a:ext>
            </a:extLst>
          </p:cNvPr>
          <p:cNvSpPr txBox="1"/>
          <p:nvPr/>
        </p:nvSpPr>
        <p:spPr>
          <a:xfrm>
            <a:off x="3638362" y="2357704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M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B063F1-255F-4386-8A2B-234D214B2B6B}"/>
              </a:ext>
            </a:extLst>
          </p:cNvPr>
          <p:cNvSpPr txBox="1"/>
          <p:nvPr/>
        </p:nvSpPr>
        <p:spPr>
          <a:xfrm>
            <a:off x="4360537" y="2357704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M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F59CB1-A7BF-486A-8E9F-A254377152CD}"/>
              </a:ext>
            </a:extLst>
          </p:cNvPr>
          <p:cNvSpPr txBox="1"/>
          <p:nvPr/>
        </p:nvSpPr>
        <p:spPr>
          <a:xfrm>
            <a:off x="5091473" y="2356647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M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139568-2675-4FAE-9BF3-E41F1DE14EBA}"/>
              </a:ext>
            </a:extLst>
          </p:cNvPr>
          <p:cNvSpPr txBox="1"/>
          <p:nvPr/>
        </p:nvSpPr>
        <p:spPr>
          <a:xfrm>
            <a:off x="1473747" y="2729083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N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FD3FD1-6D2A-4D99-BAF7-DB60D14D50EF}"/>
              </a:ext>
            </a:extLst>
          </p:cNvPr>
          <p:cNvSpPr txBox="1"/>
          <p:nvPr/>
        </p:nvSpPr>
        <p:spPr>
          <a:xfrm>
            <a:off x="2211696" y="2716253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N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F35E90-F319-4E80-A7CC-97D96A2EB5F7}"/>
              </a:ext>
            </a:extLst>
          </p:cNvPr>
          <p:cNvSpPr txBox="1"/>
          <p:nvPr/>
        </p:nvSpPr>
        <p:spPr>
          <a:xfrm>
            <a:off x="2922360" y="2727251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N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B397D5-EF28-48E0-8C07-7FF7462F746E}"/>
              </a:ext>
            </a:extLst>
          </p:cNvPr>
          <p:cNvSpPr txBox="1"/>
          <p:nvPr/>
        </p:nvSpPr>
        <p:spPr>
          <a:xfrm>
            <a:off x="3654482" y="2724422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N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58AFAF-BF6A-4917-9C89-4F9FE76F7BCC}"/>
              </a:ext>
            </a:extLst>
          </p:cNvPr>
          <p:cNvSpPr txBox="1"/>
          <p:nvPr/>
        </p:nvSpPr>
        <p:spPr>
          <a:xfrm>
            <a:off x="4363849" y="2725710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N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A574B3-0D1F-4B56-BBBF-DB9C6B80D793}"/>
              </a:ext>
            </a:extLst>
          </p:cNvPr>
          <p:cNvSpPr txBox="1"/>
          <p:nvPr/>
        </p:nvSpPr>
        <p:spPr>
          <a:xfrm>
            <a:off x="5094777" y="2716958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N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17CEC5-8633-4B60-8A30-A8BA6C7C899D}"/>
              </a:ext>
            </a:extLst>
          </p:cNvPr>
          <p:cNvSpPr txBox="1"/>
          <p:nvPr/>
        </p:nvSpPr>
        <p:spPr>
          <a:xfrm>
            <a:off x="1503362" y="3079415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O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C69187-24E8-4F07-80E9-57F7EDF5BFFF}"/>
              </a:ext>
            </a:extLst>
          </p:cNvPr>
          <p:cNvSpPr txBox="1"/>
          <p:nvPr/>
        </p:nvSpPr>
        <p:spPr>
          <a:xfrm>
            <a:off x="2205869" y="3079414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O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0280D46-33B6-4A04-9C7C-FBE73A496279}"/>
              </a:ext>
            </a:extLst>
          </p:cNvPr>
          <p:cNvSpPr txBox="1"/>
          <p:nvPr/>
        </p:nvSpPr>
        <p:spPr>
          <a:xfrm>
            <a:off x="2929151" y="3079414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O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3EA44C-CEF0-4171-BD68-5431E523AA01}"/>
              </a:ext>
            </a:extLst>
          </p:cNvPr>
          <p:cNvSpPr txBox="1"/>
          <p:nvPr/>
        </p:nvSpPr>
        <p:spPr>
          <a:xfrm>
            <a:off x="3638362" y="3069666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O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290972-5EAB-479C-A62C-6DBE0A4ADE8D}"/>
              </a:ext>
            </a:extLst>
          </p:cNvPr>
          <p:cNvSpPr txBox="1"/>
          <p:nvPr/>
        </p:nvSpPr>
        <p:spPr>
          <a:xfrm>
            <a:off x="4361644" y="3079413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O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E9C076-9C45-4801-B327-2301C8057A79}"/>
              </a:ext>
            </a:extLst>
          </p:cNvPr>
          <p:cNvSpPr txBox="1"/>
          <p:nvPr/>
        </p:nvSpPr>
        <p:spPr>
          <a:xfrm>
            <a:off x="5086120" y="3091974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O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3606BD-0BA2-4FCB-8743-A56E76573511}"/>
              </a:ext>
            </a:extLst>
          </p:cNvPr>
          <p:cNvSpPr txBox="1"/>
          <p:nvPr/>
        </p:nvSpPr>
        <p:spPr>
          <a:xfrm>
            <a:off x="1480393" y="3428213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Ô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68556F-895B-4F50-8BA0-011C98F98984}"/>
              </a:ext>
            </a:extLst>
          </p:cNvPr>
          <p:cNvSpPr txBox="1"/>
          <p:nvPr/>
        </p:nvSpPr>
        <p:spPr>
          <a:xfrm>
            <a:off x="2203664" y="3449173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Ô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70719D-0524-4AA3-8166-C721249FC2F2}"/>
              </a:ext>
            </a:extLst>
          </p:cNvPr>
          <p:cNvSpPr txBox="1"/>
          <p:nvPr/>
        </p:nvSpPr>
        <p:spPr>
          <a:xfrm>
            <a:off x="2903966" y="3437949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Ô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1AA05A-F7E0-4DC9-812D-38D9A55A4CA6}"/>
              </a:ext>
            </a:extLst>
          </p:cNvPr>
          <p:cNvSpPr txBox="1"/>
          <p:nvPr/>
        </p:nvSpPr>
        <p:spPr>
          <a:xfrm>
            <a:off x="3660331" y="3437949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Ô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BAE91E-BF51-44EC-9F40-7136747255B4}"/>
              </a:ext>
            </a:extLst>
          </p:cNvPr>
          <p:cNvSpPr txBox="1"/>
          <p:nvPr/>
        </p:nvSpPr>
        <p:spPr>
          <a:xfrm>
            <a:off x="4362347" y="3437949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Ô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5BA6BC-D3B6-4E88-8133-6D6C0361431B}"/>
              </a:ext>
            </a:extLst>
          </p:cNvPr>
          <p:cNvSpPr txBox="1"/>
          <p:nvPr/>
        </p:nvSpPr>
        <p:spPr>
          <a:xfrm>
            <a:off x="5086120" y="3437949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Ô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41C3FF-19FD-4876-9E9F-3A11C4598805}"/>
              </a:ext>
            </a:extLst>
          </p:cNvPr>
          <p:cNvSpPr txBox="1"/>
          <p:nvPr/>
        </p:nvSpPr>
        <p:spPr>
          <a:xfrm>
            <a:off x="1480393" y="3788294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Ơ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4F6D066-5986-485E-AB5D-64C3A4FC3262}"/>
              </a:ext>
            </a:extLst>
          </p:cNvPr>
          <p:cNvSpPr txBox="1"/>
          <p:nvPr/>
        </p:nvSpPr>
        <p:spPr>
          <a:xfrm>
            <a:off x="2212505" y="3801122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Ơ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FC23FB-AC51-48CE-9681-32375F81C20D}"/>
              </a:ext>
            </a:extLst>
          </p:cNvPr>
          <p:cNvSpPr txBox="1"/>
          <p:nvPr/>
        </p:nvSpPr>
        <p:spPr>
          <a:xfrm>
            <a:off x="2912335" y="3789832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Ơ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B68BFF-A00D-4FAD-97BA-0F7FC5846800}"/>
              </a:ext>
            </a:extLst>
          </p:cNvPr>
          <p:cNvSpPr txBox="1"/>
          <p:nvPr/>
        </p:nvSpPr>
        <p:spPr>
          <a:xfrm>
            <a:off x="3648054" y="3788294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Ơ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42F937-5A6D-4486-BFBA-8F5108C90CAB}"/>
              </a:ext>
            </a:extLst>
          </p:cNvPr>
          <p:cNvSpPr txBox="1"/>
          <p:nvPr/>
        </p:nvSpPr>
        <p:spPr>
          <a:xfrm>
            <a:off x="4369752" y="3798398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Ơ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E3C35BE-7F52-46C8-9179-432FDDED2021}"/>
              </a:ext>
            </a:extLst>
          </p:cNvPr>
          <p:cNvSpPr txBox="1"/>
          <p:nvPr/>
        </p:nvSpPr>
        <p:spPr>
          <a:xfrm>
            <a:off x="5091473" y="3798398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Ơ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E04BB0D-A757-40C3-A1B1-847DCE459BCB}"/>
              </a:ext>
            </a:extLst>
          </p:cNvPr>
          <p:cNvSpPr txBox="1"/>
          <p:nvPr/>
        </p:nvSpPr>
        <p:spPr>
          <a:xfrm>
            <a:off x="1480393" y="4149920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P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3FA42E7-FC8B-468B-8A75-EB7BB53618F0}"/>
              </a:ext>
            </a:extLst>
          </p:cNvPr>
          <p:cNvSpPr txBox="1"/>
          <p:nvPr/>
        </p:nvSpPr>
        <p:spPr>
          <a:xfrm>
            <a:off x="2203664" y="4150569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P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3A5823-3FB8-440A-BE57-7CDA9E3C5975}"/>
              </a:ext>
            </a:extLst>
          </p:cNvPr>
          <p:cNvSpPr txBox="1"/>
          <p:nvPr/>
        </p:nvSpPr>
        <p:spPr>
          <a:xfrm>
            <a:off x="2916040" y="4150663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P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5BD680-58D3-47F4-B289-DF84A565F711}"/>
              </a:ext>
            </a:extLst>
          </p:cNvPr>
          <p:cNvSpPr txBox="1"/>
          <p:nvPr/>
        </p:nvSpPr>
        <p:spPr>
          <a:xfrm>
            <a:off x="3648054" y="4157998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P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DB850FE-407F-47C8-B130-0E3FDCCD5996}"/>
              </a:ext>
            </a:extLst>
          </p:cNvPr>
          <p:cNvSpPr txBox="1"/>
          <p:nvPr/>
        </p:nvSpPr>
        <p:spPr>
          <a:xfrm>
            <a:off x="4388705" y="4148743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P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34EE2B-2575-4C25-83CD-7C0CC880BE91}"/>
              </a:ext>
            </a:extLst>
          </p:cNvPr>
          <p:cNvSpPr txBox="1"/>
          <p:nvPr/>
        </p:nvSpPr>
        <p:spPr>
          <a:xfrm>
            <a:off x="5099274" y="4148743"/>
            <a:ext cx="790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P</a:t>
            </a:r>
            <a:endParaRPr lang="en-GB" sz="1900" b="1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3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579429-93D7-45EF-B401-CE4B6F90C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98" y="991114"/>
            <a:ext cx="5600840" cy="3161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EA2489-6402-4D0D-9B21-3E57D35CFF03}"/>
              </a:ext>
            </a:extLst>
          </p:cNvPr>
          <p:cNvSpPr txBox="1"/>
          <p:nvPr/>
        </p:nvSpPr>
        <p:spPr>
          <a:xfrm>
            <a:off x="1817512" y="1151467"/>
            <a:ext cx="14336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Hà Nội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D0684-3FF7-40E4-B9C0-3CCBD261D3B1}"/>
              </a:ext>
            </a:extLst>
          </p:cNvPr>
          <p:cNvSpPr txBox="1"/>
          <p:nvPr/>
        </p:nvSpPr>
        <p:spPr>
          <a:xfrm>
            <a:off x="2967871" y="1151466"/>
            <a:ext cx="14336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Hà Nội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0A2C3-6AD7-45A6-AF80-DD1EB7E222CB}"/>
              </a:ext>
            </a:extLst>
          </p:cNvPr>
          <p:cNvSpPr txBox="1"/>
          <p:nvPr/>
        </p:nvSpPr>
        <p:spPr>
          <a:xfrm>
            <a:off x="4119337" y="1151465"/>
            <a:ext cx="14336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Hà Nội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6D5C5-81B4-45F5-90B2-63186DF60BFF}"/>
              </a:ext>
            </a:extLst>
          </p:cNvPr>
          <p:cNvSpPr txBox="1"/>
          <p:nvPr/>
        </p:nvSpPr>
        <p:spPr>
          <a:xfrm>
            <a:off x="5255755" y="1151465"/>
            <a:ext cx="14336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Hà Nội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16E6D8-7777-4EED-9013-EC7DAE021BA5}"/>
              </a:ext>
            </a:extLst>
          </p:cNvPr>
          <p:cNvSpPr txBox="1"/>
          <p:nvPr/>
        </p:nvSpPr>
        <p:spPr>
          <a:xfrm>
            <a:off x="2568223" y="1919111"/>
            <a:ext cx="19360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Kiên Giang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7F03E-7B40-414F-A378-F34C308B73D9}"/>
              </a:ext>
            </a:extLst>
          </p:cNvPr>
          <p:cNvSpPr txBox="1"/>
          <p:nvPr/>
        </p:nvSpPr>
        <p:spPr>
          <a:xfrm>
            <a:off x="4504267" y="1919109"/>
            <a:ext cx="19360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Kiên Giang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0383C8-55C4-4364-BD12-83BFE592B29C}"/>
              </a:ext>
            </a:extLst>
          </p:cNvPr>
          <p:cNvSpPr txBox="1"/>
          <p:nvPr/>
        </p:nvSpPr>
        <p:spPr>
          <a:xfrm>
            <a:off x="2183293" y="2684887"/>
            <a:ext cx="19360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Lai Châu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B0FA6-2661-4122-B7D2-F24DCB4FD79E}"/>
              </a:ext>
            </a:extLst>
          </p:cNvPr>
          <p:cNvSpPr txBox="1"/>
          <p:nvPr/>
        </p:nvSpPr>
        <p:spPr>
          <a:xfrm>
            <a:off x="3720903" y="2684887"/>
            <a:ext cx="19360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Lai Châu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123C8E-B8AA-4578-A190-61EB3FB85165}"/>
              </a:ext>
            </a:extLst>
          </p:cNvPr>
          <p:cNvSpPr txBox="1"/>
          <p:nvPr/>
        </p:nvSpPr>
        <p:spPr>
          <a:xfrm>
            <a:off x="2183293" y="3450663"/>
            <a:ext cx="19360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Hải Phòng</a:t>
            </a:r>
            <a:endParaRPr lang="en-GB" sz="1900" b="1"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48B06-02C3-4DCC-9CA9-4D6E5A987945}"/>
              </a:ext>
            </a:extLst>
          </p:cNvPr>
          <p:cNvSpPr txBox="1"/>
          <p:nvPr/>
        </p:nvSpPr>
        <p:spPr>
          <a:xfrm>
            <a:off x="3720903" y="3450663"/>
            <a:ext cx="19360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HP001 4 hàng" panose="020B0603050302020204" pitchFamily="34" charset="0"/>
              </a:rPr>
              <a:t>Hải Phòng</a:t>
            </a:r>
            <a:endParaRPr lang="en-GB" sz="1900" b="1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63BE1A-504A-46AF-A154-A0C8548F4C78}"/>
              </a:ext>
            </a:extLst>
          </p:cNvPr>
          <p:cNvSpPr txBox="1"/>
          <p:nvPr/>
        </p:nvSpPr>
        <p:spPr>
          <a:xfrm>
            <a:off x="611594" y="430429"/>
            <a:ext cx="624640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hải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34FA0-B565-4971-A2D6-65C8D0961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644" y="1009402"/>
            <a:ext cx="6084711" cy="1925709"/>
          </a:xfrm>
          <a:prstGeom prst="rect">
            <a:avLst/>
          </a:prstGeom>
        </p:spPr>
      </p:pic>
      <p:pic>
        <p:nvPicPr>
          <p:cNvPr id="5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56268E51-35D8-4BDF-8AE7-408904FA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416113" y="2918776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AF367-7D79-4E1A-BF31-93DD4FA1CFDF}"/>
              </a:ext>
            </a:extLst>
          </p:cNvPr>
          <p:cNvSpPr txBox="1"/>
          <p:nvPr/>
        </p:nvSpPr>
        <p:spPr>
          <a:xfrm>
            <a:off x="1356413" y="2833510"/>
            <a:ext cx="511494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>
                <a:latin typeface="UTM Avo" panose="02040603050506020204" pitchFamily="18" charset="0"/>
              </a:rPr>
              <a:t>Theo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ai,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huống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40BD1-3D30-43AF-A340-B8CA01FD4FB4}"/>
              </a:ext>
            </a:extLst>
          </p:cNvPr>
          <p:cNvSpPr txBox="1"/>
          <p:nvPr/>
        </p:nvSpPr>
        <p:spPr>
          <a:xfrm>
            <a:off x="1177326" y="4294348"/>
            <a:ext cx="5114942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Đóng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loài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khác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đáp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âu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9D557-4ED7-438C-AC17-F6295FE184E8}"/>
              </a:ext>
            </a:extLst>
          </p:cNvPr>
          <p:cNvSpPr txBox="1"/>
          <p:nvPr/>
        </p:nvSpPr>
        <p:spPr>
          <a:xfrm>
            <a:off x="1037240" y="3534605"/>
            <a:ext cx="5434115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hải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âu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mới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…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15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DD62A0-C582-46B8-BC0D-84ACDF6EDE70}"/>
              </a:ext>
            </a:extLst>
          </p:cNvPr>
          <p:cNvSpPr txBox="1"/>
          <p:nvPr/>
        </p:nvSpPr>
        <p:spPr>
          <a:xfrm>
            <a:off x="611594" y="430429"/>
            <a:ext cx="624640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5.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hành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huống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4343E-12FA-4C58-A489-A0EC155778EA}"/>
              </a:ext>
            </a:extLst>
          </p:cNvPr>
          <p:cNvSpPr txBox="1"/>
          <p:nvPr/>
        </p:nvSpPr>
        <p:spPr>
          <a:xfrm>
            <a:off x="566438" y="869239"/>
            <a:ext cx="5905915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huống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1: </a:t>
            </a:r>
            <a:r>
              <a:rPr lang="en-US" sz="2000" dirty="0" err="1">
                <a:latin typeface="UTM Avo" panose="02040603050506020204" pitchFamily="18" charset="0"/>
              </a:rPr>
              <a:t>Nếu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chuyển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lớp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hoặc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chuyển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trường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sẽ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thiệu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mình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lớp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mới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0B1D0-2360-4EB3-877D-85DCA33CD6ED}"/>
              </a:ext>
            </a:extLst>
          </p:cNvPr>
          <p:cNvSpPr txBox="1"/>
          <p:nvPr/>
        </p:nvSpPr>
        <p:spPr>
          <a:xfrm>
            <a:off x="656750" y="2446940"/>
            <a:ext cx="5905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huống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2: </a:t>
            </a:r>
            <a:r>
              <a:rPr lang="en-US" sz="2000" dirty="0" err="1">
                <a:latin typeface="UTM Avo" panose="02040603050506020204" pitchFamily="18" charset="0"/>
              </a:rPr>
              <a:t>Lớp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chuyển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sẽ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hiện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sự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thiện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  <a:endParaRPr lang="vi-VN" sz="20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732BC-B19F-4B09-A5EB-B52260CB4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8489" y="3234159"/>
            <a:ext cx="4105006" cy="15907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7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4560</TotalTime>
  <Words>256</Words>
  <Application>Microsoft Office PowerPoint</Application>
  <PresentationFormat>Custom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Times New Roman</vt:lpstr>
      <vt:lpstr>Kalam</vt:lpstr>
      <vt:lpstr>UTM Cookies</vt:lpstr>
      <vt:lpstr>Montserrat</vt:lpstr>
      <vt:lpstr>UTM Avo</vt:lpstr>
      <vt:lpstr>HP001 4 hàng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240</cp:revision>
  <dcterms:modified xsi:type="dcterms:W3CDTF">2023-01-04T09:49:33Z</dcterms:modified>
</cp:coreProperties>
</file>