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89" r:id="rId2"/>
    <p:sldId id="390" r:id="rId3"/>
    <p:sldId id="392" r:id="rId4"/>
    <p:sldId id="393" r:id="rId5"/>
    <p:sldId id="394" r:id="rId6"/>
  </p:sldIdLst>
  <p:sldSz cx="6858000" cy="5143500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2000505000000020004" pitchFamily="2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tags" Target="../tags/tag5.x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10" Type="http://schemas.openxmlformats.org/officeDocument/2006/relationships/image" Target="../media/image16.wmf"/><Relationship Id="rId4" Type="http://schemas.openxmlformats.org/officeDocument/2006/relationships/control" Target="../activeX/activeX3.xml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859" y="1658678"/>
            <a:ext cx="5399481" cy="31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888225" y="24310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4979851" y="591718"/>
            <a:ext cx="1255363" cy="1179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3503675" y="628941"/>
            <a:ext cx="1255363" cy="102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428094" y="666459"/>
            <a:ext cx="1481639" cy="864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416496" y="1672415"/>
            <a:ext cx="1481639" cy="86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428094" y="2717660"/>
            <a:ext cx="1535286" cy="8953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593635" y="3819999"/>
            <a:ext cx="1190093" cy="95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1916703" y="3819999"/>
            <a:ext cx="1418328" cy="1033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1898786" y="588096"/>
            <a:ext cx="1255364" cy="1020775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3426795" y="1500856"/>
            <a:ext cx="2845025" cy="34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7AEF4-02E4-4F5B-8704-88B8CC039235}"/>
              </a:ext>
            </a:extLst>
          </p:cNvPr>
          <p:cNvSpPr txBox="1"/>
          <p:nvPr/>
        </p:nvSpPr>
        <p:spPr>
          <a:xfrm>
            <a:off x="3869995" y="1994229"/>
            <a:ext cx="2401826" cy="245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BE1721F-414F-4E22-92C9-5E899356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3" t="15257" r="3067" b="71107"/>
          <a:stretch/>
        </p:blipFill>
        <p:spPr bwMode="auto">
          <a:xfrm>
            <a:off x="3639173" y="2102876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09EA3C9-FC4E-49E6-A1D9-E20F7A93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14757" r="27427" b="71607"/>
          <a:stretch/>
        </p:blipFill>
        <p:spPr bwMode="auto">
          <a:xfrm>
            <a:off x="3654782" y="2388029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57F4AFF-4257-4AEE-BA67-C6C0AF287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8" t="29416" r="4092" b="56948"/>
          <a:stretch/>
        </p:blipFill>
        <p:spPr bwMode="auto">
          <a:xfrm>
            <a:off x="3649539" y="2697670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EFB5FA2C-FCDC-4473-97CB-088558C36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9288" r="76712" b="57076"/>
          <a:stretch/>
        </p:blipFill>
        <p:spPr bwMode="auto">
          <a:xfrm>
            <a:off x="3679003" y="3273804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05B23359-CAC2-4B50-8D14-5D736E30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7" t="28669" r="29203" b="57695"/>
          <a:stretch/>
        </p:blipFill>
        <p:spPr bwMode="auto">
          <a:xfrm>
            <a:off x="3646627" y="2976304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900D972-3305-48C7-A74D-E693F439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15129" r="53265" b="71235"/>
          <a:stretch/>
        </p:blipFill>
        <p:spPr bwMode="auto">
          <a:xfrm>
            <a:off x="3654782" y="3559765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F10F0826-9B12-4542-973D-0E0F68793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8885" r="52406" b="57479"/>
          <a:stretch/>
        </p:blipFill>
        <p:spPr bwMode="auto">
          <a:xfrm>
            <a:off x="3675425" y="3848298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41DD7DA-FB8C-4F42-9EB9-D2D76CC4A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42810" r="77454" b="43554"/>
          <a:stretch/>
        </p:blipFill>
        <p:spPr bwMode="auto">
          <a:xfrm>
            <a:off x="3675827" y="4160413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89F09-8FCE-4031-B755-2A441A41F9F9}"/>
              </a:ext>
            </a:extLst>
          </p:cNvPr>
          <p:cNvSpPr txBox="1"/>
          <p:nvPr/>
        </p:nvSpPr>
        <p:spPr>
          <a:xfrm>
            <a:off x="545325" y="396387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09336"/>
              </p:ext>
            </p:extLst>
          </p:nvPr>
        </p:nvGraphicFramePr>
        <p:xfrm>
          <a:off x="409575" y="1699894"/>
          <a:ext cx="6050698" cy="2445385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913703">
                  <a:extLst>
                    <a:ext uri="{9D8B030D-6E8A-4147-A177-3AD203B41FA5}">
                      <a16:colId xmlns:a16="http://schemas.microsoft.com/office/drawing/2014/main" val="4152422234"/>
                    </a:ext>
                  </a:extLst>
                </a:gridCol>
                <a:gridCol w="1665249">
                  <a:extLst>
                    <a:ext uri="{9D8B030D-6E8A-4147-A177-3AD203B41FA5}">
                      <a16:colId xmlns:a16="http://schemas.microsoft.com/office/drawing/2014/main" val="3458272474"/>
                    </a:ext>
                  </a:extLst>
                </a:gridCol>
                <a:gridCol w="3471746">
                  <a:extLst>
                    <a:ext uri="{9D8B030D-6E8A-4147-A177-3AD203B41FA5}">
                      <a16:colId xmlns:a16="http://schemas.microsoft.com/office/drawing/2014/main" val="716862406"/>
                    </a:ext>
                  </a:extLst>
                </a:gridCol>
              </a:tblGrid>
              <a:tr h="836507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Nết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83716"/>
                  </a:ext>
                </a:extLst>
              </a:tr>
              <a:tr h="16088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nhím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499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A57FE9-4BA2-49AE-B93A-2645CF8A1335}"/>
              </a:ext>
            </a:extLst>
          </p:cNvPr>
          <p:cNvSpPr txBox="1"/>
          <p:nvPr/>
        </p:nvSpPr>
        <p:spPr>
          <a:xfrm>
            <a:off x="2917038" y="1535548"/>
            <a:ext cx="544335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86F6D-7E0B-4EFB-A532-BD8EBE6E9AB2}"/>
              </a:ext>
            </a:extLst>
          </p:cNvPr>
          <p:cNvSpPr txBox="1"/>
          <p:nvPr/>
        </p:nvSpPr>
        <p:spPr>
          <a:xfrm>
            <a:off x="2917037" y="2386704"/>
            <a:ext cx="544335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name="TextBox7" r:id="rId2" imgW="2838600" imgH="324000"/>
        </mc:Choice>
        <mc:Fallback>
          <p:control name="TextBox7" r:id="rId2" imgW="2838600" imgH="324000">
            <p:pic>
              <p:nvPicPr>
                <p:cNvPr id="6" name="TextBox7">
                  <a:extLst>
                    <a:ext uri="{FF2B5EF4-FFF2-40B4-BE49-F238E27FC236}">
                      <a16:creationId xmlns:a16="http://schemas.microsoft.com/office/drawing/2014/main" id="{CACC7C04-5598-4A1B-A568-20B57848D60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43706" y="1764585"/>
                  <a:ext cx="283423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3" imgW="2838600" imgH="324000"/>
        </mc:Choice>
        <mc:Fallback>
          <p:control name="TextBox1" r:id="rId3" imgW="2838600" imgH="3240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1BEC64F2-D729-42EB-A591-C582D7303CB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43706" y="2152964"/>
                  <a:ext cx="283423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4" imgW="2448000" imgH="324000"/>
        </mc:Choice>
        <mc:Fallback>
          <p:control name="TextBox2" r:id="rId4" imgW="2448000" imgH="32400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D7FE4B5B-32A9-4A70-AA0F-7CEAC46C51F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32326" y="2663111"/>
                  <a:ext cx="244561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5" imgW="2448000" imgH="324000"/>
        </mc:Choice>
        <mc:Fallback>
          <p:control name="TextBox3" r:id="rId5" imgW="2448000" imgH="32400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F1F9D6-0BA4-4079-B21B-AD1844C2D1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32326" y="3026237"/>
                  <a:ext cx="244561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6" imgW="2448000" imgH="324000"/>
        </mc:Choice>
        <mc:Fallback>
          <p:control name="TextBox4" r:id="rId6" imgW="2448000" imgH="324000">
            <p:pic>
              <p:nvPicPr>
                <p:cNvPr id="10" name="TextBox4">
                  <a:extLst>
                    <a:ext uri="{FF2B5EF4-FFF2-40B4-BE49-F238E27FC236}">
                      <a16:creationId xmlns:a16="http://schemas.microsoft.com/office/drawing/2014/main" id="{F69B9B80-20CD-4093-9B26-D8657498061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32326" y="3372546"/>
                  <a:ext cx="244561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7" imgW="2448000" imgH="324000"/>
        </mc:Choice>
        <mc:Fallback>
          <p:control name="TextBox5" r:id="rId7" imgW="2448000" imgH="324000">
            <p:pic>
              <p:nvPicPr>
                <p:cNvPr id="11" name="TextBox5">
                  <a:extLst>
                    <a:ext uri="{FF2B5EF4-FFF2-40B4-BE49-F238E27FC236}">
                      <a16:creationId xmlns:a16="http://schemas.microsoft.com/office/drawing/2014/main" id="{336AE952-F714-4163-8E22-3A50551A364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39946" y="3737009"/>
                  <a:ext cx="2445614" cy="32368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1856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" y="1851378"/>
            <a:ext cx="5903367" cy="2507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1A9EE-88C7-43A5-B0CA-352EC47952B1}"/>
              </a:ext>
            </a:extLst>
          </p:cNvPr>
          <p:cNvSpPr txBox="1"/>
          <p:nvPr/>
        </p:nvSpPr>
        <p:spPr>
          <a:xfrm>
            <a:off x="294508" y="588473"/>
            <a:ext cx="6246406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187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138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UTM Cookies</vt:lpstr>
      <vt:lpstr>Arial</vt:lpstr>
      <vt:lpstr>Montserrat</vt:lpstr>
      <vt:lpstr>Times New Roman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240</cp:revision>
  <dcterms:modified xsi:type="dcterms:W3CDTF">2023-01-02T16:28:36Z</dcterms:modified>
</cp:coreProperties>
</file>