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tags/tag6.xml" ContentType="application/vnd.openxmlformats-officedocument.presentationml.tags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  <p:sldMasterId id="2147483707" r:id="rId3"/>
  </p:sldMasterIdLst>
  <p:notesMasterIdLst>
    <p:notesMasterId r:id="rId13"/>
  </p:notesMasterIdLst>
  <p:sldIdLst>
    <p:sldId id="389" r:id="rId4"/>
    <p:sldId id="398" r:id="rId5"/>
    <p:sldId id="404" r:id="rId6"/>
    <p:sldId id="399" r:id="rId7"/>
    <p:sldId id="405" r:id="rId8"/>
    <p:sldId id="406" r:id="rId9"/>
    <p:sldId id="402" r:id="rId10"/>
    <p:sldId id="407" r:id="rId11"/>
    <p:sldId id="403" r:id="rId12"/>
  </p:sldIdLst>
  <p:sldSz cx="6858000" cy="51435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Kalam" panose="020B0604020202020204" charset="0"/>
      <p:regular r:id="rId20"/>
      <p:bold r:id="rId21"/>
    </p:embeddedFont>
    <p:embeddedFont>
      <p:font typeface="Montserrat" panose="02000505000000020004" pitchFamily="2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591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6961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5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3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4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02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70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1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36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1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1224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724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1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4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31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971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91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10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79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69165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73676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16.wmf"/><Relationship Id="rId3" Type="http://schemas.openxmlformats.org/officeDocument/2006/relationships/control" Target="../activeX/activeX2.xml"/><Relationship Id="rId21" Type="http://schemas.openxmlformats.org/officeDocument/2006/relationships/image" Target="../media/image19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15.wmf"/><Relationship Id="rId25" Type="http://schemas.openxmlformats.org/officeDocument/2006/relationships/image" Target="../media/image23.wmf"/><Relationship Id="rId2" Type="http://schemas.openxmlformats.org/officeDocument/2006/relationships/control" Target="../activeX/activeX1.xml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tags" Target="../tags/tag5.x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22.wmf"/><Relationship Id="rId5" Type="http://schemas.openxmlformats.org/officeDocument/2006/relationships/control" Target="../activeX/activeX4.xml"/><Relationship Id="rId15" Type="http://schemas.openxmlformats.org/officeDocument/2006/relationships/image" Target="../media/image13.png"/><Relationship Id="rId23" Type="http://schemas.openxmlformats.org/officeDocument/2006/relationships/image" Target="../media/image21.wmf"/><Relationship Id="rId10" Type="http://schemas.openxmlformats.org/officeDocument/2006/relationships/control" Target="../activeX/activeX9.xml"/><Relationship Id="rId19" Type="http://schemas.openxmlformats.org/officeDocument/2006/relationships/image" Target="../media/image17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9.xml"/><Relationship Id="rId13" Type="http://schemas.openxmlformats.org/officeDocument/2006/relationships/control" Target="../activeX/activeX24.xml"/><Relationship Id="rId18" Type="http://schemas.openxmlformats.org/officeDocument/2006/relationships/image" Target="../media/image16.wmf"/><Relationship Id="rId3" Type="http://schemas.openxmlformats.org/officeDocument/2006/relationships/control" Target="../activeX/activeX14.xml"/><Relationship Id="rId21" Type="http://schemas.openxmlformats.org/officeDocument/2006/relationships/image" Target="../media/image19.wmf"/><Relationship Id="rId7" Type="http://schemas.openxmlformats.org/officeDocument/2006/relationships/control" Target="../activeX/activeX18.xml"/><Relationship Id="rId12" Type="http://schemas.openxmlformats.org/officeDocument/2006/relationships/control" Target="../activeX/activeX23.xml"/><Relationship Id="rId17" Type="http://schemas.openxmlformats.org/officeDocument/2006/relationships/image" Target="../media/image15.wmf"/><Relationship Id="rId25" Type="http://schemas.openxmlformats.org/officeDocument/2006/relationships/image" Target="../media/image23.wmf"/><Relationship Id="rId2" Type="http://schemas.openxmlformats.org/officeDocument/2006/relationships/control" Target="../activeX/activeX13.xml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tags" Target="../tags/tag6.xml"/><Relationship Id="rId6" Type="http://schemas.openxmlformats.org/officeDocument/2006/relationships/control" Target="../activeX/activeX17.xml"/><Relationship Id="rId11" Type="http://schemas.openxmlformats.org/officeDocument/2006/relationships/control" Target="../activeX/activeX22.xml"/><Relationship Id="rId24" Type="http://schemas.openxmlformats.org/officeDocument/2006/relationships/image" Target="../media/image22.wmf"/><Relationship Id="rId5" Type="http://schemas.openxmlformats.org/officeDocument/2006/relationships/control" Target="../activeX/activeX16.xml"/><Relationship Id="rId15" Type="http://schemas.openxmlformats.org/officeDocument/2006/relationships/image" Target="../media/image13.png"/><Relationship Id="rId23" Type="http://schemas.openxmlformats.org/officeDocument/2006/relationships/image" Target="../media/image21.wmf"/><Relationship Id="rId10" Type="http://schemas.openxmlformats.org/officeDocument/2006/relationships/control" Target="../activeX/activeX21.xml"/><Relationship Id="rId19" Type="http://schemas.openxmlformats.org/officeDocument/2006/relationships/image" Target="../media/image17.wmf"/><Relationship Id="rId4" Type="http://schemas.openxmlformats.org/officeDocument/2006/relationships/control" Target="../activeX/activeX15.xml"/><Relationship Id="rId9" Type="http://schemas.openxmlformats.org/officeDocument/2006/relationships/control" Target="../activeX/activeX20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859" y="1658678"/>
            <a:ext cx="5399481" cy="31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720B1-02DD-42EB-A6D3-7044BD0A2848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E398F-47EE-42ED-86DC-BCFDA4358F87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6D292-62F5-44E4-BD52-17829BA9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F28C2-B764-47A1-BE03-966156E4E956}"/>
                  </a:ext>
                </a:extLst>
              </p:cNvPr>
              <p:cNvSpPr txBox="1"/>
              <p:nvPr/>
            </p:nvSpPr>
            <p:spPr>
              <a:xfrm>
                <a:off x="2311404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5 – 6 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44118A-C49A-489E-B3FA-CA78EB578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1122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6907916" cy="3857625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535365" y="1044169"/>
            <a:ext cx="3787270" cy="49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350" b="1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1350" b="1">
                <a:solidFill>
                  <a:prstClr val="white"/>
                </a:solidFill>
                <a:latin typeface="HP001 4 hàng" panose="020B0603050302020204" pitchFamily="34" charset="0"/>
              </a:rPr>
              <a:t> Năm </a:t>
            </a:r>
            <a:r>
              <a:rPr lang="en-US" sz="1350" b="1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1350" b="1">
                <a:solidFill>
                  <a:prstClr val="white"/>
                </a:solidFill>
                <a:latin typeface="HP001 4 hàng" panose="020B0603050302020204" pitchFamily="34" charset="0"/>
              </a:rPr>
              <a:t> 5 tháng 1 năm 2023</a:t>
            </a:r>
            <a:endParaRPr lang="en-US" sz="135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  <a:p>
            <a:pPr defTabSz="385753"/>
            <a:r>
              <a:rPr lang="en-US" sz="1266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901804" y="1318700"/>
            <a:ext cx="11043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350" b="1">
                <a:solidFill>
                  <a:prstClr val="white"/>
                </a:solidFill>
                <a:latin typeface="HP001 4 hàng" panose="020B0603050302020204" pitchFamily="34" charset="0"/>
              </a:rPr>
              <a:t>Tiếng Việt</a:t>
            </a:r>
            <a:endParaRPr lang="en-US" sz="135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212057" y="1618782"/>
            <a:ext cx="46958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350" b="1">
                <a:solidFill>
                  <a:prstClr val="white"/>
                </a:solidFill>
                <a:latin typeface="HP001 4 hàng" panose="020B0603050302020204" pitchFamily="34" charset="0"/>
              </a:rPr>
              <a:t>Ôn tập cuối </a:t>
            </a:r>
            <a:r>
              <a:rPr lang="en-US" sz="13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HKI</a:t>
            </a:r>
            <a:r>
              <a:rPr lang="en-US" sz="1350" b="1">
                <a:solidFill>
                  <a:prstClr val="white"/>
                </a:solidFill>
                <a:latin typeface="HP001 4 hàng" panose="020B0603050302020204" pitchFamily="34" charset="0"/>
              </a:rPr>
              <a:t>- (Tiết 5+6)</a:t>
            </a:r>
            <a:endParaRPr lang="en-US" sz="135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14881" y="918021"/>
            <a:ext cx="0" cy="318092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16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E91DF3-6F41-412A-83B5-74622D9D37B7}"/>
              </a:ext>
            </a:extLst>
          </p:cNvPr>
          <p:cNvSpPr txBox="1"/>
          <p:nvPr/>
        </p:nvSpPr>
        <p:spPr>
          <a:xfrm>
            <a:off x="611594" y="554607"/>
            <a:ext cx="6246406" cy="12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63550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208AD-F8C6-43E4-B516-8B0D191F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4" y="2028384"/>
            <a:ext cx="6051671" cy="2291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50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208AD-F8C6-43E4-B516-8B0D191F06F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45608"/>
          <a:stretch/>
        </p:blipFill>
        <p:spPr>
          <a:xfrm>
            <a:off x="2152309" y="259917"/>
            <a:ext cx="2862147" cy="1774138"/>
          </a:xfrm>
          <a:prstGeom prst="rect">
            <a:avLst/>
          </a:prstGeom>
        </p:spPr>
      </p:pic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045AE5A7-738F-4391-8048-F0377E193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24637"/>
              </p:ext>
            </p:extLst>
          </p:nvPr>
        </p:nvGraphicFramePr>
        <p:xfrm>
          <a:off x="886521" y="1990962"/>
          <a:ext cx="5254084" cy="274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</a:t>
                      </a:r>
                      <a:r>
                        <a:rPr lang="vi-VN" sz="16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 sự vật</a:t>
                      </a: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dirty="0">
                          <a:solidFill>
                            <a:schemeClr val="bg1"/>
                          </a:solidFill>
                          <a:latin typeface="+mj-lt"/>
                        </a:rPr>
                        <a:t>Từ ngữ </a:t>
                      </a:r>
                      <a:r>
                        <a:rPr lang="vi-VN" sz="15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chỉ sự vật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</a:t>
                      </a:r>
                      <a:r>
                        <a:rPr lang="vi-VN" sz="16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 hoạt động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303642594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B722BAF-758A-4D0E-A81E-97ED5D421DDA}"/>
              </a:ext>
            </a:extLst>
          </p:cNvPr>
          <p:cNvSpPr txBox="1"/>
          <p:nvPr/>
        </p:nvSpPr>
        <p:spPr>
          <a:xfrm>
            <a:off x="4182451" y="519072"/>
            <a:ext cx="4707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 </a:t>
            </a:r>
            <a:endParaRPr lang="en-US" dirty="0">
              <a:solidFill>
                <a:srgbClr val="FF0000"/>
              </a:solidFill>
              <a:latin typeface="Calibri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8EA6B-5BC0-4B25-9E5E-F9F01A7FF0BA}"/>
              </a:ext>
            </a:extLst>
          </p:cNvPr>
          <p:cNvSpPr txBox="1"/>
          <p:nvPr/>
        </p:nvSpPr>
        <p:spPr>
          <a:xfrm>
            <a:off x="3968226" y="1426575"/>
            <a:ext cx="664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 </a:t>
            </a:r>
            <a:endParaRPr lang="en-US" dirty="0">
              <a:solidFill>
                <a:srgbClr val="FF0000"/>
              </a:solidFill>
              <a:latin typeface="Calibri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24024-856F-4B1C-9D5B-10B810E8C271}"/>
              </a:ext>
            </a:extLst>
          </p:cNvPr>
          <p:cNvSpPr txBox="1"/>
          <p:nvPr/>
        </p:nvSpPr>
        <p:spPr>
          <a:xfrm>
            <a:off x="1554386" y="1530247"/>
            <a:ext cx="1195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 </a:t>
            </a:r>
            <a:endParaRPr lang="en-US" dirty="0">
              <a:solidFill>
                <a:srgbClr val="FF0000"/>
              </a:solidFill>
              <a:latin typeface="Calibri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355925-52D1-416A-AF87-B43B6C556F9F}"/>
              </a:ext>
            </a:extLst>
          </p:cNvPr>
          <p:cNvSpPr txBox="1"/>
          <p:nvPr/>
        </p:nvSpPr>
        <p:spPr>
          <a:xfrm>
            <a:off x="4556415" y="555859"/>
            <a:ext cx="4257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endParaRPr lang="en-US" dirty="0">
              <a:solidFill>
                <a:srgbClr val="FF0000"/>
              </a:solidFill>
              <a:latin typeface="Calibri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A4689-B320-4013-B045-8090EAE18FDB}"/>
              </a:ext>
            </a:extLst>
          </p:cNvPr>
          <p:cNvSpPr txBox="1"/>
          <p:nvPr/>
        </p:nvSpPr>
        <p:spPr>
          <a:xfrm>
            <a:off x="4356564" y="1193731"/>
            <a:ext cx="5249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Calibri"/>
                <a:sym typeface="Arial"/>
              </a:rPr>
              <a:t>con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B0B44E-581C-4364-8A38-42842122B7DA}"/>
              </a:ext>
            </a:extLst>
          </p:cNvPr>
          <p:cNvSpPr txBox="1"/>
          <p:nvPr/>
        </p:nvSpPr>
        <p:spPr>
          <a:xfrm>
            <a:off x="2750231" y="1705353"/>
            <a:ext cx="1195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 </a:t>
            </a:r>
            <a:endParaRPr lang="en-US" dirty="0">
              <a:solidFill>
                <a:srgbClr val="FF0000"/>
              </a:solidFill>
              <a:latin typeface="Calibri"/>
              <a:sym typeface="Arial"/>
            </a:endParaRPr>
          </a:p>
        </p:txBody>
      </p: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name="TextBox2" r:id="rId2" imgW="1333440" imgH="333360"/>
        </mc:Choice>
        <mc:Fallback>
          <p:control name="TextBox2" r:id="rId2" imgW="1333440" imgH="333360">
            <p:pic>
              <p:nvPicPr>
                <p:cNvPr id="6" name="TextBox2">
                  <a:extLst>
                    <a:ext uri="{FF2B5EF4-FFF2-40B4-BE49-F238E27FC236}">
                      <a16:creationId xmlns:a16="http://schemas.microsoft.com/office/drawing/2014/main" id="{E35D4253-F4C3-4D2B-A44C-C15C1F8718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5191" y="2370216"/>
                  <a:ext cx="1334263" cy="3365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3" imgW="1343160" imgH="324000"/>
        </mc:Choice>
        <mc:Fallback>
          <p:control name="TextBox1" r:id="rId3" imgW="1343160" imgH="3240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8491C067-5841-4703-8E10-BA7CA91061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5191" y="2790663"/>
                  <a:ext cx="1340079" cy="32339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4" imgW="1333440" imgH="343080"/>
        </mc:Choice>
        <mc:Fallback>
          <p:control name="TextBox3" r:id="rId4" imgW="1333440" imgH="343080">
            <p:pic>
              <p:nvPicPr>
                <p:cNvPr id="8" name="TextBox3">
                  <a:extLst>
                    <a:ext uri="{FF2B5EF4-FFF2-40B4-BE49-F238E27FC236}">
                      <a16:creationId xmlns:a16="http://schemas.microsoft.com/office/drawing/2014/main" id="{5F629843-08FE-4E78-B01A-8D7941673D1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5191" y="3168730"/>
                  <a:ext cx="1330705" cy="34031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5" imgW="1333440" imgH="352440"/>
        </mc:Choice>
        <mc:Fallback>
          <p:control name="TextBox4" r:id="rId5" imgW="1333440" imgH="352440">
            <p:pic>
              <p:nvPicPr>
                <p:cNvPr id="9" name="TextBox4">
                  <a:extLst>
                    <a:ext uri="{FF2B5EF4-FFF2-40B4-BE49-F238E27FC236}">
                      <a16:creationId xmlns:a16="http://schemas.microsoft.com/office/drawing/2014/main" id="{97ECF018-D1C1-4DB7-A9B1-815B733F717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5192" y="3566998"/>
                  <a:ext cx="1330704" cy="35121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6" imgW="1333440" imgH="380880"/>
        </mc:Choice>
        <mc:Fallback>
          <p:control name="TextBox5" r:id="rId6" imgW="1333440" imgH="380880">
            <p:pic>
              <p:nvPicPr>
                <p:cNvPr id="10" name="TextBox5">
                  <a:extLst>
                    <a:ext uri="{FF2B5EF4-FFF2-40B4-BE49-F238E27FC236}">
                      <a16:creationId xmlns:a16="http://schemas.microsoft.com/office/drawing/2014/main" id="{C339396A-60B3-4472-85E7-86EB346761F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5192" y="3964663"/>
                  <a:ext cx="1330704" cy="37793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7" imgW="1333440" imgH="371520"/>
        </mc:Choice>
        <mc:Fallback>
          <p:control name="TextBox6" r:id="rId7" imgW="1333440" imgH="371520">
            <p:pic>
              <p:nvPicPr>
                <p:cNvPr id="11" name="TextBox6">
                  <a:extLst>
                    <a:ext uri="{FF2B5EF4-FFF2-40B4-BE49-F238E27FC236}">
                      <a16:creationId xmlns:a16="http://schemas.microsoft.com/office/drawing/2014/main" id="{CC1900E4-7E0B-4B3D-970B-D516E779DB7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5191" y="4354259"/>
                  <a:ext cx="1330704" cy="3683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7" r:id="rId8" imgW="1990800" imgH="295200"/>
        </mc:Choice>
        <mc:Fallback>
          <p:control name="TextBox7" r:id="rId8" imgW="1990800" imgH="295200">
            <p:pic>
              <p:nvPicPr>
                <p:cNvPr id="12" name="TextBox7">
                  <a:extLst>
                    <a:ext uri="{FF2B5EF4-FFF2-40B4-BE49-F238E27FC236}">
                      <a16:creationId xmlns:a16="http://schemas.microsoft.com/office/drawing/2014/main" id="{F6C01118-F176-4247-ABAA-819E974B098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73377" y="2401158"/>
                  <a:ext cx="1992886" cy="2999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8" r:id="rId9" imgW="1990800" imgH="343080"/>
        </mc:Choice>
        <mc:Fallback>
          <p:control name="TextBox8" r:id="rId9" imgW="1990800" imgH="343080">
            <p:pic>
              <p:nvPicPr>
                <p:cNvPr id="13" name="TextBox8">
                  <a:extLst>
                    <a:ext uri="{FF2B5EF4-FFF2-40B4-BE49-F238E27FC236}">
                      <a16:creationId xmlns:a16="http://schemas.microsoft.com/office/drawing/2014/main" id="{C98C0923-279E-447C-814F-3E389EE83C0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73377" y="2790663"/>
                  <a:ext cx="1992886" cy="3466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9" r:id="rId10" imgW="1971720" imgH="361800"/>
        </mc:Choice>
        <mc:Fallback>
          <p:control name="TextBox9" r:id="rId10" imgW="1971720" imgH="361800">
            <p:pic>
              <p:nvPicPr>
                <p:cNvPr id="14" name="TextBox9">
                  <a:extLst>
                    <a:ext uri="{FF2B5EF4-FFF2-40B4-BE49-F238E27FC236}">
                      <a16:creationId xmlns:a16="http://schemas.microsoft.com/office/drawing/2014/main" id="{DBDE1AD5-7B73-417A-8885-B5091D7F88E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2308" y="3201369"/>
                  <a:ext cx="1973955" cy="3656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0" r:id="rId11" imgW="1971720" imgH="343080"/>
        </mc:Choice>
        <mc:Fallback>
          <p:control name="TextBox10" r:id="rId11" imgW="1971720" imgH="343080">
            <p:pic>
              <p:nvPicPr>
                <p:cNvPr id="15" name="TextBox10">
                  <a:extLst>
                    <a:ext uri="{FF2B5EF4-FFF2-40B4-BE49-F238E27FC236}">
                      <a16:creationId xmlns:a16="http://schemas.microsoft.com/office/drawing/2014/main" id="{17E4CA14-7774-4B33-BD7A-384BC5DD595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2307" y="3592958"/>
                  <a:ext cx="1973955" cy="34286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1" r:id="rId12" imgW="1971720" imgH="361800"/>
        </mc:Choice>
        <mc:Fallback>
          <p:control name="TextBox11" r:id="rId12" imgW="1971720" imgH="361800">
            <p:pic>
              <p:nvPicPr>
                <p:cNvPr id="16" name="TextBox11">
                  <a:extLst>
                    <a:ext uri="{FF2B5EF4-FFF2-40B4-BE49-F238E27FC236}">
                      <a16:creationId xmlns:a16="http://schemas.microsoft.com/office/drawing/2014/main" id="{4345A4D0-729D-4AA2-9574-9FE1263C5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2307" y="3976497"/>
                  <a:ext cx="1973955" cy="3606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2" r:id="rId13" imgW="1971720" imgH="343080"/>
        </mc:Choice>
        <mc:Fallback>
          <p:control name="TextBox12" r:id="rId13" imgW="1971720" imgH="343080">
            <p:pic>
              <p:nvPicPr>
                <p:cNvPr id="17" name="TextBox12">
                  <a:extLst>
                    <a:ext uri="{FF2B5EF4-FFF2-40B4-BE49-F238E27FC236}">
                      <a16:creationId xmlns:a16="http://schemas.microsoft.com/office/drawing/2014/main" id="{DB69D6A0-E110-4507-9B1E-B89B7CAAC30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2307" y="4378878"/>
                  <a:ext cx="1973954" cy="34374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03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8.64198E-7 L 0.14699 0.163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8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6914E-7 L -0.02847 0.21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" y="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0.0321 L -0.16412 0.344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54" y="1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8 0.04599 L -0.18449 0.594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7" y="27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96296E-6 L -0.23981 0.6657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1" y="3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2.96296E-6 L -0.21482 0.619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1" y="30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208AD-F8C6-43E4-B516-8B0D191F06F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5497"/>
          <a:stretch/>
        </p:blipFill>
        <p:spPr>
          <a:xfrm>
            <a:off x="2007220" y="262115"/>
            <a:ext cx="2693157" cy="1807635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9D8BFE2-A679-41BD-A76D-15C539FF9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722082"/>
              </p:ext>
            </p:extLst>
          </p:nvPr>
        </p:nvGraphicFramePr>
        <p:xfrm>
          <a:off x="886521" y="1990962"/>
          <a:ext cx="5254084" cy="274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</a:t>
                      </a:r>
                      <a:r>
                        <a:rPr lang="vi-VN" sz="16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 sự vật</a:t>
                      </a: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dirty="0">
                          <a:solidFill>
                            <a:schemeClr val="bg1"/>
                          </a:solidFill>
                          <a:latin typeface="+mj-lt"/>
                        </a:rPr>
                        <a:t>Từ ngữ </a:t>
                      </a:r>
                      <a:r>
                        <a:rPr lang="vi-VN" sz="15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chỉ sự vật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</a:t>
                      </a:r>
                      <a:r>
                        <a:rPr lang="vi-VN" sz="16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 hoạt động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+mj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vi-VN" sz="19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303642594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8192B64-3951-4B3D-BF6E-8D46F7809B3C}"/>
              </a:ext>
            </a:extLst>
          </p:cNvPr>
          <p:cNvSpPr txBox="1"/>
          <p:nvPr/>
        </p:nvSpPr>
        <p:spPr>
          <a:xfrm>
            <a:off x="4073377" y="733861"/>
            <a:ext cx="8290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nữ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 </a:t>
            </a:r>
            <a:endParaRPr lang="en-US" dirty="0">
              <a:solidFill>
                <a:srgbClr val="FF0000"/>
              </a:solidFill>
              <a:latin typeface="Calibri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C56174-2339-40E9-AA16-85CA252D3178}"/>
              </a:ext>
            </a:extLst>
          </p:cNvPr>
          <p:cNvSpPr txBox="1"/>
          <p:nvPr/>
        </p:nvSpPr>
        <p:spPr>
          <a:xfrm>
            <a:off x="3104839" y="266988"/>
            <a:ext cx="1195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 </a:t>
            </a:r>
            <a:endParaRPr lang="en-US" dirty="0">
              <a:solidFill>
                <a:srgbClr val="FF0000"/>
              </a:solidFill>
              <a:latin typeface="Calibri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408E6D-1F8C-4873-89E0-4AF97C0EC529}"/>
              </a:ext>
            </a:extLst>
          </p:cNvPr>
          <p:cNvSpPr txBox="1"/>
          <p:nvPr/>
        </p:nvSpPr>
        <p:spPr>
          <a:xfrm>
            <a:off x="2233155" y="296934"/>
            <a:ext cx="1195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 </a:t>
            </a:r>
            <a:endParaRPr lang="en-US" dirty="0">
              <a:solidFill>
                <a:srgbClr val="FF0000"/>
              </a:solidFill>
              <a:latin typeface="Calibri"/>
              <a:sym typeface="Arial"/>
            </a:endParaRPr>
          </a:p>
        </p:txBody>
      </p: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name="TextBox2" r:id="rId2" imgW="1333440" imgH="333360"/>
        </mc:Choice>
        <mc:Fallback>
          <p:control name="TextBox2" r:id="rId2" imgW="1333440" imgH="333360">
            <p:pic>
              <p:nvPicPr>
                <p:cNvPr id="5" name="TextBox2">
                  <a:extLst>
                    <a:ext uri="{FF2B5EF4-FFF2-40B4-BE49-F238E27FC236}">
                      <a16:creationId xmlns:a16="http://schemas.microsoft.com/office/drawing/2014/main" id="{65AE966A-819F-4E15-AF17-E2E7C95034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5191" y="2370216"/>
                  <a:ext cx="1334263" cy="33658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3" imgW="1343160" imgH="324000"/>
        </mc:Choice>
        <mc:Fallback>
          <p:control name="TextBox1" r:id="rId3" imgW="1343160" imgH="324000">
            <p:pic>
              <p:nvPicPr>
                <p:cNvPr id="6" name="TextBox1">
                  <a:extLst>
                    <a:ext uri="{FF2B5EF4-FFF2-40B4-BE49-F238E27FC236}">
                      <a16:creationId xmlns:a16="http://schemas.microsoft.com/office/drawing/2014/main" id="{F8603F85-8E0E-4C6D-A854-1D360634186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5191" y="2790663"/>
                  <a:ext cx="1340079" cy="32339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4" imgW="1333440" imgH="343080"/>
        </mc:Choice>
        <mc:Fallback>
          <p:control name="TextBox3" r:id="rId4" imgW="1333440" imgH="343080">
            <p:pic>
              <p:nvPicPr>
                <p:cNvPr id="7" name="TextBox3">
                  <a:extLst>
                    <a:ext uri="{FF2B5EF4-FFF2-40B4-BE49-F238E27FC236}">
                      <a16:creationId xmlns:a16="http://schemas.microsoft.com/office/drawing/2014/main" id="{EC6615E4-9F94-445A-9714-0B2C44072FF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5191" y="3168730"/>
                  <a:ext cx="1330705" cy="34031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5" imgW="1333440" imgH="352440"/>
        </mc:Choice>
        <mc:Fallback>
          <p:control name="TextBox4" r:id="rId5" imgW="1333440" imgH="352440">
            <p:pic>
              <p:nvPicPr>
                <p:cNvPr id="8" name="TextBox4">
                  <a:extLst>
                    <a:ext uri="{FF2B5EF4-FFF2-40B4-BE49-F238E27FC236}">
                      <a16:creationId xmlns:a16="http://schemas.microsoft.com/office/drawing/2014/main" id="{29C6B765-909B-494E-90BD-0FC1FC296FE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5192" y="3566998"/>
                  <a:ext cx="1330704" cy="35121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6" imgW="1333440" imgH="380880"/>
        </mc:Choice>
        <mc:Fallback>
          <p:control name="TextBox5" r:id="rId6" imgW="1333440" imgH="380880">
            <p:pic>
              <p:nvPicPr>
                <p:cNvPr id="9" name="TextBox5">
                  <a:extLst>
                    <a:ext uri="{FF2B5EF4-FFF2-40B4-BE49-F238E27FC236}">
                      <a16:creationId xmlns:a16="http://schemas.microsoft.com/office/drawing/2014/main" id="{6E445F5E-C6D3-4BB7-8E32-A34D433CD3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4566" y="3964662"/>
                  <a:ext cx="1330704" cy="37793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7" imgW="1333440" imgH="371520"/>
        </mc:Choice>
        <mc:Fallback>
          <p:control name="TextBox6" r:id="rId7" imgW="1333440" imgH="371520">
            <p:pic>
              <p:nvPicPr>
                <p:cNvPr id="10" name="TextBox6">
                  <a:extLst>
                    <a:ext uri="{FF2B5EF4-FFF2-40B4-BE49-F238E27FC236}">
                      <a16:creationId xmlns:a16="http://schemas.microsoft.com/office/drawing/2014/main" id="{BA42699E-1464-4068-BA69-4CF882806DE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5191" y="4354259"/>
                  <a:ext cx="1330704" cy="3683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7" r:id="rId8" imgW="1990800" imgH="295200"/>
        </mc:Choice>
        <mc:Fallback>
          <p:control name="TextBox7" r:id="rId8" imgW="1990800" imgH="295200">
            <p:pic>
              <p:nvPicPr>
                <p:cNvPr id="11" name="TextBox7">
                  <a:extLst>
                    <a:ext uri="{FF2B5EF4-FFF2-40B4-BE49-F238E27FC236}">
                      <a16:creationId xmlns:a16="http://schemas.microsoft.com/office/drawing/2014/main" id="{E45E353C-37A4-49C4-8BBD-A8E7FC89A5E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73377" y="2401158"/>
                  <a:ext cx="1992886" cy="2999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8" r:id="rId9" imgW="1990800" imgH="343080"/>
        </mc:Choice>
        <mc:Fallback>
          <p:control name="TextBox8" r:id="rId9" imgW="1990800" imgH="343080">
            <p:pic>
              <p:nvPicPr>
                <p:cNvPr id="12" name="TextBox8">
                  <a:extLst>
                    <a:ext uri="{FF2B5EF4-FFF2-40B4-BE49-F238E27FC236}">
                      <a16:creationId xmlns:a16="http://schemas.microsoft.com/office/drawing/2014/main" id="{A9D901A4-E029-4235-9B69-DE9B62A51AB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73377" y="2790663"/>
                  <a:ext cx="1992886" cy="34669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9" r:id="rId10" imgW="1971720" imgH="361800"/>
        </mc:Choice>
        <mc:Fallback>
          <p:control name="TextBox9" r:id="rId10" imgW="1971720" imgH="361800">
            <p:pic>
              <p:nvPicPr>
                <p:cNvPr id="13" name="TextBox9">
                  <a:extLst>
                    <a:ext uri="{FF2B5EF4-FFF2-40B4-BE49-F238E27FC236}">
                      <a16:creationId xmlns:a16="http://schemas.microsoft.com/office/drawing/2014/main" id="{61A5A193-FA10-4EA5-8C0D-D601DC47147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2308" y="3201369"/>
                  <a:ext cx="1973955" cy="3656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0" r:id="rId11" imgW="1971720" imgH="343080"/>
        </mc:Choice>
        <mc:Fallback>
          <p:control name="TextBox10" r:id="rId11" imgW="1971720" imgH="343080">
            <p:pic>
              <p:nvPicPr>
                <p:cNvPr id="14" name="TextBox10">
                  <a:extLst>
                    <a:ext uri="{FF2B5EF4-FFF2-40B4-BE49-F238E27FC236}">
                      <a16:creationId xmlns:a16="http://schemas.microsoft.com/office/drawing/2014/main" id="{F2C96F74-E313-409C-ABF8-5D23629D53F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2307" y="3592958"/>
                  <a:ext cx="1973955" cy="34286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1" r:id="rId12" imgW="1971720" imgH="361800"/>
        </mc:Choice>
        <mc:Fallback>
          <p:control name="TextBox11" r:id="rId12" imgW="1971720" imgH="361800">
            <p:pic>
              <p:nvPicPr>
                <p:cNvPr id="15" name="TextBox11">
                  <a:extLst>
                    <a:ext uri="{FF2B5EF4-FFF2-40B4-BE49-F238E27FC236}">
                      <a16:creationId xmlns:a16="http://schemas.microsoft.com/office/drawing/2014/main" id="{B425D880-7941-433A-A1DD-E3FABD6FC2F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2307" y="3976497"/>
                  <a:ext cx="1973955" cy="36064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2" r:id="rId13" imgW="1971720" imgH="343080"/>
        </mc:Choice>
        <mc:Fallback>
          <p:control name="TextBox12" r:id="rId13" imgW="1971720" imgH="343080">
            <p:pic>
              <p:nvPicPr>
                <p:cNvPr id="16" name="TextBox12">
                  <a:extLst>
                    <a:ext uri="{FF2B5EF4-FFF2-40B4-BE49-F238E27FC236}">
                      <a16:creationId xmlns:a16="http://schemas.microsoft.com/office/drawing/2014/main" id="{6186DB1D-24A6-4A14-B7CB-5B8240D3F0D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2307" y="4378878"/>
                  <a:ext cx="1973954" cy="34374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105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1.23457E-7 L -0.03981 0.418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4.32099E-6 L 0.07176 0.487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8" y="2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321 L -0.18959 0.480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7" y="2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8843A-283F-431A-A393-33AE52C526B8}"/>
              </a:ext>
            </a:extLst>
          </p:cNvPr>
          <p:cNvSpPr txBox="1"/>
          <p:nvPr/>
        </p:nvSpPr>
        <p:spPr>
          <a:xfrm>
            <a:off x="419683" y="498162"/>
            <a:ext cx="604885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7.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– 3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mục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6.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B1174-3549-4373-B769-23E7E2FE1916}"/>
              </a:ext>
            </a:extLst>
          </p:cNvPr>
          <p:cNvSpPr txBox="1"/>
          <p:nvPr/>
        </p:nvSpPr>
        <p:spPr>
          <a:xfrm>
            <a:off x="2956115" y="1263300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05E12-EE7E-4673-88B8-D9A2DDD69FFD}"/>
              </a:ext>
            </a:extLst>
          </p:cNvPr>
          <p:cNvSpPr txBox="1"/>
          <p:nvPr/>
        </p:nvSpPr>
        <p:spPr>
          <a:xfrm>
            <a:off x="371421" y="1959253"/>
            <a:ext cx="6219879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ai?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đang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nhận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xét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cử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chỉ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hành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động</a:t>
            </a:r>
            <a:r>
              <a:rPr lang="en-US" sz="2000" dirty="0">
                <a:latin typeface="UTM Avo" panose="02040603050506020204" pitchFamily="18" charset="0"/>
              </a:rPr>
              <a:t>,…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6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86FCEE-1339-437C-944A-22B68261BCD5}"/>
              </a:ext>
            </a:extLst>
          </p:cNvPr>
          <p:cNvSpPr txBox="1"/>
          <p:nvPr/>
        </p:nvSpPr>
        <p:spPr>
          <a:xfrm>
            <a:off x="594078" y="540425"/>
            <a:ext cx="5466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+mj-lt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+mj-lt"/>
              </a:rPr>
              <a:t>Đây là người bán cây cảnh. Bác ấy đang mời mọi người mua cây. Bác ấy tươi cười chào đón mọi người.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D457F-4666-46F3-82B7-EFD9B0B44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608"/>
          <a:stretch/>
        </p:blipFill>
        <p:spPr>
          <a:xfrm>
            <a:off x="3974101" y="1242616"/>
            <a:ext cx="2469032" cy="153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421001-EB62-4390-A7A4-63254F7336B8}"/>
              </a:ext>
            </a:extLst>
          </p:cNvPr>
          <p:cNvSpPr txBox="1"/>
          <p:nvPr/>
        </p:nvSpPr>
        <p:spPr>
          <a:xfrm>
            <a:off x="482600" y="3239164"/>
            <a:ext cx="42841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+mj-lt"/>
              </a:rPr>
              <a:t>    </a:t>
            </a:r>
            <a:r>
              <a:rPr lang="vi-VN" sz="2000" b="0" i="0">
                <a:solidFill>
                  <a:srgbClr val="000000"/>
                </a:solidFill>
                <a:effectLst/>
                <a:latin typeface="+mj-lt"/>
              </a:rPr>
              <a:t>Đây là bác bán đồ chơi cho trẻ em. Bác ấy đang nặn đồ chơi. Bác nặn đồ chơi rất đẹp nên các bạn nhỏ xúm quanh để xem.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CD0BF-65D0-4E9C-9F3C-1D72442D8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97"/>
          <a:stretch/>
        </p:blipFill>
        <p:spPr>
          <a:xfrm>
            <a:off x="4387520" y="3114691"/>
            <a:ext cx="2157213" cy="14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9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BDA2EB7-D2A0-46F4-9B0C-1E04F66C88BB}"/>
              </a:ext>
            </a:extLst>
          </p:cNvPr>
          <p:cNvSpPr txBox="1"/>
          <p:nvPr/>
        </p:nvSpPr>
        <p:spPr>
          <a:xfrm>
            <a:off x="4915360" y="3106720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705A4-8D9F-4491-AEE1-D9A17009D375}"/>
              </a:ext>
            </a:extLst>
          </p:cNvPr>
          <p:cNvSpPr txBox="1"/>
          <p:nvPr/>
        </p:nvSpPr>
        <p:spPr>
          <a:xfrm>
            <a:off x="3044170" y="1847546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0CA1B6-90DF-4EB3-B849-84B4AC947B68}"/>
              </a:ext>
            </a:extLst>
          </p:cNvPr>
          <p:cNvSpPr txBox="1"/>
          <p:nvPr/>
        </p:nvSpPr>
        <p:spPr>
          <a:xfrm>
            <a:off x="3725767" y="2153486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774555-9C7A-4C0F-8960-738B488053B9}"/>
              </a:ext>
            </a:extLst>
          </p:cNvPr>
          <p:cNvSpPr txBox="1"/>
          <p:nvPr/>
        </p:nvSpPr>
        <p:spPr>
          <a:xfrm>
            <a:off x="2036048" y="2679626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3C27C7-1502-46A0-9557-3A0075C90146}"/>
              </a:ext>
            </a:extLst>
          </p:cNvPr>
          <p:cNvSpPr txBox="1"/>
          <p:nvPr/>
        </p:nvSpPr>
        <p:spPr>
          <a:xfrm>
            <a:off x="4052173" y="2658519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E0E0A6-D97F-4ED9-BA15-4F3F84C9EB55}"/>
              </a:ext>
            </a:extLst>
          </p:cNvPr>
          <p:cNvSpPr txBox="1"/>
          <p:nvPr/>
        </p:nvSpPr>
        <p:spPr>
          <a:xfrm>
            <a:off x="419683" y="498162"/>
            <a:ext cx="604885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8.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88B4-553A-4D56-89B4-84EC6B3C456F}"/>
              </a:ext>
            </a:extLst>
          </p:cNvPr>
          <p:cNvSpPr/>
          <p:nvPr/>
        </p:nvSpPr>
        <p:spPr>
          <a:xfrm>
            <a:off x="462175" y="1755527"/>
            <a:ext cx="5996763" cy="2223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Chị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viết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gì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đấy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Em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-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viết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Chị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- Hay </a:t>
            </a:r>
            <a:r>
              <a:rPr lang="en-US" sz="1900" err="1">
                <a:latin typeface="UTM Avo" panose="02040603050506020204" pitchFamily="18" charset="0"/>
              </a:rPr>
              <a:t>đấy</a:t>
            </a:r>
            <a:r>
              <a:rPr lang="en-US" sz="1900">
                <a:latin typeface="UTM Avo" panose="02040603050506020204" pitchFamily="18" charset="0"/>
              </a:rPr>
              <a:t>       Trong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nói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gì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Em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Ngày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nhận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được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biết</a:t>
            </a:r>
            <a:endParaRPr lang="en-US" sz="1900" dirty="0">
              <a:latin typeface="UTM Avo" panose="02040603050506020204" pitchFamily="18" charset="0"/>
            </a:endParaRP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Tiếng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học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trò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DC2F5-532D-4203-9A64-D34D74B6FD13}"/>
              </a:ext>
            </a:extLst>
          </p:cNvPr>
          <p:cNvGrpSpPr/>
          <p:nvPr/>
        </p:nvGrpSpPr>
        <p:grpSpPr>
          <a:xfrm>
            <a:off x="3153668" y="1909039"/>
            <a:ext cx="261733" cy="261733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E36502-E0C1-4432-9152-41C7748E2A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FFBFC8-2E5F-46AA-9127-AEE836CBABD0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F84F4DC-5014-4D53-BC31-BB40BB909EAB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4D1AEA-FE03-4F75-888A-45916AEA36E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65C1DC-23C0-440B-8FC6-382B5B36FDD6}"/>
              </a:ext>
            </a:extLst>
          </p:cNvPr>
          <p:cNvGrpSpPr/>
          <p:nvPr/>
        </p:nvGrpSpPr>
        <p:grpSpPr>
          <a:xfrm>
            <a:off x="3693641" y="2276474"/>
            <a:ext cx="261733" cy="261733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C79E7E-1111-4A47-B04F-8811715D99C1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275989-CB72-4C4A-ADFF-D33330AD8324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1C2D69-DACF-4BCD-B420-E9281E220D05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3FA916-6B71-46F2-AC32-21CA3E11A65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4FB43F-3C15-4EEB-BA2B-7ED3F22BF8D6}"/>
              </a:ext>
            </a:extLst>
          </p:cNvPr>
          <p:cNvGrpSpPr/>
          <p:nvPr/>
        </p:nvGrpSpPr>
        <p:grpSpPr>
          <a:xfrm>
            <a:off x="2014680" y="2741119"/>
            <a:ext cx="261733" cy="323228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A5E969-DDA0-4C4E-84FB-46F538602AB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E46A941-ECC6-4682-9067-F37E9AC85ADA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AB8DA9-2BC7-4AA6-A9C7-5C49259D786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644A5-974D-4954-B12E-E5E768D1CB3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160DD9-9432-443B-8DDC-5B821AEDEF8C}"/>
              </a:ext>
            </a:extLst>
          </p:cNvPr>
          <p:cNvGrpSpPr/>
          <p:nvPr/>
        </p:nvGrpSpPr>
        <p:grpSpPr>
          <a:xfrm>
            <a:off x="4030805" y="2781507"/>
            <a:ext cx="261733" cy="261733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89B22F-232E-429A-86DE-A6FC095160D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6E7BD0-154A-4750-9A67-1902183E37C6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7F4E1D-8882-4D28-9189-492AC117148E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3DEE25-25FD-46A6-AFEB-FF4F274A7058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5B09EB-33DB-4C02-A442-E44D816DDC92}"/>
              </a:ext>
            </a:extLst>
          </p:cNvPr>
          <p:cNvGrpSpPr/>
          <p:nvPr/>
        </p:nvGrpSpPr>
        <p:grpSpPr>
          <a:xfrm>
            <a:off x="4893992" y="3229708"/>
            <a:ext cx="261733" cy="261733"/>
            <a:chOff x="7507111" y="2996098"/>
            <a:chExt cx="417689" cy="4176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45298A-7036-4D94-BFDC-A714A57BC00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2D01FE-5D05-4377-AC05-23DD88474CB3}"/>
                </a:ext>
              </a:extLst>
            </p:cNvPr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81BDFB-4B8C-4744-BCF0-AFA3299F01F3}"/>
                </a:ext>
              </a:extLst>
            </p:cNvPr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4284BD-8635-436F-AFA0-7871D4DB135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01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  <p:bldP spid="15" grpId="0"/>
      <p:bldP spid="21" grpId="0"/>
      <p:bldP spid="27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</TotalTime>
  <Words>272</Words>
  <Application>Microsoft Office PowerPoint</Application>
  <PresentationFormat>Custom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HP001 4 hàng</vt:lpstr>
      <vt:lpstr>Arial</vt:lpstr>
      <vt:lpstr>Times New Roman</vt:lpstr>
      <vt:lpstr>Calibri</vt:lpstr>
      <vt:lpstr>Kalam</vt:lpstr>
      <vt:lpstr>UTM Cookies</vt:lpstr>
      <vt:lpstr>Montserrat</vt:lpstr>
      <vt:lpstr>UTM Avo</vt:lpstr>
      <vt:lpstr>Doodle Sketchbook by Slidesgo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241</cp:revision>
  <dcterms:modified xsi:type="dcterms:W3CDTF">2023-01-05T00:59:32Z</dcterms:modified>
</cp:coreProperties>
</file>