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19"/>
  </p:notesMasterIdLst>
  <p:sldIdLst>
    <p:sldId id="322" r:id="rId3"/>
    <p:sldId id="320" r:id="rId4"/>
    <p:sldId id="340" r:id="rId5"/>
    <p:sldId id="364" r:id="rId6"/>
    <p:sldId id="386" r:id="rId7"/>
    <p:sldId id="387" r:id="rId8"/>
    <p:sldId id="388" r:id="rId9"/>
    <p:sldId id="389" r:id="rId10"/>
    <p:sldId id="390" r:id="rId11"/>
    <p:sldId id="378" r:id="rId12"/>
    <p:sldId id="392" r:id="rId13"/>
    <p:sldId id="379" r:id="rId14"/>
    <p:sldId id="327" r:id="rId15"/>
    <p:sldId id="328" r:id="rId16"/>
    <p:sldId id="393" r:id="rId17"/>
    <p:sldId id="330" r:id="rId18"/>
  </p:sldIdLst>
  <p:sldSz cx="6858000" cy="5143500"/>
  <p:notesSz cx="6858000" cy="9144000"/>
  <p:embeddedFontLst>
    <p:embeddedFont>
      <p:font typeface="Kalam" panose="020B0604020202020204" charset="0"/>
      <p:regular r:id="rId20"/>
      <p:bold r:id="rId21"/>
    </p:embeddedFont>
    <p:embeddedFont>
      <p:font typeface="Montserrat" panose="02000505000000020004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E6F7F9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8"/>
    <p:restoredTop sz="95846"/>
  </p:normalViewPr>
  <p:slideViewPr>
    <p:cSldViewPr snapToGrid="0">
      <p:cViewPr varScale="1">
        <p:scale>
          <a:sx n="91" d="100"/>
          <a:sy n="91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577577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44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24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05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977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475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573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65687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20.jpeg"/><Relationship Id="rId5" Type="http://schemas.openxmlformats.org/officeDocument/2006/relationships/image" Target="../media/image13.png"/><Relationship Id="rId10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-103484" y="1939072"/>
            <a:ext cx="24998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46" y="388259"/>
            <a:ext cx="4467507" cy="259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imag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" y="479329"/>
            <a:ext cx="66367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4543766" cy="32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12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98538" y="258379"/>
            <a:ext cx="454376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12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Cambria Math" panose="02040503050406030204" pitchFamily="18" charset="0"/>
                <a:sym typeface="Arial"/>
              </a:rPr>
            </a:b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78049" y="1808957"/>
            <a:ext cx="31847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12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7688" algn="l"/>
              </a:tabLst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Arial"/>
              </a:rPr>
              <a:t> ĐỌC NHÓM</a:t>
            </a:r>
            <a:endParaRPr kumimoji="0" lang="vi-V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77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02CC8-1748-5F4A-86C1-6C1EC6819398}"/>
              </a:ext>
            </a:extLst>
          </p:cNvPr>
          <p:cNvGrpSpPr/>
          <p:nvPr/>
        </p:nvGrpSpPr>
        <p:grpSpPr>
          <a:xfrm>
            <a:off x="44835" y="0"/>
            <a:ext cx="6768329" cy="5143500"/>
            <a:chOff x="44835" y="0"/>
            <a:chExt cx="6768329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6D10E4-A1EB-8845-BED7-5C9A9095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35" y="0"/>
              <a:ext cx="6768329" cy="5143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D6B4B-C661-324F-A968-D5FF7D503E33}"/>
                </a:ext>
              </a:extLst>
            </p:cNvPr>
            <p:cNvSpPr/>
            <p:nvPr/>
          </p:nvSpPr>
          <p:spPr>
            <a:xfrm>
              <a:off x="72376" y="0"/>
              <a:ext cx="2621397" cy="2755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32B9AD-1F42-EF47-8763-B7E0C0783D54}"/>
                </a:ext>
              </a:extLst>
            </p:cNvPr>
            <p:cNvSpPr/>
            <p:nvPr/>
          </p:nvSpPr>
          <p:spPr>
            <a:xfrm>
              <a:off x="2203237" y="0"/>
              <a:ext cx="813585" cy="212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2" y="1073749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" y="3110407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05" y="1062681"/>
            <a:ext cx="28800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3554206" y="3102942"/>
            <a:ext cx="342793" cy="3770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784B52-B08E-154C-B0E8-ABB1B8263276}"/>
              </a:ext>
            </a:extLst>
          </p:cNvPr>
          <p:cNvSpPr txBox="1"/>
          <p:nvPr/>
        </p:nvSpPr>
        <p:spPr>
          <a:xfrm>
            <a:off x="434682" y="987621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Sinh ra trên cánh đồng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Giấu trong mình câu chuyện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32699-440D-1444-BA9B-4232C915B279}"/>
              </a:ext>
            </a:extLst>
          </p:cNvPr>
          <p:cNvSpPr txBox="1"/>
          <p:nvPr/>
        </p:nvSpPr>
        <p:spPr>
          <a:xfrm>
            <a:off x="434681" y="3019994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ngậm ánh nắng sớm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uống giọt sương mai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sống qua bão lũ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62A89-EF2E-2C4B-951A-48BF6440C521}"/>
              </a:ext>
            </a:extLst>
          </p:cNvPr>
          <p:cNvSpPr txBox="1"/>
          <p:nvPr/>
        </p:nvSpPr>
        <p:spPr>
          <a:xfrm>
            <a:off x="3866210" y="987621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Dẫu hình hài bé nhỏ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trải cả bốn mùa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Dẫu bây giờ bình dị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97D01-8D1B-7746-B307-A0B9F75C59B7}"/>
              </a:ext>
            </a:extLst>
          </p:cNvPr>
          <p:cNvSpPr txBox="1"/>
          <p:nvPr/>
        </p:nvSpPr>
        <p:spPr>
          <a:xfrm>
            <a:off x="3866210" y="303675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Không biết hát biết cười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Nhưng tôi luôn có ích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Vì nuôi sống 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(Ngô Hoài Chung)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0A78CA-A83D-4468-A928-128E6CB41E5E}"/>
              </a:ext>
            </a:extLst>
          </p:cNvPr>
          <p:cNvCxnSpPr>
            <a:cxnSpLocks/>
          </p:cNvCxnSpPr>
          <p:nvPr/>
        </p:nvCxnSpPr>
        <p:spPr>
          <a:xfrm flipH="1">
            <a:off x="2021045" y="1117138"/>
            <a:ext cx="92389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CA1FC4-11CB-447C-944E-5090DAAAF289}"/>
              </a:ext>
            </a:extLst>
          </p:cNvPr>
          <p:cNvCxnSpPr>
            <a:cxnSpLocks/>
          </p:cNvCxnSpPr>
          <p:nvPr/>
        </p:nvCxnSpPr>
        <p:spPr>
          <a:xfrm flipH="1">
            <a:off x="2410180" y="1506731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061F7D-C9F5-4142-B574-D622E5516838}"/>
              </a:ext>
            </a:extLst>
          </p:cNvPr>
          <p:cNvCxnSpPr>
            <a:cxnSpLocks/>
          </p:cNvCxnSpPr>
          <p:nvPr/>
        </p:nvCxnSpPr>
        <p:spPr>
          <a:xfrm flipH="1">
            <a:off x="2853810" y="1878658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BC8652-1B0A-44CE-A1CF-178ACC0C21BD}"/>
              </a:ext>
            </a:extLst>
          </p:cNvPr>
          <p:cNvCxnSpPr>
            <a:cxnSpLocks/>
          </p:cNvCxnSpPr>
          <p:nvPr/>
        </p:nvCxnSpPr>
        <p:spPr>
          <a:xfrm flipH="1">
            <a:off x="2527122" y="2235122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1D5506-A619-4596-8D00-F40C15839491}"/>
              </a:ext>
            </a:extLst>
          </p:cNvPr>
          <p:cNvCxnSpPr>
            <a:cxnSpLocks/>
          </p:cNvCxnSpPr>
          <p:nvPr/>
        </p:nvCxnSpPr>
        <p:spPr>
          <a:xfrm flipH="1">
            <a:off x="819239" y="1097335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29A807-3981-4CC0-929F-1BB16F651191}"/>
              </a:ext>
            </a:extLst>
          </p:cNvPr>
          <p:cNvCxnSpPr>
            <a:cxnSpLocks/>
          </p:cNvCxnSpPr>
          <p:nvPr/>
        </p:nvCxnSpPr>
        <p:spPr>
          <a:xfrm flipH="1">
            <a:off x="1130928" y="1495166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90BFAF-44C8-4478-9A99-A58FB4FC02B0}"/>
              </a:ext>
            </a:extLst>
          </p:cNvPr>
          <p:cNvCxnSpPr>
            <a:cxnSpLocks/>
          </p:cNvCxnSpPr>
          <p:nvPr/>
        </p:nvCxnSpPr>
        <p:spPr>
          <a:xfrm flipH="1">
            <a:off x="1892339" y="1861749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085D65-92BF-4FEE-BC8C-F6A1F532FC83}"/>
              </a:ext>
            </a:extLst>
          </p:cNvPr>
          <p:cNvCxnSpPr>
            <a:cxnSpLocks/>
          </p:cNvCxnSpPr>
          <p:nvPr/>
        </p:nvCxnSpPr>
        <p:spPr>
          <a:xfrm flipH="1">
            <a:off x="1640182" y="2222486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DEC26A-66D3-43F4-B851-7D2AAB2144CA}"/>
              </a:ext>
            </a:extLst>
          </p:cNvPr>
          <p:cNvCxnSpPr>
            <a:cxnSpLocks/>
          </p:cNvCxnSpPr>
          <p:nvPr/>
        </p:nvCxnSpPr>
        <p:spPr>
          <a:xfrm flipH="1">
            <a:off x="2465217" y="2252191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F797169-158C-4A9C-87FE-ECDB36E33C56}"/>
              </a:ext>
            </a:extLst>
          </p:cNvPr>
          <p:cNvCxnSpPr>
            <a:cxnSpLocks/>
          </p:cNvCxnSpPr>
          <p:nvPr/>
        </p:nvCxnSpPr>
        <p:spPr>
          <a:xfrm flipH="1">
            <a:off x="2508959" y="3146362"/>
            <a:ext cx="92389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DBA5CB4-FC43-4FF3-AB8C-69D4876E88FA}"/>
              </a:ext>
            </a:extLst>
          </p:cNvPr>
          <p:cNvCxnSpPr>
            <a:cxnSpLocks/>
          </p:cNvCxnSpPr>
          <p:nvPr/>
        </p:nvCxnSpPr>
        <p:spPr>
          <a:xfrm flipH="1">
            <a:off x="2550782" y="3503492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5BA366-F042-4ED3-BD0A-FB3A2F3D9C7D}"/>
              </a:ext>
            </a:extLst>
          </p:cNvPr>
          <p:cNvCxnSpPr>
            <a:cxnSpLocks/>
          </p:cNvCxnSpPr>
          <p:nvPr/>
        </p:nvCxnSpPr>
        <p:spPr>
          <a:xfrm flipH="1">
            <a:off x="2150864" y="3866345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F1091B-AB60-4CD3-A5F1-F9D61DE62448}"/>
              </a:ext>
            </a:extLst>
          </p:cNvPr>
          <p:cNvCxnSpPr>
            <a:cxnSpLocks/>
          </p:cNvCxnSpPr>
          <p:nvPr/>
        </p:nvCxnSpPr>
        <p:spPr>
          <a:xfrm flipH="1">
            <a:off x="2565666" y="4266367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11F27C-CABE-41A0-9BE4-1393E6DB3E55}"/>
              </a:ext>
            </a:extLst>
          </p:cNvPr>
          <p:cNvCxnSpPr>
            <a:cxnSpLocks/>
          </p:cNvCxnSpPr>
          <p:nvPr/>
        </p:nvCxnSpPr>
        <p:spPr>
          <a:xfrm flipH="1">
            <a:off x="2515778" y="4270572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78FA2A-C01A-429E-B746-C18FAA624015}"/>
              </a:ext>
            </a:extLst>
          </p:cNvPr>
          <p:cNvCxnSpPr>
            <a:cxnSpLocks/>
          </p:cNvCxnSpPr>
          <p:nvPr/>
        </p:nvCxnSpPr>
        <p:spPr>
          <a:xfrm flipH="1">
            <a:off x="819239" y="3143183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4AC27A4-89C3-453E-92AC-1FCE0B93CF32}"/>
              </a:ext>
            </a:extLst>
          </p:cNvPr>
          <p:cNvCxnSpPr>
            <a:cxnSpLocks/>
          </p:cNvCxnSpPr>
          <p:nvPr/>
        </p:nvCxnSpPr>
        <p:spPr>
          <a:xfrm flipH="1">
            <a:off x="811427" y="345577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F3CECA8-718C-47B9-98BC-AFAF9CD3567A}"/>
              </a:ext>
            </a:extLst>
          </p:cNvPr>
          <p:cNvCxnSpPr>
            <a:cxnSpLocks/>
          </p:cNvCxnSpPr>
          <p:nvPr/>
        </p:nvCxnSpPr>
        <p:spPr>
          <a:xfrm flipH="1">
            <a:off x="811426" y="3818234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7F5A18-7B88-4A1A-8D20-28083BDC5883}"/>
              </a:ext>
            </a:extLst>
          </p:cNvPr>
          <p:cNvCxnSpPr>
            <a:cxnSpLocks/>
          </p:cNvCxnSpPr>
          <p:nvPr/>
        </p:nvCxnSpPr>
        <p:spPr>
          <a:xfrm flipH="1">
            <a:off x="832022" y="4226433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17DEBE7-48FB-4277-BE82-18B0D86B3FDE}"/>
              </a:ext>
            </a:extLst>
          </p:cNvPr>
          <p:cNvCxnSpPr>
            <a:cxnSpLocks/>
          </p:cNvCxnSpPr>
          <p:nvPr/>
        </p:nvCxnSpPr>
        <p:spPr>
          <a:xfrm flipH="1">
            <a:off x="5004884" y="1117138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D0C5205-DD88-45B8-B369-9ADF473F22B9}"/>
              </a:ext>
            </a:extLst>
          </p:cNvPr>
          <p:cNvCxnSpPr>
            <a:cxnSpLocks/>
          </p:cNvCxnSpPr>
          <p:nvPr/>
        </p:nvCxnSpPr>
        <p:spPr>
          <a:xfrm flipH="1">
            <a:off x="4225709" y="145821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E475108-D1D7-4E73-81C3-2DE719ABE5B2}"/>
              </a:ext>
            </a:extLst>
          </p:cNvPr>
          <p:cNvCxnSpPr>
            <a:cxnSpLocks/>
          </p:cNvCxnSpPr>
          <p:nvPr/>
        </p:nvCxnSpPr>
        <p:spPr>
          <a:xfrm flipH="1">
            <a:off x="4951125" y="1829930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B64C15C-CC22-444C-ACB1-B8426D9D2194}"/>
              </a:ext>
            </a:extLst>
          </p:cNvPr>
          <p:cNvCxnSpPr>
            <a:cxnSpLocks/>
          </p:cNvCxnSpPr>
          <p:nvPr/>
        </p:nvCxnSpPr>
        <p:spPr>
          <a:xfrm flipH="1">
            <a:off x="4473789" y="223278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AC1C62A-4B31-41C3-A99C-254EA64CA656}"/>
              </a:ext>
            </a:extLst>
          </p:cNvPr>
          <p:cNvCxnSpPr>
            <a:cxnSpLocks/>
          </p:cNvCxnSpPr>
          <p:nvPr/>
        </p:nvCxnSpPr>
        <p:spPr>
          <a:xfrm flipH="1">
            <a:off x="5648676" y="111568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BD82719-1A02-4170-886B-FC5EF11579D3}"/>
              </a:ext>
            </a:extLst>
          </p:cNvPr>
          <p:cNvCxnSpPr>
            <a:cxnSpLocks/>
          </p:cNvCxnSpPr>
          <p:nvPr/>
        </p:nvCxnSpPr>
        <p:spPr>
          <a:xfrm flipH="1">
            <a:off x="5562179" y="147045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51A79E6-CBD7-4C88-818E-34F1A38FB137}"/>
              </a:ext>
            </a:extLst>
          </p:cNvPr>
          <p:cNvCxnSpPr>
            <a:cxnSpLocks/>
          </p:cNvCxnSpPr>
          <p:nvPr/>
        </p:nvCxnSpPr>
        <p:spPr>
          <a:xfrm flipH="1">
            <a:off x="5568997" y="183572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F86524-1D5A-45E8-9647-68E24930D99F}"/>
              </a:ext>
            </a:extLst>
          </p:cNvPr>
          <p:cNvCxnSpPr>
            <a:cxnSpLocks/>
          </p:cNvCxnSpPr>
          <p:nvPr/>
        </p:nvCxnSpPr>
        <p:spPr>
          <a:xfrm flipH="1">
            <a:off x="5587675" y="2218184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CEC878C-EDB0-44DC-88EC-D113ACB73797}"/>
              </a:ext>
            </a:extLst>
          </p:cNvPr>
          <p:cNvCxnSpPr>
            <a:cxnSpLocks/>
          </p:cNvCxnSpPr>
          <p:nvPr/>
        </p:nvCxnSpPr>
        <p:spPr>
          <a:xfrm flipH="1">
            <a:off x="5534723" y="2222486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BC58D42-0DAB-492F-81C7-1905FACCF227}"/>
              </a:ext>
            </a:extLst>
          </p:cNvPr>
          <p:cNvCxnSpPr>
            <a:cxnSpLocks/>
          </p:cNvCxnSpPr>
          <p:nvPr/>
        </p:nvCxnSpPr>
        <p:spPr>
          <a:xfrm flipH="1">
            <a:off x="4262563" y="311710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BCDD2EB-9BD9-427B-A191-B183DCA69889}"/>
              </a:ext>
            </a:extLst>
          </p:cNvPr>
          <p:cNvCxnSpPr>
            <a:cxnSpLocks/>
          </p:cNvCxnSpPr>
          <p:nvPr/>
        </p:nvCxnSpPr>
        <p:spPr>
          <a:xfrm flipH="1">
            <a:off x="5450965" y="315540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D1F916B-4E39-4086-B91E-8ABB909084C8}"/>
              </a:ext>
            </a:extLst>
          </p:cNvPr>
          <p:cNvCxnSpPr>
            <a:cxnSpLocks/>
          </p:cNvCxnSpPr>
          <p:nvPr/>
        </p:nvCxnSpPr>
        <p:spPr>
          <a:xfrm flipH="1">
            <a:off x="5969594" y="351556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44CFEE0-C91A-4E11-B137-F488D5FE0203}"/>
              </a:ext>
            </a:extLst>
          </p:cNvPr>
          <p:cNvCxnSpPr>
            <a:cxnSpLocks/>
          </p:cNvCxnSpPr>
          <p:nvPr/>
        </p:nvCxnSpPr>
        <p:spPr>
          <a:xfrm flipH="1">
            <a:off x="5740924" y="3907286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A6B0F3B-6F55-4503-9EE0-795D290C21F3}"/>
              </a:ext>
            </a:extLst>
          </p:cNvPr>
          <p:cNvCxnSpPr>
            <a:cxnSpLocks/>
          </p:cNvCxnSpPr>
          <p:nvPr/>
        </p:nvCxnSpPr>
        <p:spPr>
          <a:xfrm flipH="1">
            <a:off x="5980261" y="423366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259588-167B-4ACA-9210-6D007F65D174}"/>
              </a:ext>
            </a:extLst>
          </p:cNvPr>
          <p:cNvCxnSpPr>
            <a:cxnSpLocks/>
          </p:cNvCxnSpPr>
          <p:nvPr/>
        </p:nvCxnSpPr>
        <p:spPr>
          <a:xfrm flipH="1">
            <a:off x="5937013" y="423125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6E571AF-C6C8-4B0E-9D83-2ABA7CBE8094}"/>
              </a:ext>
            </a:extLst>
          </p:cNvPr>
          <p:cNvCxnSpPr>
            <a:cxnSpLocks/>
          </p:cNvCxnSpPr>
          <p:nvPr/>
        </p:nvCxnSpPr>
        <p:spPr>
          <a:xfrm flipH="1">
            <a:off x="5163450" y="351556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CE18AED-0F08-4561-B8C6-04AF25F28594}"/>
              </a:ext>
            </a:extLst>
          </p:cNvPr>
          <p:cNvCxnSpPr>
            <a:cxnSpLocks/>
          </p:cNvCxnSpPr>
          <p:nvPr/>
        </p:nvCxnSpPr>
        <p:spPr>
          <a:xfrm flipH="1">
            <a:off x="4803567" y="390146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91BD4BD-236A-4075-8E9C-FA8CD2B35870}"/>
              </a:ext>
            </a:extLst>
          </p:cNvPr>
          <p:cNvCxnSpPr>
            <a:cxnSpLocks/>
          </p:cNvCxnSpPr>
          <p:nvPr/>
        </p:nvCxnSpPr>
        <p:spPr>
          <a:xfrm flipH="1">
            <a:off x="4146170" y="4255825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5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35061" y="426411"/>
            <a:ext cx="5693745" cy="575779"/>
          </a:xfrm>
          <a:prstGeom prst="rect">
            <a:avLst/>
          </a:prstGeom>
          <a:noFill/>
        </p:spPr>
        <p:txBody>
          <a:bodyPr wrap="square" lIns="81643" tIns="40821" rIns="81643" bIns="40821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rPr>
              <a:t>TRÒ</a:t>
            </a:r>
            <a:r>
              <a:rPr kumimoji="0" lang="en-US" sz="3206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rPr>
              <a:t> CHƠI CỦA BỐ</a:t>
            </a:r>
            <a:endParaRPr kumimoji="0" lang="en-US" sz="320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5287" y="1970194"/>
            <a:ext cx="630742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5400" b="1" i="0" u="none" strike="noStrike" kern="1200" cap="none" spc="4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altLang="zh-CN" sz="5400" b="1" i="0" u="none" strike="noStrike" kern="1200" cap="none" spc="4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5400" b="1" i="0" u="none" strike="noStrike" kern="1200" cap="none" spc="4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kumimoji="0" lang="en-US" altLang="zh-CN" sz="5400" b="1" i="0" u="none" strike="noStrike" kern="1200" cap="none" spc="4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5400" b="1" i="0" u="none" strike="noStrike" kern="1200" cap="none" spc="4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</a:t>
            </a:r>
            <a:endParaRPr kumimoji="0" lang="zh-CN" altLang="en-US" sz="5400" b="1" i="0" u="none" strike="noStrike" kern="1200" cap="none" spc="4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32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64869" y="1601303"/>
            <a:ext cx="635795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400" dirty="0">
                <a:latin typeface="UTM Avo" panose="02040603050506020204" pitchFamily="18" charset="0"/>
              </a:rPr>
              <a:t>Hạt thóc được sinh ra từ đâu?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12C5D-02DC-B244-89AC-6B146FC301A3}"/>
              </a:ext>
            </a:extLst>
          </p:cNvPr>
          <p:cNvSpPr txBox="1"/>
          <p:nvPr/>
        </p:nvSpPr>
        <p:spPr>
          <a:xfrm>
            <a:off x="264869" y="2062797"/>
            <a:ext cx="5692347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Hạt thóc được sinh ra trên cánh đồng.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4C0C9-1370-FE4F-9E4A-E58F0FEA7D50}"/>
              </a:ext>
            </a:extLst>
          </p:cNvPr>
          <p:cNvSpPr txBox="1"/>
          <p:nvPr/>
        </p:nvSpPr>
        <p:spPr>
          <a:xfrm>
            <a:off x="285155" y="2610765"/>
            <a:ext cx="635795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400" dirty="0">
                <a:latin typeface="UTM Avo" panose="02040603050506020204" pitchFamily="18" charset="0"/>
              </a:rPr>
              <a:t>Những câu thơ nào cho thấy hạt thóc trải qua nhiều khó khăn?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F907D3-87C8-D347-8A7E-D712942273EE}"/>
              </a:ext>
            </a:extLst>
          </p:cNvPr>
          <p:cNvSpPr txBox="1"/>
          <p:nvPr/>
        </p:nvSpPr>
        <p:spPr>
          <a:xfrm>
            <a:off x="566953" y="3509132"/>
            <a:ext cx="629104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Tôi sống qua bão lũ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Tôi chịu nhiều thiên tai.</a:t>
            </a:r>
          </a:p>
        </p:txBody>
      </p:sp>
      <p:pic>
        <p:nvPicPr>
          <p:cNvPr id="13" name="Picture 2" descr="Rich harvest of wheat. Wheat field, blue sky and clouds , #SPONSORED,  #wheat, #Wheat, #Rich, #harv… | Art drawings for kids, Wheat drawing, Free  vector illustration">
            <a:extLst>
              <a:ext uri="{FF2B5EF4-FFF2-40B4-BE49-F238E27FC236}">
                <a16:creationId xmlns:a16="http://schemas.microsoft.com/office/drawing/2014/main" id="{881AB39D-E97A-614C-AB72-B8B1E42E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308919"/>
            <a:ext cx="1261935" cy="13079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82932C-C682-1944-A126-1AAC4927D4E7}"/>
              </a:ext>
            </a:extLst>
          </p:cNvPr>
          <p:cNvSpPr txBox="1"/>
          <p:nvPr/>
        </p:nvSpPr>
        <p:spPr>
          <a:xfrm>
            <a:off x="433076" y="747123"/>
            <a:ext cx="576062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38100"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vi-VN" sz="2400" dirty="0">
                <a:latin typeface="UTM Avo" panose="02040603050506020204" pitchFamily="18" charset="0"/>
              </a:rPr>
              <a:t>Hạt thóc quý giá như thế nào với con người?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E6DC67-9AFD-9F44-AE16-92B28C235C95}"/>
              </a:ext>
            </a:extLst>
          </p:cNvPr>
          <p:cNvSpPr txBox="1"/>
          <p:nvPr/>
        </p:nvSpPr>
        <p:spPr>
          <a:xfrm>
            <a:off x="501348" y="1680802"/>
            <a:ext cx="5692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Hạt thóc là thực phẩm nuôi sống con người.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0725AA-0FFC-FB42-8EAC-E521DF0083DF}"/>
              </a:ext>
            </a:extLst>
          </p:cNvPr>
          <p:cNvSpPr txBox="1"/>
          <p:nvPr/>
        </p:nvSpPr>
        <p:spPr>
          <a:xfrm>
            <a:off x="433075" y="2614480"/>
            <a:ext cx="576062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38100"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thích nhất câu thơ nào? Vì sao?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31BFB4-6F71-6E48-B2D8-BD28FA690A02}"/>
              </a:ext>
            </a:extLst>
          </p:cNvPr>
          <p:cNvSpPr txBox="1"/>
          <p:nvPr/>
        </p:nvSpPr>
        <p:spPr>
          <a:xfrm>
            <a:off x="592745" y="3029605"/>
            <a:ext cx="5930170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Em thích nhất </a:t>
            </a:r>
            <a:r>
              <a:rPr lang="vi-VN" sz="2400">
                <a:solidFill>
                  <a:srgbClr val="FF0000"/>
                </a:solidFill>
                <a:latin typeface="UTM Avo" panose="02040603050506020204" pitchFamily="18" charset="0"/>
              </a:rPr>
              <a:t>câu th</a:t>
            </a:r>
            <a:r>
              <a:rPr lang="en-US" sz="2400">
                <a:solidFill>
                  <a:srgbClr val="FF0000"/>
                </a:solidFill>
                <a:latin typeface="UTM Avo" panose="02040603050506020204" pitchFamily="18" charset="0"/>
              </a:rPr>
              <a:t>ơ … </a:t>
            </a:r>
            <a:r>
              <a:rPr lang="vi-VN" sz="2400">
                <a:solidFill>
                  <a:srgbClr val="FF0000"/>
                </a:solidFill>
                <a:latin typeface="UTM Avo" panose="02040603050506020204" pitchFamily="18" charset="0"/>
              </a:rPr>
              <a:t>Vì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……</a:t>
            </a:r>
          </a:p>
        </p:txBody>
      </p:sp>
      <p:pic>
        <p:nvPicPr>
          <p:cNvPr id="2050" name="Picture 2" descr="Lúa Vàng Hình ảnh | Định dạng hình ảnh PNG 400280211| vn.lovepik.com">
            <a:extLst>
              <a:ext uri="{FF2B5EF4-FFF2-40B4-BE49-F238E27FC236}">
                <a16:creationId xmlns:a16="http://schemas.microsoft.com/office/drawing/2014/main" id="{E9A8E86C-207F-B54F-8087-FD797FCA5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5" b="89848" l="74070" r="98256">
                        <a14:foregroundMark x1="80397" y1="75635" x2="84186" y2="69797"/>
                        <a14:foregroundMark x1="74302" y1="85025" x2="80397" y2="75635"/>
                        <a14:foregroundMark x1="84535" y1="68020" x2="84535" y2="68020"/>
                        <a14:foregroundMark x1="85698" y1="68020" x2="85698" y2="68020"/>
                        <a14:foregroundMark x1="86628" y1="68020" x2="86628" y2="68020"/>
                        <a14:foregroundMark x1="91266" y1="73149" x2="95581" y2="78173"/>
                        <a14:foregroundMark x1="86860" y1="68020" x2="87725" y2="69026"/>
                        <a14:foregroundMark x1="97674" y1="81472" x2="97674" y2="81472"/>
                        <a14:foregroundMark x1="97674" y1="81472" x2="97674" y2="63959"/>
                        <a14:foregroundMark x1="97674" y1="69289" x2="98140" y2="84772"/>
                        <a14:foregroundMark x1="98140" y1="84772" x2="98256" y2="85025"/>
                        <a14:foregroundMark x1="98256" y1="84518" x2="98256" y2="84518"/>
                        <a14:foregroundMark x1="89070" y1="48985" x2="85349" y2="47208"/>
                        <a14:foregroundMark x1="83140" y1="46701" x2="85814" y2="46954"/>
                        <a14:foregroundMark x1="90698" y1="28173" x2="96047" y2="40609"/>
                        <a14:foregroundMark x1="96047" y1="40609" x2="98023" y2="53046"/>
                        <a14:foregroundMark x1="89419" y1="25635" x2="89419" y2="25635"/>
                        <a14:foregroundMark x1="89419" y1="24873" x2="89419" y2="24873"/>
                        <a14:backgroundMark x1="80116" y1="75635" x2="80116" y2="75635"/>
                        <a14:backgroundMark x1="89651" y1="70305" x2="89651" y2="70305"/>
                        <a14:backgroundMark x1="89651" y1="70305" x2="90698" y2="73858"/>
                        <a14:backgroundMark x1="89070" y1="71574" x2="89651" y2="70812"/>
                        <a14:backgroundMark x1="89651" y1="70305" x2="87791" y2="6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45"/>
          <a:stretch/>
        </p:blipFill>
        <p:spPr bwMode="auto">
          <a:xfrm>
            <a:off x="5560811" y="-602812"/>
            <a:ext cx="1360449" cy="21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úa Vàng Hình ảnh | Định dạng hình ảnh PNG 400280211| vn.lovepik.com">
            <a:extLst>
              <a:ext uri="{FF2B5EF4-FFF2-40B4-BE49-F238E27FC236}">
                <a16:creationId xmlns:a16="http://schemas.microsoft.com/office/drawing/2014/main" id="{52AD9DBB-433B-8648-9A3D-3D9A45959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5" b="97716" l="1628" r="28256">
                        <a14:foregroundMark x1="3140" y1="41624" x2="3140" y2="41624"/>
                        <a14:foregroundMark x1="2907" y1="41624" x2="6395" y2="22843"/>
                        <a14:foregroundMark x1="1744" y1="46954" x2="2093" y2="84518"/>
                        <a14:foregroundMark x1="2093" y1="84518" x2="1744" y2="97716"/>
                        <a14:foregroundMark x1="28256" y1="68020" x2="28256" y2="68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593"/>
          <a:stretch/>
        </p:blipFill>
        <p:spPr bwMode="auto">
          <a:xfrm>
            <a:off x="-54652" y="3253307"/>
            <a:ext cx="1294794" cy="195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02CC8-1748-5F4A-86C1-6C1EC6819398}"/>
              </a:ext>
            </a:extLst>
          </p:cNvPr>
          <p:cNvGrpSpPr/>
          <p:nvPr/>
        </p:nvGrpSpPr>
        <p:grpSpPr>
          <a:xfrm>
            <a:off x="44835" y="0"/>
            <a:ext cx="6768329" cy="5143500"/>
            <a:chOff x="44835" y="0"/>
            <a:chExt cx="6768329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6D10E4-A1EB-8845-BED7-5C9A9095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35" y="0"/>
              <a:ext cx="6768329" cy="5143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D6B4B-C661-324F-A968-D5FF7D503E33}"/>
                </a:ext>
              </a:extLst>
            </p:cNvPr>
            <p:cNvSpPr/>
            <p:nvPr/>
          </p:nvSpPr>
          <p:spPr>
            <a:xfrm>
              <a:off x="72376" y="0"/>
              <a:ext cx="2621397" cy="2755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32B9AD-1F42-EF47-8763-B7E0C0783D54}"/>
                </a:ext>
              </a:extLst>
            </p:cNvPr>
            <p:cNvSpPr/>
            <p:nvPr/>
          </p:nvSpPr>
          <p:spPr>
            <a:xfrm>
              <a:off x="2203237" y="0"/>
              <a:ext cx="813585" cy="212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2" y="1073749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" y="3110407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05" y="1062681"/>
            <a:ext cx="28800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3554206" y="3102942"/>
            <a:ext cx="342793" cy="3770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784B52-B08E-154C-B0E8-ABB1B8263276}"/>
              </a:ext>
            </a:extLst>
          </p:cNvPr>
          <p:cNvSpPr txBox="1"/>
          <p:nvPr/>
        </p:nvSpPr>
        <p:spPr>
          <a:xfrm>
            <a:off x="434682" y="987621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Sinh ra trên cánh đồng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Giấu trong mình câu chuyện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32699-440D-1444-BA9B-4232C915B279}"/>
              </a:ext>
            </a:extLst>
          </p:cNvPr>
          <p:cNvSpPr txBox="1"/>
          <p:nvPr/>
        </p:nvSpPr>
        <p:spPr>
          <a:xfrm>
            <a:off x="434681" y="3019994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ngậm ánh nắng sớm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uống giọt sương mai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sống qua bão lũ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62A89-EF2E-2C4B-951A-48BF6440C521}"/>
              </a:ext>
            </a:extLst>
          </p:cNvPr>
          <p:cNvSpPr txBox="1"/>
          <p:nvPr/>
        </p:nvSpPr>
        <p:spPr>
          <a:xfrm>
            <a:off x="3866210" y="987621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Dẫu hình hài bé nhỏ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trải cả bốn mùa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Dẫu bây giờ bình dị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97D01-8D1B-7746-B307-A0B9F75C59B7}"/>
              </a:ext>
            </a:extLst>
          </p:cNvPr>
          <p:cNvSpPr txBox="1"/>
          <p:nvPr/>
        </p:nvSpPr>
        <p:spPr>
          <a:xfrm>
            <a:off x="3866210" y="303675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Không biết hát biết cười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Nhưng tôi luôn có ích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Vì nuôi sống 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(Ngô Hoài Chung)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0A78CA-A83D-4468-A928-128E6CB41E5E}"/>
              </a:ext>
            </a:extLst>
          </p:cNvPr>
          <p:cNvCxnSpPr>
            <a:cxnSpLocks/>
          </p:cNvCxnSpPr>
          <p:nvPr/>
        </p:nvCxnSpPr>
        <p:spPr>
          <a:xfrm flipH="1">
            <a:off x="2021045" y="1117138"/>
            <a:ext cx="92389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CA1FC4-11CB-447C-944E-5090DAAAF289}"/>
              </a:ext>
            </a:extLst>
          </p:cNvPr>
          <p:cNvCxnSpPr>
            <a:cxnSpLocks/>
          </p:cNvCxnSpPr>
          <p:nvPr/>
        </p:nvCxnSpPr>
        <p:spPr>
          <a:xfrm flipH="1">
            <a:off x="2410180" y="1506731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061F7D-C9F5-4142-B574-D622E5516838}"/>
              </a:ext>
            </a:extLst>
          </p:cNvPr>
          <p:cNvCxnSpPr>
            <a:cxnSpLocks/>
          </p:cNvCxnSpPr>
          <p:nvPr/>
        </p:nvCxnSpPr>
        <p:spPr>
          <a:xfrm flipH="1">
            <a:off x="2853810" y="1878658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BC8652-1B0A-44CE-A1CF-178ACC0C21BD}"/>
              </a:ext>
            </a:extLst>
          </p:cNvPr>
          <p:cNvCxnSpPr>
            <a:cxnSpLocks/>
          </p:cNvCxnSpPr>
          <p:nvPr/>
        </p:nvCxnSpPr>
        <p:spPr>
          <a:xfrm flipH="1">
            <a:off x="2527122" y="2245632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1D5506-A619-4596-8D00-F40C15839491}"/>
              </a:ext>
            </a:extLst>
          </p:cNvPr>
          <p:cNvCxnSpPr>
            <a:cxnSpLocks/>
          </p:cNvCxnSpPr>
          <p:nvPr/>
        </p:nvCxnSpPr>
        <p:spPr>
          <a:xfrm flipH="1">
            <a:off x="819239" y="1097335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29A807-3981-4CC0-929F-1BB16F651191}"/>
              </a:ext>
            </a:extLst>
          </p:cNvPr>
          <p:cNvCxnSpPr>
            <a:cxnSpLocks/>
          </p:cNvCxnSpPr>
          <p:nvPr/>
        </p:nvCxnSpPr>
        <p:spPr>
          <a:xfrm flipH="1">
            <a:off x="1130928" y="1495166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90BFAF-44C8-4478-9A99-A58FB4FC02B0}"/>
              </a:ext>
            </a:extLst>
          </p:cNvPr>
          <p:cNvCxnSpPr>
            <a:cxnSpLocks/>
          </p:cNvCxnSpPr>
          <p:nvPr/>
        </p:nvCxnSpPr>
        <p:spPr>
          <a:xfrm flipH="1">
            <a:off x="1892339" y="1861749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085D65-92BF-4FEE-BC8C-F6A1F532FC83}"/>
              </a:ext>
            </a:extLst>
          </p:cNvPr>
          <p:cNvCxnSpPr>
            <a:cxnSpLocks/>
          </p:cNvCxnSpPr>
          <p:nvPr/>
        </p:nvCxnSpPr>
        <p:spPr>
          <a:xfrm flipH="1">
            <a:off x="1640182" y="2222486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DEC26A-66D3-43F4-B851-7D2AAB2144CA}"/>
              </a:ext>
            </a:extLst>
          </p:cNvPr>
          <p:cNvCxnSpPr>
            <a:cxnSpLocks/>
          </p:cNvCxnSpPr>
          <p:nvPr/>
        </p:nvCxnSpPr>
        <p:spPr>
          <a:xfrm flipH="1">
            <a:off x="2465217" y="2252191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F797169-158C-4A9C-87FE-ECDB36E33C56}"/>
              </a:ext>
            </a:extLst>
          </p:cNvPr>
          <p:cNvCxnSpPr>
            <a:cxnSpLocks/>
          </p:cNvCxnSpPr>
          <p:nvPr/>
        </p:nvCxnSpPr>
        <p:spPr>
          <a:xfrm flipH="1">
            <a:off x="2508959" y="3146362"/>
            <a:ext cx="92389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DBA5CB4-FC43-4FF3-AB8C-69D4876E88FA}"/>
              </a:ext>
            </a:extLst>
          </p:cNvPr>
          <p:cNvCxnSpPr>
            <a:cxnSpLocks/>
          </p:cNvCxnSpPr>
          <p:nvPr/>
        </p:nvCxnSpPr>
        <p:spPr>
          <a:xfrm flipH="1">
            <a:off x="2550782" y="3503492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5BA366-F042-4ED3-BD0A-FB3A2F3D9C7D}"/>
              </a:ext>
            </a:extLst>
          </p:cNvPr>
          <p:cNvCxnSpPr>
            <a:cxnSpLocks/>
          </p:cNvCxnSpPr>
          <p:nvPr/>
        </p:nvCxnSpPr>
        <p:spPr>
          <a:xfrm flipH="1">
            <a:off x="2150864" y="3866345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F1091B-AB60-4CD3-A5F1-F9D61DE62448}"/>
              </a:ext>
            </a:extLst>
          </p:cNvPr>
          <p:cNvCxnSpPr>
            <a:cxnSpLocks/>
          </p:cNvCxnSpPr>
          <p:nvPr/>
        </p:nvCxnSpPr>
        <p:spPr>
          <a:xfrm flipH="1">
            <a:off x="2565666" y="4266367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11F27C-CABE-41A0-9BE4-1393E6DB3E55}"/>
              </a:ext>
            </a:extLst>
          </p:cNvPr>
          <p:cNvCxnSpPr>
            <a:cxnSpLocks/>
          </p:cNvCxnSpPr>
          <p:nvPr/>
        </p:nvCxnSpPr>
        <p:spPr>
          <a:xfrm flipH="1">
            <a:off x="2515778" y="4270572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78FA2A-C01A-429E-B746-C18FAA624015}"/>
              </a:ext>
            </a:extLst>
          </p:cNvPr>
          <p:cNvCxnSpPr>
            <a:cxnSpLocks/>
          </p:cNvCxnSpPr>
          <p:nvPr/>
        </p:nvCxnSpPr>
        <p:spPr>
          <a:xfrm flipH="1">
            <a:off x="819239" y="3143183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4AC27A4-89C3-453E-92AC-1FCE0B93CF32}"/>
              </a:ext>
            </a:extLst>
          </p:cNvPr>
          <p:cNvCxnSpPr>
            <a:cxnSpLocks/>
          </p:cNvCxnSpPr>
          <p:nvPr/>
        </p:nvCxnSpPr>
        <p:spPr>
          <a:xfrm flipH="1">
            <a:off x="811427" y="345577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F3CECA8-718C-47B9-98BC-AFAF9CD3567A}"/>
              </a:ext>
            </a:extLst>
          </p:cNvPr>
          <p:cNvCxnSpPr>
            <a:cxnSpLocks/>
          </p:cNvCxnSpPr>
          <p:nvPr/>
        </p:nvCxnSpPr>
        <p:spPr>
          <a:xfrm flipH="1">
            <a:off x="811426" y="3818234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7F5A18-7B88-4A1A-8D20-28083BDC5883}"/>
              </a:ext>
            </a:extLst>
          </p:cNvPr>
          <p:cNvCxnSpPr>
            <a:cxnSpLocks/>
          </p:cNvCxnSpPr>
          <p:nvPr/>
        </p:nvCxnSpPr>
        <p:spPr>
          <a:xfrm flipH="1">
            <a:off x="832022" y="4226433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17DEBE7-48FB-4277-BE82-18B0D86B3FDE}"/>
              </a:ext>
            </a:extLst>
          </p:cNvPr>
          <p:cNvCxnSpPr>
            <a:cxnSpLocks/>
          </p:cNvCxnSpPr>
          <p:nvPr/>
        </p:nvCxnSpPr>
        <p:spPr>
          <a:xfrm flipH="1">
            <a:off x="5004884" y="1117138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D0C5205-DD88-45B8-B369-9ADF473F22B9}"/>
              </a:ext>
            </a:extLst>
          </p:cNvPr>
          <p:cNvCxnSpPr>
            <a:cxnSpLocks/>
          </p:cNvCxnSpPr>
          <p:nvPr/>
        </p:nvCxnSpPr>
        <p:spPr>
          <a:xfrm flipH="1">
            <a:off x="4225709" y="145821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E475108-D1D7-4E73-81C3-2DE719ABE5B2}"/>
              </a:ext>
            </a:extLst>
          </p:cNvPr>
          <p:cNvCxnSpPr>
            <a:cxnSpLocks/>
          </p:cNvCxnSpPr>
          <p:nvPr/>
        </p:nvCxnSpPr>
        <p:spPr>
          <a:xfrm flipH="1">
            <a:off x="4951125" y="1829930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B64C15C-CC22-444C-ACB1-B8426D9D2194}"/>
              </a:ext>
            </a:extLst>
          </p:cNvPr>
          <p:cNvCxnSpPr>
            <a:cxnSpLocks/>
          </p:cNvCxnSpPr>
          <p:nvPr/>
        </p:nvCxnSpPr>
        <p:spPr>
          <a:xfrm flipH="1">
            <a:off x="4473789" y="223278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AC1C62A-4B31-41C3-A99C-254EA64CA656}"/>
              </a:ext>
            </a:extLst>
          </p:cNvPr>
          <p:cNvCxnSpPr>
            <a:cxnSpLocks/>
          </p:cNvCxnSpPr>
          <p:nvPr/>
        </p:nvCxnSpPr>
        <p:spPr>
          <a:xfrm flipH="1">
            <a:off x="5648676" y="111568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BD82719-1A02-4170-886B-FC5EF11579D3}"/>
              </a:ext>
            </a:extLst>
          </p:cNvPr>
          <p:cNvCxnSpPr>
            <a:cxnSpLocks/>
          </p:cNvCxnSpPr>
          <p:nvPr/>
        </p:nvCxnSpPr>
        <p:spPr>
          <a:xfrm flipH="1">
            <a:off x="5562179" y="147045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51A79E6-CBD7-4C88-818E-34F1A38FB137}"/>
              </a:ext>
            </a:extLst>
          </p:cNvPr>
          <p:cNvCxnSpPr>
            <a:cxnSpLocks/>
          </p:cNvCxnSpPr>
          <p:nvPr/>
        </p:nvCxnSpPr>
        <p:spPr>
          <a:xfrm flipH="1">
            <a:off x="5568997" y="183572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F86524-1D5A-45E8-9647-68E24930D99F}"/>
              </a:ext>
            </a:extLst>
          </p:cNvPr>
          <p:cNvCxnSpPr>
            <a:cxnSpLocks/>
          </p:cNvCxnSpPr>
          <p:nvPr/>
        </p:nvCxnSpPr>
        <p:spPr>
          <a:xfrm flipH="1">
            <a:off x="5587675" y="2218184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CEC878C-EDB0-44DC-88EC-D113ACB73797}"/>
              </a:ext>
            </a:extLst>
          </p:cNvPr>
          <p:cNvCxnSpPr>
            <a:cxnSpLocks/>
          </p:cNvCxnSpPr>
          <p:nvPr/>
        </p:nvCxnSpPr>
        <p:spPr>
          <a:xfrm flipH="1">
            <a:off x="5534723" y="2222486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BC58D42-0DAB-492F-81C7-1905FACCF227}"/>
              </a:ext>
            </a:extLst>
          </p:cNvPr>
          <p:cNvCxnSpPr>
            <a:cxnSpLocks/>
          </p:cNvCxnSpPr>
          <p:nvPr/>
        </p:nvCxnSpPr>
        <p:spPr>
          <a:xfrm flipH="1">
            <a:off x="4262563" y="311710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BCDD2EB-9BD9-427B-A191-B183DCA69889}"/>
              </a:ext>
            </a:extLst>
          </p:cNvPr>
          <p:cNvCxnSpPr>
            <a:cxnSpLocks/>
          </p:cNvCxnSpPr>
          <p:nvPr/>
        </p:nvCxnSpPr>
        <p:spPr>
          <a:xfrm flipH="1">
            <a:off x="5450965" y="315540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D1F916B-4E39-4086-B91E-8ABB909084C8}"/>
              </a:ext>
            </a:extLst>
          </p:cNvPr>
          <p:cNvCxnSpPr>
            <a:cxnSpLocks/>
          </p:cNvCxnSpPr>
          <p:nvPr/>
        </p:nvCxnSpPr>
        <p:spPr>
          <a:xfrm flipH="1">
            <a:off x="5969594" y="351556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44CFEE0-C91A-4E11-B137-F488D5FE0203}"/>
              </a:ext>
            </a:extLst>
          </p:cNvPr>
          <p:cNvCxnSpPr>
            <a:cxnSpLocks/>
          </p:cNvCxnSpPr>
          <p:nvPr/>
        </p:nvCxnSpPr>
        <p:spPr>
          <a:xfrm flipH="1">
            <a:off x="5740924" y="3907286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A6B0F3B-6F55-4503-9EE0-795D290C21F3}"/>
              </a:ext>
            </a:extLst>
          </p:cNvPr>
          <p:cNvCxnSpPr>
            <a:cxnSpLocks/>
          </p:cNvCxnSpPr>
          <p:nvPr/>
        </p:nvCxnSpPr>
        <p:spPr>
          <a:xfrm flipH="1">
            <a:off x="5980261" y="423366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259588-167B-4ACA-9210-6D007F65D174}"/>
              </a:ext>
            </a:extLst>
          </p:cNvPr>
          <p:cNvCxnSpPr>
            <a:cxnSpLocks/>
          </p:cNvCxnSpPr>
          <p:nvPr/>
        </p:nvCxnSpPr>
        <p:spPr>
          <a:xfrm flipH="1">
            <a:off x="5937013" y="423125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6E571AF-C6C8-4B0E-9D83-2ABA7CBE8094}"/>
              </a:ext>
            </a:extLst>
          </p:cNvPr>
          <p:cNvCxnSpPr>
            <a:cxnSpLocks/>
          </p:cNvCxnSpPr>
          <p:nvPr/>
        </p:nvCxnSpPr>
        <p:spPr>
          <a:xfrm flipH="1">
            <a:off x="5163450" y="351556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CE18AED-0F08-4561-B8C6-04AF25F28594}"/>
              </a:ext>
            </a:extLst>
          </p:cNvPr>
          <p:cNvCxnSpPr>
            <a:cxnSpLocks/>
          </p:cNvCxnSpPr>
          <p:nvPr/>
        </p:nvCxnSpPr>
        <p:spPr>
          <a:xfrm flipH="1">
            <a:off x="4803567" y="390146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91BD4BD-236A-4075-8E9C-FA8CD2B35870}"/>
              </a:ext>
            </a:extLst>
          </p:cNvPr>
          <p:cNvCxnSpPr>
            <a:cxnSpLocks/>
          </p:cNvCxnSpPr>
          <p:nvPr/>
        </p:nvCxnSpPr>
        <p:spPr>
          <a:xfrm flipH="1">
            <a:off x="4146170" y="4255825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10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1072C0-7CDA-3B41-9683-C01B2BFCAA3D}"/>
              </a:ext>
            </a:extLst>
          </p:cNvPr>
          <p:cNvSpPr txBox="1"/>
          <p:nvPr/>
        </p:nvSpPr>
        <p:spPr>
          <a:xfrm>
            <a:off x="418293" y="1057693"/>
            <a:ext cx="6038263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000" dirty="0">
                <a:latin typeface="UTM Avo" panose="02040603050506020204" pitchFamily="18" charset="0"/>
              </a:rPr>
              <a:t>Từ ngữ nào trong bài thơ cho thấy hạt thóc tự kể chuyện về mình?</a:t>
            </a:r>
            <a:endParaRPr lang="en-VN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BA426D-B5A3-E442-8C77-E8728BFC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135" y="421233"/>
            <a:ext cx="649967" cy="599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0DAA4B-708D-44B7-90F2-7934B08BEBDD}"/>
              </a:ext>
            </a:extLst>
          </p:cNvPr>
          <p:cNvSpPr txBox="1"/>
          <p:nvPr/>
        </p:nvSpPr>
        <p:spPr>
          <a:xfrm>
            <a:off x="893118" y="462312"/>
            <a:ext cx="268123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vi-VN" sz="1800" b="1">
                <a:solidFill>
                  <a:srgbClr val="17479D"/>
                </a:solidFill>
                <a:latin typeface="UTM Avo" panose="02040603050506020204" pitchFamily="18" charset="0"/>
              </a:rPr>
              <a:t>LUYỆN TẬP</a:t>
            </a:r>
            <a:r>
              <a:rPr lang="en-US" sz="1800" b="1">
                <a:solidFill>
                  <a:srgbClr val="17479D"/>
                </a:solidFill>
                <a:latin typeface="UTM Avo" panose="02040603050506020204" pitchFamily="18" charset="0"/>
              </a:rPr>
              <a:t> VĂN BẢN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6E49F9-EAE3-794C-8128-1DE14F6EC774}"/>
              </a:ext>
            </a:extLst>
          </p:cNvPr>
          <p:cNvSpPr txBox="1"/>
          <p:nvPr/>
        </p:nvSpPr>
        <p:spPr>
          <a:xfrm>
            <a:off x="463915" y="1843950"/>
            <a:ext cx="5930170" cy="50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2000" dirty="0">
                <a:solidFill>
                  <a:srgbClr val="FF0000"/>
                </a:solidFill>
                <a:latin typeface="UTM Avo" panose="02040603050506020204" pitchFamily="18" charset="0"/>
              </a:rPr>
              <a:t>Hạt thóc tự xưng “tôi”.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0F0C83-681E-6945-AF0D-41FE2F63B564}"/>
              </a:ext>
            </a:extLst>
          </p:cNvPr>
          <p:cNvSpPr txBox="1"/>
          <p:nvPr/>
        </p:nvSpPr>
        <p:spPr>
          <a:xfrm>
            <a:off x="463915" y="2348255"/>
            <a:ext cx="6038263" cy="272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</a:rPr>
              <a:t>Đóng vai hạt thóc, tự giới thiệu về mình.</a:t>
            </a:r>
          </a:p>
          <a:p>
            <a:pPr marL="269875" algn="just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G:</a:t>
            </a:r>
          </a:p>
          <a:p>
            <a:pPr marL="269875"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- </a:t>
            </a:r>
            <a:r>
              <a:rPr lang="en-US" sz="2000" dirty="0" err="1">
                <a:latin typeface="UTM Avo" panose="02040603050506020204" pitchFamily="18" charset="0"/>
              </a:rPr>
              <a:t>Tôi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(…)</a:t>
            </a:r>
          </a:p>
          <a:p>
            <a:pPr marL="269875"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- </a:t>
            </a:r>
            <a:r>
              <a:rPr lang="en-US" sz="2000" dirty="0" err="1">
                <a:latin typeface="UTM Avo" panose="02040603050506020204" pitchFamily="18" charset="0"/>
              </a:rPr>
              <a:t>Tôi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sinh</a:t>
            </a:r>
            <a:r>
              <a:rPr lang="en-US" sz="2000" dirty="0">
                <a:latin typeface="UTM Avo" panose="02040603050506020204" pitchFamily="18" charset="0"/>
              </a:rPr>
              <a:t> ra </a:t>
            </a:r>
            <a:r>
              <a:rPr lang="en-US" sz="2000" dirty="0" err="1">
                <a:latin typeface="UTM Avo" panose="02040603050506020204" pitchFamily="18" charset="0"/>
              </a:rPr>
              <a:t>từ</a:t>
            </a:r>
            <a:r>
              <a:rPr lang="en-US" sz="2000" dirty="0">
                <a:latin typeface="UTM Avo" panose="02040603050506020204" pitchFamily="18" charset="0"/>
              </a:rPr>
              <a:t> (…)</a:t>
            </a:r>
          </a:p>
          <a:p>
            <a:pPr marL="269875"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- </a:t>
            </a:r>
            <a:r>
              <a:rPr lang="en-US" sz="2000" dirty="0" err="1">
                <a:latin typeface="UTM Avo" panose="02040603050506020204" pitchFamily="18" charset="0"/>
              </a:rPr>
              <a:t>Tôi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ích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VN" sz="1600" dirty="0"/>
          </a:p>
        </p:txBody>
      </p:sp>
    </p:spTree>
    <p:extLst>
      <p:ext uri="{BB962C8B-B14F-4D97-AF65-F5344CB8AC3E}">
        <p14:creationId xmlns:p14="http://schemas.microsoft.com/office/powerpoint/2010/main" val="519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2" grpId="0"/>
      <p:bldP spid="4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507" y="1152215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302041" y="1272256"/>
            <a:ext cx="4620268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TM Avo" panose="02040603050506020204" pitchFamily="18" charset="0"/>
              </a:rPr>
              <a:t>Giải đố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HẠT THÓC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D3229D-B8A8-1B45-ABCD-A8DD88F52D58}"/>
              </a:ext>
            </a:extLst>
          </p:cNvPr>
          <p:cNvGrpSpPr/>
          <p:nvPr/>
        </p:nvGrpSpPr>
        <p:grpSpPr>
          <a:xfrm>
            <a:off x="380655" y="578414"/>
            <a:ext cx="1637490" cy="733156"/>
            <a:chOff x="354927" y="617893"/>
            <a:chExt cx="1637490" cy="7331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C743F2-9ED5-F541-B86C-E3E9166118B2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8E45CD-0985-5947-ADFD-12760D42073D}"/>
                </a:ext>
              </a:extLst>
            </p:cNvPr>
            <p:cNvSpPr txBox="1"/>
            <p:nvPr/>
          </p:nvSpPr>
          <p:spPr>
            <a:xfrm>
              <a:off x="354927" y="64316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6E3102-0A59-D941-8EFB-F68A7CC0ACCD}"/>
              </a:ext>
            </a:extLst>
          </p:cNvPr>
          <p:cNvSpPr txBox="1"/>
          <p:nvPr/>
        </p:nvSpPr>
        <p:spPr>
          <a:xfrm>
            <a:off x="614525" y="1760023"/>
            <a:ext cx="4620268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Hạt gì nho nhỏ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Trong trắng, ngoài vàng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Xay, giã, giần, sàng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Nấ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</a:rPr>
              <a:t>u</a:t>
            </a: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 thành cơm dẻo?</a:t>
            </a:r>
          </a:p>
          <a:p>
            <a:pPr algn="r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(Là hạt gì?)</a:t>
            </a:r>
          </a:p>
        </p:txBody>
      </p:sp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id="{E86D3390-30B6-9041-A381-D4DCBD774216}"/>
              </a:ext>
            </a:extLst>
          </p:cNvPr>
          <p:cNvSpPr/>
          <p:nvPr/>
        </p:nvSpPr>
        <p:spPr>
          <a:xfrm>
            <a:off x="4876386" y="3897974"/>
            <a:ext cx="1265855" cy="374021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Hạt thóc</a:t>
            </a:r>
          </a:p>
        </p:txBody>
      </p:sp>
      <p:pic>
        <p:nvPicPr>
          <p:cNvPr id="8194" name="Picture 2" descr="金米厚壁香食-米宝宝PNG图片素材免费下载_图片编号225682-PNG素材网">
            <a:extLst>
              <a:ext uri="{FF2B5EF4-FFF2-40B4-BE49-F238E27FC236}">
                <a16:creationId xmlns:a16="http://schemas.microsoft.com/office/drawing/2014/main" id="{7A11EF86-6CBC-954A-A249-98199473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49" b="90629" l="10000" r="90000">
                        <a14:foregroundMark x1="79467" y1="9618" x2="79467" y2="9618"/>
                        <a14:foregroundMark x1="79467" y1="9618" x2="81600" y2="5549"/>
                        <a14:foregroundMark x1="61333" y1="16523" x2="44667" y2="24538"/>
                        <a14:foregroundMark x1="44667" y1="24291" x2="59733" y2="16523"/>
                        <a14:foregroundMark x1="22267" y1="48952" x2="15867" y2="67324"/>
                        <a14:foregroundMark x1="20800" y1="90629" x2="20800" y2="90629"/>
                        <a14:foregroundMark x1="50933" y1="47842" x2="54800" y2="33662"/>
                        <a14:foregroundMark x1="54800" y1="33662" x2="60133" y2="25647"/>
                        <a14:foregroundMark x1="60133" y1="25647" x2="60267" y2="25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45" y="2047028"/>
            <a:ext cx="1774535" cy="19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7D2987-B0C9-2A4B-BE75-BA076446B20E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HẠT THÓC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C1DA52-009B-6949-8133-5D3AC2863330}"/>
              </a:ext>
            </a:extLst>
          </p:cNvPr>
          <p:cNvGrpSpPr/>
          <p:nvPr/>
        </p:nvGrpSpPr>
        <p:grpSpPr>
          <a:xfrm>
            <a:off x="380655" y="578414"/>
            <a:ext cx="1637490" cy="733156"/>
            <a:chOff x="354927" y="617893"/>
            <a:chExt cx="1637490" cy="73315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77C11B-D935-184C-9130-55F7481215A0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34587F-BD4A-2D4A-893F-FE98B9E7009F}"/>
                </a:ext>
              </a:extLst>
            </p:cNvPr>
            <p:cNvSpPr txBox="1"/>
            <p:nvPr/>
          </p:nvSpPr>
          <p:spPr>
            <a:xfrm>
              <a:off x="354927" y="64316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02CC8-1748-5F4A-86C1-6C1EC6819398}"/>
              </a:ext>
            </a:extLst>
          </p:cNvPr>
          <p:cNvGrpSpPr/>
          <p:nvPr/>
        </p:nvGrpSpPr>
        <p:grpSpPr>
          <a:xfrm>
            <a:off x="44835" y="0"/>
            <a:ext cx="6768329" cy="5143500"/>
            <a:chOff x="44835" y="0"/>
            <a:chExt cx="6768329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6D10E4-A1EB-8845-BED7-5C9A9095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35" y="0"/>
              <a:ext cx="6768329" cy="5143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D6B4B-C661-324F-A968-D5FF7D503E33}"/>
                </a:ext>
              </a:extLst>
            </p:cNvPr>
            <p:cNvSpPr/>
            <p:nvPr/>
          </p:nvSpPr>
          <p:spPr>
            <a:xfrm>
              <a:off x="72376" y="0"/>
              <a:ext cx="2621397" cy="2755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32B9AD-1F42-EF47-8763-B7E0C0783D54}"/>
                </a:ext>
              </a:extLst>
            </p:cNvPr>
            <p:cNvSpPr/>
            <p:nvPr/>
          </p:nvSpPr>
          <p:spPr>
            <a:xfrm>
              <a:off x="2203237" y="0"/>
              <a:ext cx="813585" cy="212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34840" y="128987"/>
            <a:ext cx="206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3" y="864787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5" y="2901445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06" y="853719"/>
            <a:ext cx="28800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3554207" y="2893980"/>
            <a:ext cx="342793" cy="3770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784B52-B08E-154C-B0E8-ABB1B8263276}"/>
              </a:ext>
            </a:extLst>
          </p:cNvPr>
          <p:cNvSpPr txBox="1"/>
          <p:nvPr/>
        </p:nvSpPr>
        <p:spPr>
          <a:xfrm>
            <a:off x="434683" y="778659"/>
            <a:ext cx="3462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/>
            <a:r>
              <a:rPr lang="vi-VN" sz="22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/>
            <a:r>
              <a:rPr lang="vi-VN" sz="2200" dirty="0">
                <a:latin typeface="UTM Avo" panose="02040603050506020204" pitchFamily="18" charset="0"/>
              </a:rPr>
              <a:t>Sinh ra trên cánh đồng</a:t>
            </a:r>
          </a:p>
          <a:p>
            <a:pPr marL="44450" algn="just"/>
            <a:r>
              <a:rPr lang="vi-VN" sz="2200" dirty="0">
                <a:latin typeface="UTM Avo" panose="02040603050506020204" pitchFamily="18" charset="0"/>
              </a:rPr>
              <a:t>Giấu trong mình câu chuyện</a:t>
            </a:r>
          </a:p>
          <a:p>
            <a:pPr marL="44450" algn="just"/>
            <a:r>
              <a:rPr lang="vi-VN" sz="2200" dirty="0">
                <a:latin typeface="UTM Avo" panose="02040603050506020204" pitchFamily="18" charset="0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32699-440D-1444-BA9B-4232C915B279}"/>
              </a:ext>
            </a:extLst>
          </p:cNvPr>
          <p:cNvSpPr txBox="1"/>
          <p:nvPr/>
        </p:nvSpPr>
        <p:spPr>
          <a:xfrm>
            <a:off x="434682" y="2811032"/>
            <a:ext cx="3248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/>
            <a:r>
              <a:rPr lang="vi-VN" sz="2200" dirty="0">
                <a:latin typeface="UTM Avo" panose="02040603050506020204" pitchFamily="18" charset="0"/>
              </a:rPr>
              <a:t>Tôi ngậm ánh nắng sớm</a:t>
            </a:r>
          </a:p>
          <a:p>
            <a:pPr marL="44450" algn="just"/>
            <a:r>
              <a:rPr lang="vi-VN" sz="2200" dirty="0">
                <a:latin typeface="UTM Avo" panose="02040603050506020204" pitchFamily="18" charset="0"/>
              </a:rPr>
              <a:t>Tôi uống giọt sương mai</a:t>
            </a:r>
          </a:p>
          <a:p>
            <a:pPr marL="44450" algn="just"/>
            <a:r>
              <a:rPr lang="vi-VN" sz="2200" dirty="0">
                <a:latin typeface="UTM Avo" panose="02040603050506020204" pitchFamily="18" charset="0"/>
              </a:rPr>
              <a:t>Tôi sống qua bão lũ</a:t>
            </a:r>
          </a:p>
          <a:p>
            <a:pPr marL="44450" algn="just"/>
            <a:r>
              <a:rPr lang="vi-VN" sz="2200" dirty="0">
                <a:latin typeface="UTM Avo" panose="02040603050506020204" pitchFamily="18" charset="0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62A89-EF2E-2C4B-951A-48BF6440C521}"/>
              </a:ext>
            </a:extLst>
          </p:cNvPr>
          <p:cNvSpPr txBox="1"/>
          <p:nvPr/>
        </p:nvSpPr>
        <p:spPr>
          <a:xfrm>
            <a:off x="3866211" y="778659"/>
            <a:ext cx="29345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/>
            <a:r>
              <a:rPr lang="vi-VN" sz="2200" dirty="0">
                <a:latin typeface="UTM Avo" panose="02040603050506020204" pitchFamily="18" charset="0"/>
              </a:rPr>
              <a:t>Dẫu hình hài bé nhỏ</a:t>
            </a:r>
          </a:p>
          <a:p>
            <a:pPr marL="44450" algn="just"/>
            <a:r>
              <a:rPr lang="vi-VN" sz="2200" dirty="0">
                <a:latin typeface="UTM Avo" panose="02040603050506020204" pitchFamily="18" charset="0"/>
              </a:rPr>
              <a:t>Tôi trải cả bốn mùa</a:t>
            </a:r>
          </a:p>
          <a:p>
            <a:pPr marL="44450" algn="just"/>
            <a:r>
              <a:rPr lang="vi-VN" sz="2200" dirty="0">
                <a:latin typeface="UTM Avo" panose="02040603050506020204" pitchFamily="18" charset="0"/>
              </a:rPr>
              <a:t>Dẫu bây giờ bình dị</a:t>
            </a:r>
          </a:p>
          <a:p>
            <a:pPr marL="44450" algn="just"/>
            <a:r>
              <a:rPr lang="vi-VN" sz="2200" dirty="0">
                <a:latin typeface="UTM Avo" panose="02040603050506020204" pitchFamily="18" charset="0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97D01-8D1B-7746-B307-A0B9F75C59B7}"/>
              </a:ext>
            </a:extLst>
          </p:cNvPr>
          <p:cNvSpPr txBox="1"/>
          <p:nvPr/>
        </p:nvSpPr>
        <p:spPr>
          <a:xfrm>
            <a:off x="3866211" y="2827794"/>
            <a:ext cx="32040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/>
            <a:r>
              <a:rPr lang="vi-VN" sz="22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/>
            <a:r>
              <a:rPr lang="vi-VN" sz="2200" dirty="0">
                <a:latin typeface="UTM Avo" panose="02040603050506020204" pitchFamily="18" charset="0"/>
              </a:rPr>
              <a:t>Không biết hát biết cười</a:t>
            </a:r>
          </a:p>
          <a:p>
            <a:pPr marL="44450" algn="just"/>
            <a:r>
              <a:rPr lang="vi-VN" sz="2200" dirty="0">
                <a:latin typeface="UTM Avo" panose="02040603050506020204" pitchFamily="18" charset="0"/>
              </a:rPr>
              <a:t>Nhưng tôi luôn có ích</a:t>
            </a:r>
          </a:p>
          <a:p>
            <a:pPr marL="44450" algn="just"/>
            <a:r>
              <a:rPr lang="vi-VN" sz="2200" dirty="0">
                <a:latin typeface="UTM Avo" panose="02040603050506020204" pitchFamily="18" charset="0"/>
              </a:rPr>
              <a:t>Vì nuôi sống 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602710" y="4364841"/>
            <a:ext cx="21980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200" dirty="0">
                <a:latin typeface="UTM Avo" panose="02040603050506020204" pitchFamily="18" charset="0"/>
              </a:rPr>
              <a:t>(Ngô Hoài Chung)</a:t>
            </a:r>
          </a:p>
        </p:txBody>
      </p:sp>
    </p:spTree>
    <p:extLst>
      <p:ext uri="{BB962C8B-B14F-4D97-AF65-F5344CB8AC3E}">
        <p14:creationId xmlns:p14="http://schemas.microsoft.com/office/powerpoint/2010/main" val="17445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02CC8-1748-5F4A-86C1-6C1EC6819398}"/>
              </a:ext>
            </a:extLst>
          </p:cNvPr>
          <p:cNvGrpSpPr/>
          <p:nvPr/>
        </p:nvGrpSpPr>
        <p:grpSpPr>
          <a:xfrm>
            <a:off x="72376" y="-17097"/>
            <a:ext cx="6768329" cy="5143500"/>
            <a:chOff x="44835" y="0"/>
            <a:chExt cx="6768329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6D10E4-A1EB-8845-BED7-5C9A9095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35" y="0"/>
              <a:ext cx="6768329" cy="5143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D6B4B-C661-324F-A968-D5FF7D503E33}"/>
                </a:ext>
              </a:extLst>
            </p:cNvPr>
            <p:cNvSpPr/>
            <p:nvPr/>
          </p:nvSpPr>
          <p:spPr>
            <a:xfrm>
              <a:off x="72376" y="0"/>
              <a:ext cx="2621397" cy="2755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32B9AD-1F42-EF47-8763-B7E0C0783D54}"/>
                </a:ext>
              </a:extLst>
            </p:cNvPr>
            <p:cNvSpPr/>
            <p:nvPr/>
          </p:nvSpPr>
          <p:spPr>
            <a:xfrm>
              <a:off x="2203237" y="0"/>
              <a:ext cx="813585" cy="212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230777" y="999456"/>
            <a:ext cx="252203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34" y="1722899"/>
            <a:ext cx="371547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784B52-B08E-154C-B0E8-ABB1B8263276}"/>
              </a:ext>
            </a:extLst>
          </p:cNvPr>
          <p:cNvSpPr txBox="1"/>
          <p:nvPr/>
        </p:nvSpPr>
        <p:spPr>
          <a:xfrm>
            <a:off x="2184135" y="1636771"/>
            <a:ext cx="3869824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Sinh ra trên cánh đồng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Giấu trong mình câu chuyện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 cuộc đời bão dông.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0E8651-65CB-4EBE-A767-816391FD9554}"/>
              </a:ext>
            </a:extLst>
          </p:cNvPr>
          <p:cNvCxnSpPr>
            <a:cxnSpLocks/>
          </p:cNvCxnSpPr>
          <p:nvPr/>
        </p:nvCxnSpPr>
        <p:spPr>
          <a:xfrm flipH="1">
            <a:off x="4515915" y="1846318"/>
            <a:ext cx="92389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A13DB7-CA26-4D5C-91C3-5EF37A116068}"/>
              </a:ext>
            </a:extLst>
          </p:cNvPr>
          <p:cNvCxnSpPr>
            <a:cxnSpLocks/>
          </p:cNvCxnSpPr>
          <p:nvPr/>
        </p:nvCxnSpPr>
        <p:spPr>
          <a:xfrm flipH="1">
            <a:off x="5178645" y="2428630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541829-EE5D-4584-A96E-1CB263DBEE0E}"/>
              </a:ext>
            </a:extLst>
          </p:cNvPr>
          <p:cNvCxnSpPr>
            <a:cxnSpLocks/>
          </p:cNvCxnSpPr>
          <p:nvPr/>
        </p:nvCxnSpPr>
        <p:spPr>
          <a:xfrm flipH="1">
            <a:off x="4600007" y="2502134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4CBFBC-D97D-4263-A6D2-04326B42E8E1}"/>
              </a:ext>
            </a:extLst>
          </p:cNvPr>
          <p:cNvCxnSpPr>
            <a:cxnSpLocks/>
          </p:cNvCxnSpPr>
          <p:nvPr/>
        </p:nvCxnSpPr>
        <p:spPr>
          <a:xfrm flipH="1">
            <a:off x="5283391" y="3512340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1FABD9-E505-4FD0-88E3-77C3D22796A7}"/>
              </a:ext>
            </a:extLst>
          </p:cNvPr>
          <p:cNvCxnSpPr>
            <a:cxnSpLocks/>
          </p:cNvCxnSpPr>
          <p:nvPr/>
        </p:nvCxnSpPr>
        <p:spPr>
          <a:xfrm flipH="1">
            <a:off x="5231018" y="3512341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66BCD1-61CD-45F9-ABEC-0C59B6161326}"/>
              </a:ext>
            </a:extLst>
          </p:cNvPr>
          <p:cNvCxnSpPr>
            <a:cxnSpLocks/>
          </p:cNvCxnSpPr>
          <p:nvPr/>
        </p:nvCxnSpPr>
        <p:spPr>
          <a:xfrm flipH="1">
            <a:off x="2696271" y="1836417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FB51F3-55EB-4DFB-A00D-F30C197EDA9D}"/>
              </a:ext>
            </a:extLst>
          </p:cNvPr>
          <p:cNvCxnSpPr>
            <a:cxnSpLocks/>
          </p:cNvCxnSpPr>
          <p:nvPr/>
        </p:nvCxnSpPr>
        <p:spPr>
          <a:xfrm flipH="1">
            <a:off x="5782290" y="2969040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79161D8-DC4C-443F-924A-C38DDD5F6A54}"/>
              </a:ext>
            </a:extLst>
          </p:cNvPr>
          <p:cNvCxnSpPr>
            <a:cxnSpLocks/>
          </p:cNvCxnSpPr>
          <p:nvPr/>
        </p:nvCxnSpPr>
        <p:spPr>
          <a:xfrm flipH="1">
            <a:off x="3930252" y="3466395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02CC8-1748-5F4A-86C1-6C1EC6819398}"/>
              </a:ext>
            </a:extLst>
          </p:cNvPr>
          <p:cNvGrpSpPr/>
          <p:nvPr/>
        </p:nvGrpSpPr>
        <p:grpSpPr>
          <a:xfrm>
            <a:off x="89671" y="0"/>
            <a:ext cx="6768329" cy="5143500"/>
            <a:chOff x="44835" y="0"/>
            <a:chExt cx="6768329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6D10E4-A1EB-8845-BED7-5C9A9095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35" y="0"/>
              <a:ext cx="6768329" cy="5143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D6B4B-C661-324F-A968-D5FF7D503E33}"/>
                </a:ext>
              </a:extLst>
            </p:cNvPr>
            <p:cNvSpPr/>
            <p:nvPr/>
          </p:nvSpPr>
          <p:spPr>
            <a:xfrm>
              <a:off x="72376" y="0"/>
              <a:ext cx="2621397" cy="2755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32B9AD-1F42-EF47-8763-B7E0C0783D54}"/>
                </a:ext>
              </a:extLst>
            </p:cNvPr>
            <p:cNvSpPr/>
            <p:nvPr/>
          </p:nvSpPr>
          <p:spPr>
            <a:xfrm>
              <a:off x="2203237" y="0"/>
              <a:ext cx="813585" cy="212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84" y="244281"/>
            <a:ext cx="410165" cy="28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932699-440D-1444-BA9B-4232C915B279}"/>
              </a:ext>
            </a:extLst>
          </p:cNvPr>
          <p:cNvSpPr txBox="1"/>
          <p:nvPr/>
        </p:nvSpPr>
        <p:spPr>
          <a:xfrm>
            <a:off x="1862091" y="129155"/>
            <a:ext cx="4179321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Tôi uống giọt sương mai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Tôi chịu nhiều thiên tai.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A89979-928F-4796-9133-D0A137B4BE6E}"/>
              </a:ext>
            </a:extLst>
          </p:cNvPr>
          <p:cNvCxnSpPr>
            <a:cxnSpLocks/>
          </p:cNvCxnSpPr>
          <p:nvPr/>
        </p:nvCxnSpPr>
        <p:spPr>
          <a:xfrm flipH="1">
            <a:off x="4969286" y="34477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FFF369-28AC-4638-A302-8391BF14E9E6}"/>
              </a:ext>
            </a:extLst>
          </p:cNvPr>
          <p:cNvCxnSpPr>
            <a:cxnSpLocks/>
          </p:cNvCxnSpPr>
          <p:nvPr/>
        </p:nvCxnSpPr>
        <p:spPr>
          <a:xfrm flipH="1">
            <a:off x="5012534" y="897358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0DCA97-5434-4F15-9D62-B0818E6B94A3}"/>
              </a:ext>
            </a:extLst>
          </p:cNvPr>
          <p:cNvCxnSpPr>
            <a:cxnSpLocks/>
          </p:cNvCxnSpPr>
          <p:nvPr/>
        </p:nvCxnSpPr>
        <p:spPr>
          <a:xfrm flipH="1">
            <a:off x="4396991" y="1448433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751C12-1936-4C3A-81D3-28089EA92140}"/>
              </a:ext>
            </a:extLst>
          </p:cNvPr>
          <p:cNvCxnSpPr>
            <a:cxnSpLocks/>
          </p:cNvCxnSpPr>
          <p:nvPr/>
        </p:nvCxnSpPr>
        <p:spPr>
          <a:xfrm flipH="1">
            <a:off x="4907686" y="198914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DDBE0A-7335-41C6-A01E-89E8142E9B82}"/>
              </a:ext>
            </a:extLst>
          </p:cNvPr>
          <p:cNvCxnSpPr>
            <a:cxnSpLocks/>
          </p:cNvCxnSpPr>
          <p:nvPr/>
        </p:nvCxnSpPr>
        <p:spPr>
          <a:xfrm flipH="1">
            <a:off x="4831052" y="198914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AC68408-4ECC-4203-B167-48B5986773F5}"/>
              </a:ext>
            </a:extLst>
          </p:cNvPr>
          <p:cNvCxnSpPr>
            <a:cxnSpLocks/>
          </p:cNvCxnSpPr>
          <p:nvPr/>
        </p:nvCxnSpPr>
        <p:spPr>
          <a:xfrm flipH="1">
            <a:off x="2394982" y="34477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592F43-F7AD-473B-AF82-C550B7101D0A}"/>
              </a:ext>
            </a:extLst>
          </p:cNvPr>
          <p:cNvCxnSpPr>
            <a:cxnSpLocks/>
          </p:cNvCxnSpPr>
          <p:nvPr/>
        </p:nvCxnSpPr>
        <p:spPr>
          <a:xfrm flipH="1">
            <a:off x="2393487" y="884866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C314B9-D9E9-4CBC-BEE5-0E9025903EA4}"/>
              </a:ext>
            </a:extLst>
          </p:cNvPr>
          <p:cNvCxnSpPr>
            <a:cxnSpLocks/>
          </p:cNvCxnSpPr>
          <p:nvPr/>
        </p:nvCxnSpPr>
        <p:spPr>
          <a:xfrm flipH="1">
            <a:off x="2384542" y="1440953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EF1901-53D9-4F20-A837-B3C462E72D90}"/>
              </a:ext>
            </a:extLst>
          </p:cNvPr>
          <p:cNvCxnSpPr>
            <a:cxnSpLocks/>
          </p:cNvCxnSpPr>
          <p:nvPr/>
        </p:nvCxnSpPr>
        <p:spPr>
          <a:xfrm flipH="1">
            <a:off x="2363875" y="1992848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20AD1C4-2379-45D9-92D0-A265E1EA632A}"/>
              </a:ext>
            </a:extLst>
          </p:cNvPr>
          <p:cNvSpPr/>
          <p:nvPr/>
        </p:nvSpPr>
        <p:spPr>
          <a:xfrm>
            <a:off x="300025" y="2125884"/>
            <a:ext cx="559546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thiên tai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38DE058-267B-43B7-8FE6-199432D7284F}"/>
              </a:ext>
            </a:extLst>
          </p:cNvPr>
          <p:cNvSpPr/>
          <p:nvPr/>
        </p:nvSpPr>
        <p:spPr>
          <a:xfrm>
            <a:off x="118860" y="230163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57648F-9133-4DCB-ABE6-5A21F5BC6114}"/>
              </a:ext>
            </a:extLst>
          </p:cNvPr>
          <p:cNvSpPr txBox="1"/>
          <p:nvPr/>
        </p:nvSpPr>
        <p:spPr>
          <a:xfrm>
            <a:off x="1579963" y="2108581"/>
            <a:ext cx="545920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những hiện tượng thiên nhiên gây tác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4EED86-3237-4DDA-AFBE-5E4FABB2308C}"/>
              </a:ext>
            </a:extLst>
          </p:cNvPr>
          <p:cNvSpPr/>
          <p:nvPr/>
        </p:nvSpPr>
        <p:spPr>
          <a:xfrm>
            <a:off x="352776" y="2617459"/>
            <a:ext cx="6955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C7D7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xấu như bão, lũ lụt, hạn hán, động đất,… 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Hạn hán lịch sử ở miền Trung - Báo Quảng Ngãi điện tử">
            <a:extLst>
              <a:ext uri="{FF2B5EF4-FFF2-40B4-BE49-F238E27FC236}">
                <a16:creationId xmlns:a16="http://schemas.microsoft.com/office/drawing/2014/main" id="{3EFE7842-5452-42BC-A203-CC9CB4F18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4218"/>
            <a:ext cx="1680518" cy="137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0A0244A-EBE9-4999-8C2F-E4201B0977F2}"/>
              </a:ext>
            </a:extLst>
          </p:cNvPr>
          <p:cNvSpPr txBox="1"/>
          <p:nvPr/>
        </p:nvSpPr>
        <p:spPr>
          <a:xfrm>
            <a:off x="300025" y="4621034"/>
            <a:ext cx="1170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UTM Avo" panose="02040603050506020204" pitchFamily="18" charset="0"/>
              </a:rPr>
              <a:t>h</a:t>
            </a:r>
            <a:r>
              <a:rPr lang="en-VN" sz="2000" dirty="0">
                <a:latin typeface="UTM Avo" panose="02040603050506020204" pitchFamily="18" charset="0"/>
              </a:rPr>
              <a:t>ạn hán</a:t>
            </a:r>
          </a:p>
        </p:txBody>
      </p:sp>
      <p:pic>
        <p:nvPicPr>
          <p:cNvPr id="37" name="Picture 2" descr="Lũ lụt nghiêm trọng ở Indonesia, hơn 60 người thương vong">
            <a:extLst>
              <a:ext uri="{FF2B5EF4-FFF2-40B4-BE49-F238E27FC236}">
                <a16:creationId xmlns:a16="http://schemas.microsoft.com/office/drawing/2014/main" id="{6156412A-A3BE-47B2-9E43-5681A8B3F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87" y="3262184"/>
            <a:ext cx="167419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F0E3FF1-4DC3-43D9-BE0A-89EB976AA45C}"/>
              </a:ext>
            </a:extLst>
          </p:cNvPr>
          <p:cNvSpPr txBox="1"/>
          <p:nvPr/>
        </p:nvSpPr>
        <p:spPr>
          <a:xfrm>
            <a:off x="2185084" y="4607577"/>
            <a:ext cx="1002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l</a:t>
            </a:r>
            <a:r>
              <a:rPr lang="vi-VN" sz="2400" dirty="0">
                <a:latin typeface="UTM Avo" panose="02040603050506020204" pitchFamily="18" charset="0"/>
              </a:rPr>
              <a:t>ũ lụt</a:t>
            </a:r>
            <a:endParaRPr lang="en-VN" sz="2400" dirty="0">
              <a:latin typeface="UTM Avo" panose="02040603050506020204" pitchFamily="18" charset="0"/>
            </a:endParaRPr>
          </a:p>
        </p:txBody>
      </p:sp>
      <p:pic>
        <p:nvPicPr>
          <p:cNvPr id="39" name="Picture 2" descr="Làm gì khi động đất?">
            <a:extLst>
              <a:ext uri="{FF2B5EF4-FFF2-40B4-BE49-F238E27FC236}">
                <a16:creationId xmlns:a16="http://schemas.microsoft.com/office/drawing/2014/main" id="{554BE830-537C-4F1F-B955-DCD918B3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31" y="3262184"/>
            <a:ext cx="1754533" cy="133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44696F0-179A-451E-86D1-ADE2432B3A5B}"/>
              </a:ext>
            </a:extLst>
          </p:cNvPr>
          <p:cNvSpPr txBox="1"/>
          <p:nvPr/>
        </p:nvSpPr>
        <p:spPr>
          <a:xfrm>
            <a:off x="3487052" y="4589679"/>
            <a:ext cx="152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đ</a:t>
            </a:r>
            <a:r>
              <a:rPr lang="vi-VN" sz="2400" dirty="0">
                <a:latin typeface="UTM Avo" panose="02040603050506020204" pitchFamily="18" charset="0"/>
              </a:rPr>
              <a:t>ộng đất</a:t>
            </a:r>
            <a:endParaRPr lang="en-VN" sz="2400" dirty="0">
              <a:latin typeface="UTM Avo" panose="02040603050506020204" pitchFamily="18" charset="0"/>
            </a:endParaRPr>
          </a:p>
        </p:txBody>
      </p:sp>
      <p:pic>
        <p:nvPicPr>
          <p:cNvPr id="41" name="Picture 2" descr="Sóng thần và những dấu hiệu nhận biết">
            <a:extLst>
              <a:ext uri="{FF2B5EF4-FFF2-40B4-BE49-F238E27FC236}">
                <a16:creationId xmlns:a16="http://schemas.microsoft.com/office/drawing/2014/main" id="{94D9E882-896C-4922-8563-B5CEBCD27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80" y="3262184"/>
            <a:ext cx="1648947" cy="134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21199E9-C051-4AA4-A719-48C35268B71C}"/>
              </a:ext>
            </a:extLst>
          </p:cNvPr>
          <p:cNvSpPr txBox="1"/>
          <p:nvPr/>
        </p:nvSpPr>
        <p:spPr>
          <a:xfrm>
            <a:off x="5275598" y="4581441"/>
            <a:ext cx="164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UTM Avo" panose="02040603050506020204" pitchFamily="18" charset="0"/>
              </a:rPr>
              <a:t>sóng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thần</a:t>
            </a:r>
            <a:endParaRPr lang="en-VN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33" grpId="0"/>
      <p:bldP spid="36" grpId="0"/>
      <p:bldP spid="38" grpId="0"/>
      <p:bldP spid="40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02CC8-1748-5F4A-86C1-6C1EC6819398}"/>
              </a:ext>
            </a:extLst>
          </p:cNvPr>
          <p:cNvGrpSpPr/>
          <p:nvPr/>
        </p:nvGrpSpPr>
        <p:grpSpPr>
          <a:xfrm>
            <a:off x="89671" y="0"/>
            <a:ext cx="6768329" cy="5143500"/>
            <a:chOff x="44835" y="0"/>
            <a:chExt cx="6768329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6D10E4-A1EB-8845-BED7-5C9A9095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35" y="0"/>
              <a:ext cx="6768329" cy="5143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D6B4B-C661-324F-A968-D5FF7D503E33}"/>
                </a:ext>
              </a:extLst>
            </p:cNvPr>
            <p:cNvSpPr/>
            <p:nvPr/>
          </p:nvSpPr>
          <p:spPr>
            <a:xfrm>
              <a:off x="72376" y="0"/>
              <a:ext cx="2621397" cy="2755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32B9AD-1F42-EF47-8763-B7E0C0783D54}"/>
                </a:ext>
              </a:extLst>
            </p:cNvPr>
            <p:cNvSpPr/>
            <p:nvPr/>
          </p:nvSpPr>
          <p:spPr>
            <a:xfrm>
              <a:off x="2203237" y="0"/>
              <a:ext cx="813585" cy="212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88" y="1201584"/>
            <a:ext cx="390928" cy="28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662A89-EF2E-2C4B-951A-48BF6440C521}"/>
              </a:ext>
            </a:extLst>
          </p:cNvPr>
          <p:cNvSpPr txBox="1"/>
          <p:nvPr/>
        </p:nvSpPr>
        <p:spPr>
          <a:xfrm>
            <a:off x="1657093" y="1126524"/>
            <a:ext cx="3983313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Dẫu hình hài bé nhỏ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Tôi trải cả bốn mùa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Dẫu bây giờ bình dị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Tôi có từ ngàn xưa.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(Ngô Hoài Chung)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71C707-9702-4FF1-B612-9C77DACE7B83}"/>
              </a:ext>
            </a:extLst>
          </p:cNvPr>
          <p:cNvCxnSpPr>
            <a:cxnSpLocks/>
          </p:cNvCxnSpPr>
          <p:nvPr/>
        </p:nvCxnSpPr>
        <p:spPr>
          <a:xfrm flipH="1">
            <a:off x="4700767" y="139032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D7667A-F266-4E22-A94B-CB511C071800}"/>
              </a:ext>
            </a:extLst>
          </p:cNvPr>
          <p:cNvCxnSpPr>
            <a:cxnSpLocks/>
          </p:cNvCxnSpPr>
          <p:nvPr/>
        </p:nvCxnSpPr>
        <p:spPr>
          <a:xfrm flipH="1">
            <a:off x="4567570" y="3306070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FFCE77-41C7-4355-A8F7-A40662B7267A}"/>
              </a:ext>
            </a:extLst>
          </p:cNvPr>
          <p:cNvCxnSpPr>
            <a:cxnSpLocks/>
          </p:cNvCxnSpPr>
          <p:nvPr/>
        </p:nvCxnSpPr>
        <p:spPr>
          <a:xfrm flipH="1">
            <a:off x="4507501" y="3319624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3474D1-E1B3-47F9-8DC7-DD6C26C64CF2}"/>
              </a:ext>
            </a:extLst>
          </p:cNvPr>
          <p:cNvCxnSpPr>
            <a:cxnSpLocks/>
          </p:cNvCxnSpPr>
          <p:nvPr/>
        </p:nvCxnSpPr>
        <p:spPr>
          <a:xfrm flipH="1">
            <a:off x="3641482" y="1377778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DF7A802-966B-474B-B6EA-9B90D59D5EB6}"/>
              </a:ext>
            </a:extLst>
          </p:cNvPr>
          <p:cNvCxnSpPr>
            <a:cxnSpLocks/>
          </p:cNvCxnSpPr>
          <p:nvPr/>
        </p:nvCxnSpPr>
        <p:spPr>
          <a:xfrm flipH="1">
            <a:off x="2233126" y="2056280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10FCEF1-7559-48CB-9914-EADE97A20724}"/>
              </a:ext>
            </a:extLst>
          </p:cNvPr>
          <p:cNvCxnSpPr>
            <a:cxnSpLocks/>
          </p:cNvCxnSpPr>
          <p:nvPr/>
        </p:nvCxnSpPr>
        <p:spPr>
          <a:xfrm flipH="1">
            <a:off x="4601539" y="200833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62C7E2-4DF0-4CF2-8702-61E905E61AEE}"/>
              </a:ext>
            </a:extLst>
          </p:cNvPr>
          <p:cNvCxnSpPr>
            <a:cxnSpLocks/>
          </p:cNvCxnSpPr>
          <p:nvPr/>
        </p:nvCxnSpPr>
        <p:spPr>
          <a:xfrm flipH="1">
            <a:off x="2249136" y="3331085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C71B244-8471-B492-9146-20DDF73D15F6}"/>
              </a:ext>
            </a:extLst>
          </p:cNvPr>
          <p:cNvCxnSpPr>
            <a:cxnSpLocks/>
          </p:cNvCxnSpPr>
          <p:nvPr/>
        </p:nvCxnSpPr>
        <p:spPr>
          <a:xfrm flipH="1">
            <a:off x="4578630" y="266872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02CC8-1748-5F4A-86C1-6C1EC6819398}"/>
              </a:ext>
            </a:extLst>
          </p:cNvPr>
          <p:cNvGrpSpPr/>
          <p:nvPr/>
        </p:nvGrpSpPr>
        <p:grpSpPr>
          <a:xfrm>
            <a:off x="44835" y="0"/>
            <a:ext cx="6768329" cy="5143500"/>
            <a:chOff x="44835" y="0"/>
            <a:chExt cx="6768329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6D10E4-A1EB-8845-BED7-5C9A9095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35" y="0"/>
              <a:ext cx="6768329" cy="5143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D6B4B-C661-324F-A968-D5FF7D503E33}"/>
                </a:ext>
              </a:extLst>
            </p:cNvPr>
            <p:cNvSpPr/>
            <p:nvPr/>
          </p:nvSpPr>
          <p:spPr>
            <a:xfrm>
              <a:off x="72376" y="0"/>
              <a:ext cx="2621397" cy="2755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32B9AD-1F42-EF47-8763-B7E0C0783D54}"/>
                </a:ext>
              </a:extLst>
            </p:cNvPr>
            <p:cNvSpPr/>
            <p:nvPr/>
          </p:nvSpPr>
          <p:spPr>
            <a:xfrm>
              <a:off x="2203237" y="0"/>
              <a:ext cx="813585" cy="212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1403705" y="1153428"/>
            <a:ext cx="441695" cy="3770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397D01-8D1B-7746-B307-A0B9F75C59B7}"/>
              </a:ext>
            </a:extLst>
          </p:cNvPr>
          <p:cNvSpPr txBox="1"/>
          <p:nvPr/>
        </p:nvSpPr>
        <p:spPr>
          <a:xfrm>
            <a:off x="1715709" y="1087242"/>
            <a:ext cx="3781202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Không biết hát biết cười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Nhưng tôi luôn có ích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Vì nuôi sống 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(Ngô Hoài Chung)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9E9757-028C-4001-B7C6-FBC63F46BCCB}"/>
              </a:ext>
            </a:extLst>
          </p:cNvPr>
          <p:cNvCxnSpPr>
            <a:cxnSpLocks/>
          </p:cNvCxnSpPr>
          <p:nvPr/>
        </p:nvCxnSpPr>
        <p:spPr>
          <a:xfrm flipH="1">
            <a:off x="4392685" y="1341964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6173D6-DB14-4503-A6A3-4871654A72E2}"/>
              </a:ext>
            </a:extLst>
          </p:cNvPr>
          <p:cNvCxnSpPr>
            <a:cxnSpLocks/>
          </p:cNvCxnSpPr>
          <p:nvPr/>
        </p:nvCxnSpPr>
        <p:spPr>
          <a:xfrm flipH="1">
            <a:off x="5339276" y="1999478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7E6352-B6CF-4783-875F-7BCB6DCA411D}"/>
              </a:ext>
            </a:extLst>
          </p:cNvPr>
          <p:cNvCxnSpPr>
            <a:cxnSpLocks/>
          </p:cNvCxnSpPr>
          <p:nvPr/>
        </p:nvCxnSpPr>
        <p:spPr>
          <a:xfrm flipH="1">
            <a:off x="4972664" y="2607276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16D2CA-79BA-4DCB-A1F1-93B8BF21A7D6}"/>
              </a:ext>
            </a:extLst>
          </p:cNvPr>
          <p:cNvCxnSpPr>
            <a:cxnSpLocks/>
          </p:cNvCxnSpPr>
          <p:nvPr/>
        </p:nvCxnSpPr>
        <p:spPr>
          <a:xfrm flipH="1">
            <a:off x="5294287" y="3208275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1C9E7F-24D4-43B7-909E-0CECF6AF308F}"/>
              </a:ext>
            </a:extLst>
          </p:cNvPr>
          <p:cNvCxnSpPr>
            <a:cxnSpLocks/>
          </p:cNvCxnSpPr>
          <p:nvPr/>
        </p:nvCxnSpPr>
        <p:spPr>
          <a:xfrm flipH="1">
            <a:off x="5198506" y="3208275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D1DDED-D5A6-43F0-A288-8E7C6FD09399}"/>
              </a:ext>
            </a:extLst>
          </p:cNvPr>
          <p:cNvCxnSpPr>
            <a:cxnSpLocks/>
          </p:cNvCxnSpPr>
          <p:nvPr/>
        </p:nvCxnSpPr>
        <p:spPr>
          <a:xfrm flipH="1">
            <a:off x="2280800" y="1377778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507EC3B-87EC-463A-8AAA-3AA4D190B453}"/>
              </a:ext>
            </a:extLst>
          </p:cNvPr>
          <p:cNvCxnSpPr>
            <a:cxnSpLocks/>
          </p:cNvCxnSpPr>
          <p:nvPr/>
        </p:nvCxnSpPr>
        <p:spPr>
          <a:xfrm flipH="1">
            <a:off x="3919132" y="199107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8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02CC8-1748-5F4A-86C1-6C1EC6819398}"/>
              </a:ext>
            </a:extLst>
          </p:cNvPr>
          <p:cNvGrpSpPr/>
          <p:nvPr/>
        </p:nvGrpSpPr>
        <p:grpSpPr>
          <a:xfrm>
            <a:off x="44835" y="0"/>
            <a:ext cx="6768329" cy="5143500"/>
            <a:chOff x="44835" y="0"/>
            <a:chExt cx="6768329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6D10E4-A1EB-8845-BED7-5C9A9095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35" y="0"/>
              <a:ext cx="6768329" cy="5143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D6B4B-C661-324F-A968-D5FF7D503E33}"/>
                </a:ext>
              </a:extLst>
            </p:cNvPr>
            <p:cNvSpPr/>
            <p:nvPr/>
          </p:nvSpPr>
          <p:spPr>
            <a:xfrm>
              <a:off x="72376" y="0"/>
              <a:ext cx="2621397" cy="2755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32B9AD-1F42-EF47-8763-B7E0C0783D54}"/>
                </a:ext>
              </a:extLst>
            </p:cNvPr>
            <p:cNvSpPr/>
            <p:nvPr/>
          </p:nvSpPr>
          <p:spPr>
            <a:xfrm>
              <a:off x="2203237" y="0"/>
              <a:ext cx="813585" cy="212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2" y="1073749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" y="3110407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05" y="1062681"/>
            <a:ext cx="28800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3554206" y="3102942"/>
            <a:ext cx="342793" cy="3770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784B52-B08E-154C-B0E8-ABB1B8263276}"/>
              </a:ext>
            </a:extLst>
          </p:cNvPr>
          <p:cNvSpPr txBox="1"/>
          <p:nvPr/>
        </p:nvSpPr>
        <p:spPr>
          <a:xfrm>
            <a:off x="434682" y="987621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Sinh ra trên cánh đồng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Giấu trong mình câu chuyện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32699-440D-1444-BA9B-4232C915B279}"/>
              </a:ext>
            </a:extLst>
          </p:cNvPr>
          <p:cNvSpPr txBox="1"/>
          <p:nvPr/>
        </p:nvSpPr>
        <p:spPr>
          <a:xfrm>
            <a:off x="434681" y="3019994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ngậm ánh nắng sớm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uống giọt sương mai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sống qua bão lũ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62A89-EF2E-2C4B-951A-48BF6440C521}"/>
              </a:ext>
            </a:extLst>
          </p:cNvPr>
          <p:cNvSpPr txBox="1"/>
          <p:nvPr/>
        </p:nvSpPr>
        <p:spPr>
          <a:xfrm>
            <a:off x="3866210" y="987621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Dẫu hình hài bé nhỏ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trải cả bốn mùa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Dẫu bây giờ bình dị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97D01-8D1B-7746-B307-A0B9F75C59B7}"/>
              </a:ext>
            </a:extLst>
          </p:cNvPr>
          <p:cNvSpPr txBox="1"/>
          <p:nvPr/>
        </p:nvSpPr>
        <p:spPr>
          <a:xfrm>
            <a:off x="3866210" y="303675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Không biết hát biết cười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Nhưng tôi luôn có ích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Vì nuôi sống 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(Ngô Hoài Chung)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0A78CA-A83D-4468-A928-128E6CB41E5E}"/>
              </a:ext>
            </a:extLst>
          </p:cNvPr>
          <p:cNvCxnSpPr>
            <a:cxnSpLocks/>
          </p:cNvCxnSpPr>
          <p:nvPr/>
        </p:nvCxnSpPr>
        <p:spPr>
          <a:xfrm flipH="1">
            <a:off x="2021045" y="1117138"/>
            <a:ext cx="92389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CA1FC4-11CB-447C-944E-5090DAAAF289}"/>
              </a:ext>
            </a:extLst>
          </p:cNvPr>
          <p:cNvCxnSpPr>
            <a:cxnSpLocks/>
          </p:cNvCxnSpPr>
          <p:nvPr/>
        </p:nvCxnSpPr>
        <p:spPr>
          <a:xfrm flipH="1">
            <a:off x="2410180" y="1506731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061F7D-C9F5-4142-B574-D622E5516838}"/>
              </a:ext>
            </a:extLst>
          </p:cNvPr>
          <p:cNvCxnSpPr>
            <a:cxnSpLocks/>
          </p:cNvCxnSpPr>
          <p:nvPr/>
        </p:nvCxnSpPr>
        <p:spPr>
          <a:xfrm flipH="1">
            <a:off x="2853810" y="1878658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BC8652-1B0A-44CE-A1CF-178ACC0C21BD}"/>
              </a:ext>
            </a:extLst>
          </p:cNvPr>
          <p:cNvCxnSpPr>
            <a:cxnSpLocks/>
          </p:cNvCxnSpPr>
          <p:nvPr/>
        </p:nvCxnSpPr>
        <p:spPr>
          <a:xfrm flipH="1">
            <a:off x="2527122" y="2235122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1D5506-A619-4596-8D00-F40C15839491}"/>
              </a:ext>
            </a:extLst>
          </p:cNvPr>
          <p:cNvCxnSpPr>
            <a:cxnSpLocks/>
          </p:cNvCxnSpPr>
          <p:nvPr/>
        </p:nvCxnSpPr>
        <p:spPr>
          <a:xfrm flipH="1">
            <a:off x="819239" y="1097335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29A807-3981-4CC0-929F-1BB16F651191}"/>
              </a:ext>
            </a:extLst>
          </p:cNvPr>
          <p:cNvCxnSpPr>
            <a:cxnSpLocks/>
          </p:cNvCxnSpPr>
          <p:nvPr/>
        </p:nvCxnSpPr>
        <p:spPr>
          <a:xfrm flipH="1">
            <a:off x="1130928" y="1495166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90BFAF-44C8-4478-9A99-A58FB4FC02B0}"/>
              </a:ext>
            </a:extLst>
          </p:cNvPr>
          <p:cNvCxnSpPr>
            <a:cxnSpLocks/>
          </p:cNvCxnSpPr>
          <p:nvPr/>
        </p:nvCxnSpPr>
        <p:spPr>
          <a:xfrm flipH="1">
            <a:off x="1892339" y="1861749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085D65-92BF-4FEE-BC8C-F6A1F532FC83}"/>
              </a:ext>
            </a:extLst>
          </p:cNvPr>
          <p:cNvCxnSpPr>
            <a:cxnSpLocks/>
          </p:cNvCxnSpPr>
          <p:nvPr/>
        </p:nvCxnSpPr>
        <p:spPr>
          <a:xfrm flipH="1">
            <a:off x="1640182" y="2222486"/>
            <a:ext cx="86497" cy="2718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DEC26A-66D3-43F4-B851-7D2AAB2144CA}"/>
              </a:ext>
            </a:extLst>
          </p:cNvPr>
          <p:cNvCxnSpPr>
            <a:cxnSpLocks/>
          </p:cNvCxnSpPr>
          <p:nvPr/>
        </p:nvCxnSpPr>
        <p:spPr>
          <a:xfrm flipH="1">
            <a:off x="2465217" y="2252191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F797169-158C-4A9C-87FE-ECDB36E33C56}"/>
              </a:ext>
            </a:extLst>
          </p:cNvPr>
          <p:cNvCxnSpPr>
            <a:cxnSpLocks/>
          </p:cNvCxnSpPr>
          <p:nvPr/>
        </p:nvCxnSpPr>
        <p:spPr>
          <a:xfrm flipH="1">
            <a:off x="2508959" y="3146362"/>
            <a:ext cx="92389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DBA5CB4-FC43-4FF3-AB8C-69D4876E88FA}"/>
              </a:ext>
            </a:extLst>
          </p:cNvPr>
          <p:cNvCxnSpPr>
            <a:cxnSpLocks/>
          </p:cNvCxnSpPr>
          <p:nvPr/>
        </p:nvCxnSpPr>
        <p:spPr>
          <a:xfrm flipH="1">
            <a:off x="2550782" y="3503492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5BA366-F042-4ED3-BD0A-FB3A2F3D9C7D}"/>
              </a:ext>
            </a:extLst>
          </p:cNvPr>
          <p:cNvCxnSpPr>
            <a:cxnSpLocks/>
          </p:cNvCxnSpPr>
          <p:nvPr/>
        </p:nvCxnSpPr>
        <p:spPr>
          <a:xfrm flipH="1">
            <a:off x="2150864" y="3866345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F1091B-AB60-4CD3-A5F1-F9D61DE62448}"/>
              </a:ext>
            </a:extLst>
          </p:cNvPr>
          <p:cNvCxnSpPr>
            <a:cxnSpLocks/>
          </p:cNvCxnSpPr>
          <p:nvPr/>
        </p:nvCxnSpPr>
        <p:spPr>
          <a:xfrm flipH="1">
            <a:off x="2565666" y="4266367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11F27C-CABE-41A0-9BE4-1393E6DB3E55}"/>
              </a:ext>
            </a:extLst>
          </p:cNvPr>
          <p:cNvCxnSpPr>
            <a:cxnSpLocks/>
          </p:cNvCxnSpPr>
          <p:nvPr/>
        </p:nvCxnSpPr>
        <p:spPr>
          <a:xfrm flipH="1">
            <a:off x="2515778" y="4270572"/>
            <a:ext cx="104746" cy="25204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78FA2A-C01A-429E-B746-C18FAA624015}"/>
              </a:ext>
            </a:extLst>
          </p:cNvPr>
          <p:cNvCxnSpPr>
            <a:cxnSpLocks/>
          </p:cNvCxnSpPr>
          <p:nvPr/>
        </p:nvCxnSpPr>
        <p:spPr>
          <a:xfrm flipH="1">
            <a:off x="819239" y="3143183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4AC27A4-89C3-453E-92AC-1FCE0B93CF32}"/>
              </a:ext>
            </a:extLst>
          </p:cNvPr>
          <p:cNvCxnSpPr>
            <a:cxnSpLocks/>
          </p:cNvCxnSpPr>
          <p:nvPr/>
        </p:nvCxnSpPr>
        <p:spPr>
          <a:xfrm flipH="1">
            <a:off x="811427" y="345577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F3CECA8-718C-47B9-98BC-AFAF9CD3567A}"/>
              </a:ext>
            </a:extLst>
          </p:cNvPr>
          <p:cNvCxnSpPr>
            <a:cxnSpLocks/>
          </p:cNvCxnSpPr>
          <p:nvPr/>
        </p:nvCxnSpPr>
        <p:spPr>
          <a:xfrm flipH="1">
            <a:off x="811426" y="3818234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7F5A18-7B88-4A1A-8D20-28083BDC5883}"/>
              </a:ext>
            </a:extLst>
          </p:cNvPr>
          <p:cNvCxnSpPr>
            <a:cxnSpLocks/>
          </p:cNvCxnSpPr>
          <p:nvPr/>
        </p:nvCxnSpPr>
        <p:spPr>
          <a:xfrm flipH="1">
            <a:off x="832022" y="4226433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17DEBE7-48FB-4277-BE82-18B0D86B3FDE}"/>
              </a:ext>
            </a:extLst>
          </p:cNvPr>
          <p:cNvCxnSpPr>
            <a:cxnSpLocks/>
          </p:cNvCxnSpPr>
          <p:nvPr/>
        </p:nvCxnSpPr>
        <p:spPr>
          <a:xfrm flipH="1">
            <a:off x="5004884" y="1117138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D0C5205-DD88-45B8-B369-9ADF473F22B9}"/>
              </a:ext>
            </a:extLst>
          </p:cNvPr>
          <p:cNvCxnSpPr>
            <a:cxnSpLocks/>
          </p:cNvCxnSpPr>
          <p:nvPr/>
        </p:nvCxnSpPr>
        <p:spPr>
          <a:xfrm flipH="1">
            <a:off x="4225709" y="145821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E475108-D1D7-4E73-81C3-2DE719ABE5B2}"/>
              </a:ext>
            </a:extLst>
          </p:cNvPr>
          <p:cNvCxnSpPr>
            <a:cxnSpLocks/>
          </p:cNvCxnSpPr>
          <p:nvPr/>
        </p:nvCxnSpPr>
        <p:spPr>
          <a:xfrm flipH="1">
            <a:off x="4951125" y="1829930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B64C15C-CC22-444C-ACB1-B8426D9D2194}"/>
              </a:ext>
            </a:extLst>
          </p:cNvPr>
          <p:cNvCxnSpPr>
            <a:cxnSpLocks/>
          </p:cNvCxnSpPr>
          <p:nvPr/>
        </p:nvCxnSpPr>
        <p:spPr>
          <a:xfrm flipH="1">
            <a:off x="4473789" y="223278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AC1C62A-4B31-41C3-A99C-254EA64CA656}"/>
              </a:ext>
            </a:extLst>
          </p:cNvPr>
          <p:cNvCxnSpPr>
            <a:cxnSpLocks/>
          </p:cNvCxnSpPr>
          <p:nvPr/>
        </p:nvCxnSpPr>
        <p:spPr>
          <a:xfrm flipH="1">
            <a:off x="5648676" y="111568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BD82719-1A02-4170-886B-FC5EF11579D3}"/>
              </a:ext>
            </a:extLst>
          </p:cNvPr>
          <p:cNvCxnSpPr>
            <a:cxnSpLocks/>
          </p:cNvCxnSpPr>
          <p:nvPr/>
        </p:nvCxnSpPr>
        <p:spPr>
          <a:xfrm flipH="1">
            <a:off x="5562179" y="147045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51A79E6-CBD7-4C88-818E-34F1A38FB137}"/>
              </a:ext>
            </a:extLst>
          </p:cNvPr>
          <p:cNvCxnSpPr>
            <a:cxnSpLocks/>
          </p:cNvCxnSpPr>
          <p:nvPr/>
        </p:nvCxnSpPr>
        <p:spPr>
          <a:xfrm flipH="1">
            <a:off x="5568997" y="183572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F86524-1D5A-45E8-9647-68E24930D99F}"/>
              </a:ext>
            </a:extLst>
          </p:cNvPr>
          <p:cNvCxnSpPr>
            <a:cxnSpLocks/>
          </p:cNvCxnSpPr>
          <p:nvPr/>
        </p:nvCxnSpPr>
        <p:spPr>
          <a:xfrm flipH="1">
            <a:off x="5587675" y="2218184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CEC878C-EDB0-44DC-88EC-D113ACB73797}"/>
              </a:ext>
            </a:extLst>
          </p:cNvPr>
          <p:cNvCxnSpPr>
            <a:cxnSpLocks/>
          </p:cNvCxnSpPr>
          <p:nvPr/>
        </p:nvCxnSpPr>
        <p:spPr>
          <a:xfrm flipH="1">
            <a:off x="5534723" y="2222486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BC58D42-0DAB-492F-81C7-1905FACCF227}"/>
              </a:ext>
            </a:extLst>
          </p:cNvPr>
          <p:cNvCxnSpPr>
            <a:cxnSpLocks/>
          </p:cNvCxnSpPr>
          <p:nvPr/>
        </p:nvCxnSpPr>
        <p:spPr>
          <a:xfrm flipH="1">
            <a:off x="4262563" y="3117107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BCDD2EB-9BD9-427B-A191-B183DCA69889}"/>
              </a:ext>
            </a:extLst>
          </p:cNvPr>
          <p:cNvCxnSpPr>
            <a:cxnSpLocks/>
          </p:cNvCxnSpPr>
          <p:nvPr/>
        </p:nvCxnSpPr>
        <p:spPr>
          <a:xfrm flipH="1">
            <a:off x="5450965" y="3155409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D1F916B-4E39-4086-B91E-8ABB909084C8}"/>
              </a:ext>
            </a:extLst>
          </p:cNvPr>
          <p:cNvCxnSpPr>
            <a:cxnSpLocks/>
          </p:cNvCxnSpPr>
          <p:nvPr/>
        </p:nvCxnSpPr>
        <p:spPr>
          <a:xfrm flipH="1">
            <a:off x="5969594" y="351556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44CFEE0-C91A-4E11-B137-F488D5FE0203}"/>
              </a:ext>
            </a:extLst>
          </p:cNvPr>
          <p:cNvCxnSpPr>
            <a:cxnSpLocks/>
          </p:cNvCxnSpPr>
          <p:nvPr/>
        </p:nvCxnSpPr>
        <p:spPr>
          <a:xfrm flipH="1">
            <a:off x="5740924" y="3907286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A6B0F3B-6F55-4503-9EE0-795D290C21F3}"/>
              </a:ext>
            </a:extLst>
          </p:cNvPr>
          <p:cNvCxnSpPr>
            <a:cxnSpLocks/>
          </p:cNvCxnSpPr>
          <p:nvPr/>
        </p:nvCxnSpPr>
        <p:spPr>
          <a:xfrm flipH="1">
            <a:off x="5980261" y="423366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259588-167B-4ACA-9210-6D007F65D174}"/>
              </a:ext>
            </a:extLst>
          </p:cNvPr>
          <p:cNvCxnSpPr>
            <a:cxnSpLocks/>
          </p:cNvCxnSpPr>
          <p:nvPr/>
        </p:nvCxnSpPr>
        <p:spPr>
          <a:xfrm flipH="1">
            <a:off x="5937013" y="423125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6E571AF-C6C8-4B0E-9D83-2ABA7CBE8094}"/>
              </a:ext>
            </a:extLst>
          </p:cNvPr>
          <p:cNvCxnSpPr>
            <a:cxnSpLocks/>
          </p:cNvCxnSpPr>
          <p:nvPr/>
        </p:nvCxnSpPr>
        <p:spPr>
          <a:xfrm flipH="1">
            <a:off x="5163450" y="3515561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CE18AED-0F08-4561-B8C6-04AF25F28594}"/>
              </a:ext>
            </a:extLst>
          </p:cNvPr>
          <p:cNvCxnSpPr>
            <a:cxnSpLocks/>
          </p:cNvCxnSpPr>
          <p:nvPr/>
        </p:nvCxnSpPr>
        <p:spPr>
          <a:xfrm flipH="1">
            <a:off x="4803567" y="3901462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91BD4BD-236A-4075-8E9C-FA8CD2B35870}"/>
              </a:ext>
            </a:extLst>
          </p:cNvPr>
          <p:cNvCxnSpPr>
            <a:cxnSpLocks/>
          </p:cNvCxnSpPr>
          <p:nvPr/>
        </p:nvCxnSpPr>
        <p:spPr>
          <a:xfrm flipH="1">
            <a:off x="4146170" y="4255825"/>
            <a:ext cx="86497" cy="296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8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728</Words>
  <Application>Microsoft Office PowerPoint</Application>
  <PresentationFormat>Custom</PresentationFormat>
  <Paragraphs>147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Kalam</vt:lpstr>
      <vt:lpstr>Times New Roman</vt:lpstr>
      <vt:lpstr>UTM Cookies</vt:lpstr>
      <vt:lpstr>Montserrat</vt:lpstr>
      <vt:lpstr>UTM Avo</vt:lpstr>
      <vt:lpstr>Arial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 Thu</cp:lastModifiedBy>
  <cp:revision>236</cp:revision>
  <dcterms:modified xsi:type="dcterms:W3CDTF">2023-02-12T23:58:23Z</dcterms:modified>
</cp:coreProperties>
</file>