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8" r:id="rId2"/>
    <p:sldMasterId id="2147483742" r:id="rId3"/>
  </p:sldMasterIdLst>
  <p:notesMasterIdLst>
    <p:notesMasterId r:id="rId14"/>
  </p:notesMasterIdLst>
  <p:sldIdLst>
    <p:sldId id="322" r:id="rId4"/>
    <p:sldId id="343" r:id="rId5"/>
    <p:sldId id="356" r:id="rId6"/>
    <p:sldId id="317" r:id="rId7"/>
    <p:sldId id="355" r:id="rId8"/>
    <p:sldId id="298" r:id="rId9"/>
    <p:sldId id="2961" r:id="rId10"/>
    <p:sldId id="2981" r:id="rId11"/>
    <p:sldId id="2980" r:id="rId12"/>
    <p:sldId id="332" r:id="rId13"/>
  </p:sldIdLst>
  <p:sldSz cx="6858000" cy="51435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HP001 4 hàng" panose="020B0603050302020204" pitchFamily="34" charset="0"/>
      <p:regular r:id="rId21"/>
      <p:bold r:id="rId22"/>
    </p:embeddedFont>
    <p:embeddedFont>
      <p:font typeface="Kalam" panose="020B0604020202020204" charset="0"/>
      <p:regular r:id="rId23"/>
      <p:bold r:id="rId24"/>
    </p:embeddedFon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7D574"/>
    <a:srgbClr val="DF3C7E"/>
    <a:srgbClr val="BEE7FB"/>
    <a:srgbClr val="E6F7F9"/>
    <a:srgbClr val="ED3D6C"/>
    <a:srgbClr val="E2F7E2"/>
    <a:srgbClr val="C7F1C6"/>
    <a:srgbClr val="BED096"/>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92"/>
    <p:restoredTop sz="91311"/>
  </p:normalViewPr>
  <p:slideViewPr>
    <p:cSldViewPr snapToGrid="0">
      <p:cViewPr varScale="1">
        <p:scale>
          <a:sx n="83" d="100"/>
          <a:sy n="83" d="100"/>
        </p:scale>
        <p:origin x="12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265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03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89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522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28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783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8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6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22690" y="164641"/>
            <a:ext cx="6532444"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261954" y="661633"/>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12727" y="680121"/>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26048" y="742068"/>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295256" y="710642"/>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13396" y="688460"/>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261284" y="112204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12057" y="114052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25378" y="1202477"/>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294586" y="1171052"/>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12726" y="114886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260614" y="158245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11387" y="160093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24708" y="1662887"/>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293917" y="1631461"/>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12056" y="160927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259944" y="2042861"/>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10716" y="2061349"/>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24038" y="2123296"/>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293247" y="2091870"/>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11386" y="2069688"/>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259274" y="2503270"/>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10046" y="2521758"/>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23368" y="2583705"/>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292577" y="2552279"/>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10716" y="2530097"/>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258604" y="296367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09376" y="298216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22698" y="3044114"/>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291907" y="3012689"/>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10046" y="299050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257934" y="342408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08706" y="344257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22028" y="3504524"/>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291237" y="3473098"/>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09376" y="345091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257264" y="3884498"/>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08038" y="3902986"/>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21358" y="3964933"/>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290567" y="3933507"/>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08706" y="3911325"/>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256594" y="4344907"/>
            <a:ext cx="61827"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07368" y="4363395"/>
            <a:ext cx="252773"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20688" y="4425342"/>
            <a:ext cx="25717"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289897" y="4393916"/>
            <a:ext cx="25717"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08037" y="4371734"/>
            <a:ext cx="251846"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38570" tIns="38570" rIns="38570" bIns="38570" anchor="ctr" anchorCtr="0">
            <a:noAutofit/>
          </a:bodyPr>
          <a:lstStyle/>
          <a:p>
            <a:pPr marL="0" marR="0" lvl="0" indent="0" algn="l" defTabSz="385753"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91142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43799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4340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467916" y="1282304"/>
            <a:ext cx="5915025" cy="2139553"/>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592408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208645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161209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1308305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1933571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728230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492081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3911452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4907756" y="273844"/>
            <a:ext cx="1478756"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pPr/>
              <a:t>2/16/2022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val="281774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3475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47809" y="-644054"/>
            <a:ext cx="4762385" cy="6556335"/>
          </a:xfrm>
          <a:prstGeom prst="rect">
            <a:avLst/>
          </a:prstGeom>
        </p:spPr>
      </p:pic>
      <p:pic>
        <p:nvPicPr>
          <p:cNvPr id="9" name="图片 8">
            <a:extLst>
              <a:ext uri="{FF2B5EF4-FFF2-40B4-BE49-F238E27FC236}">
                <a16:creationId xmlns:a16="http://schemas.microsoft.com/office/drawing/2014/main" id="{37404B6D-4094-42EA-B728-B90A2DF483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p:blipFill>
        <p:spPr>
          <a:xfrm rot="17520652">
            <a:off x="-981710" y="-99637"/>
            <a:ext cx="2265087" cy="1769914"/>
          </a:xfrm>
          <a:prstGeom prst="rect">
            <a:avLst/>
          </a:prstGeom>
        </p:spPr>
      </p:pic>
    </p:spTree>
    <p:extLst>
      <p:ext uri="{BB962C8B-B14F-4D97-AF65-F5344CB8AC3E}">
        <p14:creationId xmlns:p14="http://schemas.microsoft.com/office/powerpoint/2010/main" val="422246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981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8347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17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1680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2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extLst>
      <p:ext uri="{BB962C8B-B14F-4D97-AF65-F5344CB8AC3E}">
        <p14:creationId xmlns:p14="http://schemas.microsoft.com/office/powerpoint/2010/main" val="133404942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 id="214748372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389C5F93-887A-4481-A204-754FB144E4BE}" type="datetimeFigureOut">
              <a:rPr lang="en-US" smtClean="0"/>
              <a:pPr/>
              <a:t>2/16/2022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84E047B-2186-4570-B73E-AAD78CC2AB62}" type="slidenum">
              <a:rPr lang="en-US" smtClean="0"/>
              <a:pPr/>
              <a:t>‹#›</a:t>
            </a:fld>
            <a:endParaRPr lang="en-US"/>
          </a:p>
        </p:txBody>
      </p:sp>
    </p:spTree>
    <p:extLst>
      <p:ext uri="{BB962C8B-B14F-4D97-AF65-F5344CB8AC3E}">
        <p14:creationId xmlns:p14="http://schemas.microsoft.com/office/powerpoint/2010/main" val="178451678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369481" y="1794029"/>
            <a:ext cx="170854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B5B53"/>
                </a:solidFill>
                <a:effectLst/>
                <a:uLnTx/>
                <a:uFillTx/>
                <a:latin typeface="UTM Cookies" panose="02040603050506020204" pitchFamily="18" charset="0"/>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B5B53"/>
                </a:solidFill>
                <a:effectLst/>
                <a:uLnTx/>
                <a:uFillTx/>
                <a:latin typeface="UTM Cookies" panose="02040603050506020204" pitchFamily="18" charset="0"/>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dirty="0">
                <a:solidFill>
                  <a:srgbClr val="FB5B53"/>
                </a:solidFill>
                <a:latin typeface="UTM Cookies" panose="02040603050506020204" pitchFamily="18" charset="0"/>
              </a:rPr>
              <a:t>EM</a:t>
            </a:r>
            <a:endParaRPr kumimoji="0" lang="en-US" sz="3600" b="0" i="0" u="none" strike="noStrike" kern="0" cap="none" spc="0" normalizeH="0" baseline="0" noProof="0" dirty="0">
              <a:ln>
                <a:noFill/>
              </a:ln>
              <a:solidFill>
                <a:srgbClr val="FB5B53"/>
              </a:solidFill>
              <a:effectLst/>
              <a:uLnTx/>
              <a:uFillTx/>
              <a:latin typeface="UTM Cookies" panose="02040603050506020204" pitchFamily="18" charset="0"/>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361731" y="2571750"/>
            <a:ext cx="6255885" cy="392928"/>
          </a:xfrm>
          <a:prstGeom prst="rect">
            <a:avLst/>
          </a:prstGeom>
          <a:noFill/>
        </p:spPr>
        <p:txBody>
          <a:bodyPr wrap="square" rtlCol="0">
            <a:spAutoFit/>
          </a:bodyPr>
          <a:lstStyle/>
          <a:p>
            <a:pPr algn="just">
              <a:lnSpc>
                <a:spcPct val="150000"/>
              </a:lnSpc>
            </a:pPr>
            <a:r>
              <a:rPr lang="vi-VN" sz="1500" b="1" dirty="0">
                <a:solidFill>
                  <a:srgbClr val="17479D"/>
                </a:solidFill>
                <a:latin typeface="UTM Avo" panose="02040603050506020204" pitchFamily="18" charset="0"/>
              </a:rPr>
              <a:t>2. </a:t>
            </a:r>
            <a:r>
              <a:rPr lang="vi-VN" sz="1500" dirty="0">
                <a:latin typeface="UTM Avo" panose="02040603050506020204" pitchFamily="18" charset="0"/>
              </a:rPr>
              <a:t>Viết vào vở một khổ thơ em thích.</a:t>
            </a: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361731" y="1784380"/>
            <a:ext cx="6134538" cy="735779"/>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một bài thơ về vẻ đẹp thiên nhiên. Trao đổi với các bạn suy nghĩ của em về bài thơ. </a:t>
            </a:r>
          </a:p>
        </p:txBody>
      </p:sp>
      <p:pic>
        <p:nvPicPr>
          <p:cNvPr id="8" name="Picture 7" descr="Transparent Bamboo Stick Png - Cartoon Bamboo, Png Download - kindpng">
            <a:extLst>
              <a:ext uri="{FF2B5EF4-FFF2-40B4-BE49-F238E27FC236}">
                <a16:creationId xmlns:a16="http://schemas.microsoft.com/office/drawing/2014/main" id="{F9BF867E-73BA-F746-B487-2B10E3886133}"/>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0031" y="235863"/>
            <a:ext cx="1761380" cy="13925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49EEEE2-E78D-3B49-A8BC-1B832F986E6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3000"/>
                    </a14:imgEffect>
                    <a14:imgEffect>
                      <a14:saturation sat="200000"/>
                    </a14:imgEffect>
                  </a14:imgLayer>
                </a14:imgProps>
              </a:ext>
            </a:extLst>
          </a:blip>
          <a:stretch>
            <a:fillRect/>
          </a:stretch>
        </p:blipFill>
        <p:spPr>
          <a:xfrm>
            <a:off x="1478280" y="2922772"/>
            <a:ext cx="3901440" cy="1901952"/>
          </a:xfrm>
          <a:prstGeom prst="rect">
            <a:avLst/>
          </a:prstGeom>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097CB01-59CE-BA43-95AD-ACC3B42973E5}"/>
              </a:ext>
            </a:extLst>
          </p:cNvPr>
          <p:cNvSpPr txBox="1"/>
          <p:nvPr/>
        </p:nvSpPr>
        <p:spPr>
          <a:xfrm>
            <a:off x="1573842" y="370540"/>
            <a:ext cx="4620268" cy="923330"/>
          </a:xfrm>
          <a:prstGeom prst="rect">
            <a:avLst/>
          </a:prstGeom>
          <a:noFill/>
        </p:spPr>
        <p:txBody>
          <a:bodyPr wrap="square" rtlCol="0">
            <a:spAutoFit/>
          </a:bodyPr>
          <a:lstStyle/>
          <a:p>
            <a:pPr algn="ctr"/>
            <a:r>
              <a:rPr lang="vi-VN" sz="5400" dirty="0">
                <a:solidFill>
                  <a:schemeClr val="accent2"/>
                </a:solidFill>
                <a:latin typeface="UTM Cookies" panose="02040603050506020204" pitchFamily="18" charset="0"/>
              </a:rPr>
              <a:t>LUỸ TRE</a:t>
            </a:r>
            <a:endParaRPr lang="en-US" sz="5400" dirty="0">
              <a:solidFill>
                <a:schemeClr val="accent2"/>
              </a:solidFill>
              <a:latin typeface="UTM Cookies" panose="02040603050506020204" pitchFamily="18" charset="0"/>
            </a:endParaRPr>
          </a:p>
        </p:txBody>
      </p:sp>
      <p:grpSp>
        <p:nvGrpSpPr>
          <p:cNvPr id="19" name="Group 18">
            <a:extLst>
              <a:ext uri="{FF2B5EF4-FFF2-40B4-BE49-F238E27FC236}">
                <a16:creationId xmlns:a16="http://schemas.microsoft.com/office/drawing/2014/main" id="{EA19600B-768E-C94D-AFB5-E9A9C18E7086}"/>
              </a:ext>
            </a:extLst>
          </p:cNvPr>
          <p:cNvGrpSpPr/>
          <p:nvPr/>
        </p:nvGrpSpPr>
        <p:grpSpPr>
          <a:xfrm>
            <a:off x="386192" y="578414"/>
            <a:ext cx="1631953" cy="742615"/>
            <a:chOff x="360464" y="617893"/>
            <a:chExt cx="1631953" cy="742615"/>
          </a:xfrm>
        </p:grpSpPr>
        <p:sp>
          <p:nvSpPr>
            <p:cNvPr id="20" name="TextBox 19">
              <a:extLst>
                <a:ext uri="{FF2B5EF4-FFF2-40B4-BE49-F238E27FC236}">
                  <a16:creationId xmlns:a16="http://schemas.microsoft.com/office/drawing/2014/main" id="{DF232F29-D26E-0B42-B9C5-5AFB947A42BE}"/>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8</a:t>
              </a:r>
            </a:p>
          </p:txBody>
        </p:sp>
        <p:sp>
          <p:nvSpPr>
            <p:cNvPr id="21" name="TextBox 20">
              <a:extLst>
                <a:ext uri="{FF2B5EF4-FFF2-40B4-BE49-F238E27FC236}">
                  <a16:creationId xmlns:a16="http://schemas.microsoft.com/office/drawing/2014/main" id="{20979B0D-B146-6947-853C-D8EB69A69F03}"/>
                </a:ext>
              </a:extLst>
            </p:cNvPr>
            <p:cNvSpPr txBox="1"/>
            <p:nvPr/>
          </p:nvSpPr>
          <p:spPr>
            <a:xfrm>
              <a:off x="360464" y="65262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8</a:t>
              </a:r>
            </a:p>
          </p:txBody>
        </p:sp>
      </p:grpSp>
    </p:spTree>
    <p:extLst>
      <p:ext uri="{BB962C8B-B14F-4D97-AF65-F5344CB8AC3E}">
        <p14:creationId xmlns:p14="http://schemas.microsoft.com/office/powerpoint/2010/main" val="398900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green, yellow&#10;&#10;Description automatically generated">
            <a:extLst>
              <a:ext uri="{FF2B5EF4-FFF2-40B4-BE49-F238E27FC236}">
                <a16:creationId xmlns:a16="http://schemas.microsoft.com/office/drawing/2014/main" id="{EA168A3A-22DA-4EAB-BB16-3C5899A52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1791"/>
            <a:ext cx="6539948" cy="4777409"/>
          </a:xfrm>
          <a:prstGeom prst="rect">
            <a:avLst/>
          </a:prstGeom>
        </p:spPr>
      </p:pic>
      <p:sp>
        <p:nvSpPr>
          <p:cNvPr id="3" name="TextBox 8">
            <a:extLst>
              <a:ext uri="{FF2B5EF4-FFF2-40B4-BE49-F238E27FC236}">
                <a16:creationId xmlns:a16="http://schemas.microsoft.com/office/drawing/2014/main" id="{4DE65B1A-857B-4E78-B0F7-7D4836C38F09}"/>
              </a:ext>
            </a:extLst>
          </p:cNvPr>
          <p:cNvSpPr txBox="1"/>
          <p:nvPr/>
        </p:nvSpPr>
        <p:spPr>
          <a:xfrm>
            <a:off x="1566948" y="733925"/>
            <a:ext cx="4854477"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Thứ</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sáu</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ngày</a:t>
            </a:r>
            <a:r>
              <a:rPr lang="en-US" sz="1800" b="1" dirty="0">
                <a:solidFill>
                  <a:prstClr val="white"/>
                </a:solidFill>
                <a:latin typeface="HP001 4 hàng" panose="020B0603050302020204" pitchFamily="34" charset="0"/>
              </a:rPr>
              <a:t> 18 </a:t>
            </a:r>
            <a:r>
              <a:rPr lang="en-US" sz="1800" b="1" dirty="0" err="1">
                <a:solidFill>
                  <a:prstClr val="white"/>
                </a:solidFill>
                <a:latin typeface="HP001 4 hàng" panose="020B0603050302020204" pitchFamily="34" charset="0"/>
              </a:rPr>
              <a:t>tháng</a:t>
            </a:r>
            <a:r>
              <a:rPr lang="en-US" sz="1800" b="1" dirty="0">
                <a:solidFill>
                  <a:prstClr val="white"/>
                </a:solidFill>
                <a:latin typeface="HP001 4 hàng" panose="020B0603050302020204" pitchFamily="34" charset="0"/>
              </a:rPr>
              <a:t> 2 </a:t>
            </a:r>
            <a:r>
              <a:rPr lang="en-US" sz="1800" b="1" dirty="0" err="1">
                <a:solidFill>
                  <a:prstClr val="white"/>
                </a:solidFill>
                <a:latin typeface="HP001 4 hàng" panose="020B0603050302020204" pitchFamily="34" charset="0"/>
              </a:rPr>
              <a:t>năm</a:t>
            </a:r>
            <a:r>
              <a:rPr lang="en-US" sz="1800" b="1" dirty="0">
                <a:solidFill>
                  <a:prstClr val="white"/>
                </a:solidFill>
                <a:latin typeface="HP001 4 hàng" panose="020B0603050302020204" pitchFamily="34" charset="0"/>
              </a:rPr>
              <a:t> 2022</a:t>
            </a:r>
          </a:p>
        </p:txBody>
      </p:sp>
      <p:sp>
        <p:nvSpPr>
          <p:cNvPr id="4" name="TextBox 3">
            <a:extLst>
              <a:ext uri="{FF2B5EF4-FFF2-40B4-BE49-F238E27FC236}">
                <a16:creationId xmlns:a16="http://schemas.microsoft.com/office/drawing/2014/main" id="{BDBC9ADB-D327-4998-8644-CEC7FADA8162}"/>
              </a:ext>
            </a:extLst>
          </p:cNvPr>
          <p:cNvSpPr txBox="1"/>
          <p:nvPr/>
        </p:nvSpPr>
        <p:spPr>
          <a:xfrm>
            <a:off x="2557854" y="1092028"/>
            <a:ext cx="2500283" cy="369332"/>
          </a:xfrm>
          <a:prstGeom prst="rect">
            <a:avLst/>
          </a:prstGeom>
          <a:noFill/>
        </p:spPr>
        <p:txBody>
          <a:bodyPr wrap="square" rtlCol="0">
            <a:spAutoFit/>
          </a:bodyPr>
          <a:lstStyle/>
          <a:p>
            <a:pPr defTabSz="385753"/>
            <a:r>
              <a:rPr lang="en-US" sz="1800" b="1" err="1">
                <a:solidFill>
                  <a:prstClr val="white"/>
                </a:solidFill>
                <a:latin typeface="HP001 4 hàng" panose="020B0603050302020204" pitchFamily="34" charset="0"/>
              </a:rPr>
              <a:t>Luyện</a:t>
            </a:r>
            <a:r>
              <a:rPr lang="en-US" sz="1800" b="1">
                <a:solidFill>
                  <a:prstClr val="white"/>
                </a:solidFill>
                <a:latin typeface="HP001 4 hàng" panose="020B0603050302020204" pitchFamily="34" charset="0"/>
              </a:rPr>
              <a:t> viết đoạn</a:t>
            </a:r>
            <a:endParaRPr lang="en-US" sz="1800" b="1" dirty="0">
              <a:solidFill>
                <a:prstClr val="white"/>
              </a:solidFill>
              <a:latin typeface="HP001 4 hàng" panose="020B0603050302020204" pitchFamily="34" charset="0"/>
            </a:endParaRPr>
          </a:p>
        </p:txBody>
      </p:sp>
      <p:sp>
        <p:nvSpPr>
          <p:cNvPr id="5" name="TextBox 4">
            <a:extLst>
              <a:ext uri="{FF2B5EF4-FFF2-40B4-BE49-F238E27FC236}">
                <a16:creationId xmlns:a16="http://schemas.microsoft.com/office/drawing/2014/main" id="{BDBC9ADB-D327-4998-8644-CEC7FADA8162}"/>
              </a:ext>
            </a:extLst>
          </p:cNvPr>
          <p:cNvSpPr txBox="1"/>
          <p:nvPr/>
        </p:nvSpPr>
        <p:spPr>
          <a:xfrm>
            <a:off x="1566948" y="1447567"/>
            <a:ext cx="5060841"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Viết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đoạn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văn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kể</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lại</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một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sự</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việc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đã</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được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chứng</a:t>
            </a:r>
            <a:endParaRPr lang="en-US" sz="1800" b="1" dirty="0">
              <a:solidFill>
                <a:prstClr val="white"/>
              </a:solidFill>
              <a:latin typeface="HP001 4 hàng" panose="020B0603050302020204" pitchFamily="34" charset="0"/>
            </a:endParaRPr>
          </a:p>
        </p:txBody>
      </p:sp>
      <p:cxnSp>
        <p:nvCxnSpPr>
          <p:cNvPr id="14" name="Straight Connector 13"/>
          <p:cNvCxnSpPr/>
          <p:nvPr/>
        </p:nvCxnSpPr>
        <p:spPr>
          <a:xfrm flipH="1">
            <a:off x="1298713" y="606594"/>
            <a:ext cx="2307" cy="3932276"/>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BC9ADB-D327-4998-8644-CEC7FADA8162}"/>
              </a:ext>
            </a:extLst>
          </p:cNvPr>
          <p:cNvSpPr txBox="1"/>
          <p:nvPr/>
        </p:nvSpPr>
        <p:spPr>
          <a:xfrm>
            <a:off x="1262839" y="1818343"/>
            <a:ext cx="4295919"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kiến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hoặc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tham</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gia</a:t>
            </a:r>
            <a:r>
              <a:rPr lang="en-US" sz="1800" b="1" dirty="0">
                <a:solidFill>
                  <a:prstClr val="white"/>
                </a:solidFill>
                <a:latin typeface="HP001 4 hàng" panose="020B0603050302020204" pitchFamily="34" charset="0"/>
              </a:rPr>
              <a:t> (Tr36)</a:t>
            </a:r>
          </a:p>
        </p:txBody>
      </p:sp>
    </p:spTree>
    <p:extLst>
      <p:ext uri="{BB962C8B-B14F-4D97-AF65-F5344CB8AC3E}">
        <p14:creationId xmlns:p14="http://schemas.microsoft.com/office/powerpoint/2010/main" val="241547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1" y="452774"/>
            <a:ext cx="5278583"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1. </a:t>
            </a:r>
            <a:r>
              <a:rPr lang="vi-VN" sz="1600" b="1" dirty="0">
                <a:solidFill>
                  <a:schemeClr val="accent4">
                    <a:lumMod val="50000"/>
                  </a:schemeClr>
                </a:solidFill>
                <a:latin typeface="UTM Avo" panose="02040603050506020204" pitchFamily="18" charset="0"/>
              </a:rPr>
              <a:t>Nói về việc làm của những người trong tranh.</a:t>
            </a:r>
            <a:endParaRPr lang="en-US" sz="1600" b="1" dirty="0">
              <a:solidFill>
                <a:schemeClr val="accent4">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id="{98DB3ADF-8FAD-3A4A-BF0B-2F99B34E879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7000"/>
                    </a14:imgEffect>
                    <a14:imgEffect>
                      <a14:saturation sat="200000"/>
                    </a14:imgEffect>
                  </a14:imgLayer>
                </a14:imgProps>
              </a:ext>
            </a:extLst>
          </a:blip>
          <a:stretch>
            <a:fillRect/>
          </a:stretch>
        </p:blipFill>
        <p:spPr>
          <a:xfrm>
            <a:off x="289560" y="959167"/>
            <a:ext cx="6278880" cy="2346928"/>
          </a:xfrm>
          <a:prstGeom prst="rect">
            <a:avLst/>
          </a:prstGeom>
        </p:spPr>
      </p:pic>
      <p:sp>
        <p:nvSpPr>
          <p:cNvPr id="5" name="TextBox 4">
            <a:extLst>
              <a:ext uri="{FF2B5EF4-FFF2-40B4-BE49-F238E27FC236}">
                <a16:creationId xmlns:a16="http://schemas.microsoft.com/office/drawing/2014/main" id="{AF0C50CD-4BDF-7140-9AEB-834AD040BE63}"/>
              </a:ext>
            </a:extLst>
          </p:cNvPr>
          <p:cNvSpPr txBox="1"/>
          <p:nvPr/>
        </p:nvSpPr>
        <p:spPr>
          <a:xfrm>
            <a:off x="416790" y="3328655"/>
            <a:ext cx="5974774" cy="1457707"/>
          </a:xfrm>
          <a:prstGeom prst="rect">
            <a:avLst/>
          </a:prstGeom>
          <a:noFill/>
        </p:spPr>
        <p:txBody>
          <a:bodyPr wrap="square" rtlCol="0">
            <a:spAutoFit/>
          </a:bodyPr>
          <a:lstStyle/>
          <a:p>
            <a:pPr>
              <a:lnSpc>
                <a:spcPct val="130000"/>
              </a:lnSpc>
            </a:pPr>
            <a:r>
              <a:rPr lang="en-US" dirty="0" err="1">
                <a:latin typeface="UTM Avo" panose="02040603050506020204" pitchFamily="18" charset="0"/>
              </a:rPr>
              <a:t>Tham</a:t>
            </a:r>
            <a:r>
              <a:rPr lang="en-US" dirty="0">
                <a:latin typeface="UTM Avo" panose="02040603050506020204" pitchFamily="18" charset="0"/>
              </a:rPr>
              <a:t> </a:t>
            </a:r>
            <a:r>
              <a:rPr lang="en-US" dirty="0" err="1">
                <a:latin typeface="UTM Avo" panose="02040603050506020204" pitchFamily="18" charset="0"/>
              </a:rPr>
              <a:t>khảo</a:t>
            </a:r>
            <a:r>
              <a:rPr lang="en-US" dirty="0">
                <a:latin typeface="UTM Avo" panose="02040603050506020204" pitchFamily="18" charset="0"/>
              </a:rPr>
              <a:t> </a:t>
            </a:r>
            <a:r>
              <a:rPr lang="en-US" dirty="0" err="1">
                <a:latin typeface="UTM Avo" panose="02040603050506020204" pitchFamily="18" charset="0"/>
              </a:rPr>
              <a:t>đoạn</a:t>
            </a:r>
            <a:r>
              <a:rPr lang="en-US" dirty="0">
                <a:latin typeface="UTM Avo" panose="02040603050506020204" pitchFamily="18" charset="0"/>
              </a:rPr>
              <a:t> </a:t>
            </a:r>
            <a:r>
              <a:rPr lang="en-US" dirty="0" err="1">
                <a:latin typeface="UTM Avo" panose="02040603050506020204" pitchFamily="18" charset="0"/>
              </a:rPr>
              <a:t>văn</a:t>
            </a:r>
            <a:r>
              <a:rPr lang="en-US" dirty="0">
                <a:latin typeface="UTM Avo" panose="02040603050506020204" pitchFamily="18" charset="0"/>
              </a:rPr>
              <a:t> </a:t>
            </a:r>
            <a:r>
              <a:rPr lang="en-US" dirty="0" err="1">
                <a:latin typeface="UTM Avo" panose="02040603050506020204" pitchFamily="18" charset="0"/>
              </a:rPr>
              <a:t>sau</a:t>
            </a:r>
            <a:r>
              <a:rPr lang="en-US" dirty="0">
                <a:latin typeface="UTM Avo" panose="02040603050506020204" pitchFamily="18" charset="0"/>
              </a:rPr>
              <a:t>: </a:t>
            </a:r>
            <a:endParaRPr lang="en-VN" dirty="0">
              <a:latin typeface="UTM Avo" panose="02040603050506020204" pitchFamily="18" charset="0"/>
            </a:endParaRPr>
          </a:p>
          <a:p>
            <a:pPr algn="just">
              <a:lnSpc>
                <a:spcPct val="130000"/>
              </a:lnSpc>
            </a:pP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nương</a:t>
            </a:r>
            <a:r>
              <a:rPr lang="en-US" dirty="0">
                <a:latin typeface="UTM Avo" panose="02040603050506020204" pitchFamily="18" charset="0"/>
              </a:rPr>
              <a:t>, </a:t>
            </a:r>
            <a:r>
              <a:rPr lang="en-US" dirty="0" err="1">
                <a:latin typeface="UTM Avo" panose="02040603050506020204" pitchFamily="18" charset="0"/>
              </a:rPr>
              <a:t>mỗi</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Người</a:t>
            </a:r>
            <a:r>
              <a:rPr lang="en-US" dirty="0">
                <a:latin typeface="UTM Avo" panose="02040603050506020204" pitchFamily="18" charset="0"/>
              </a:rPr>
              <a:t> </a:t>
            </a:r>
            <a:r>
              <a:rPr lang="en-US" dirty="0" err="1">
                <a:latin typeface="UTM Avo" panose="02040603050506020204" pitchFamily="18" charset="0"/>
              </a:rPr>
              <a:t>lớn</a:t>
            </a:r>
            <a:r>
              <a:rPr lang="en-US" dirty="0">
                <a:latin typeface="UTM Avo" panose="02040603050506020204" pitchFamily="18" charset="0"/>
              </a:rPr>
              <a:t> </a:t>
            </a:r>
            <a:r>
              <a:rPr lang="en-US" dirty="0" err="1">
                <a:latin typeface="UTM Avo" panose="02040603050506020204" pitchFamily="18" charset="0"/>
              </a:rPr>
              <a:t>đánh</a:t>
            </a:r>
            <a:r>
              <a:rPr lang="en-US" dirty="0">
                <a:latin typeface="UTM Avo" panose="02040603050506020204" pitchFamily="18" charset="0"/>
              </a:rPr>
              <a:t> </a:t>
            </a:r>
            <a:r>
              <a:rPr lang="en-US" dirty="0" err="1">
                <a:latin typeface="UTM Avo" panose="02040603050506020204" pitchFamily="18" charset="0"/>
              </a:rPr>
              <a:t>trâu</a:t>
            </a:r>
            <a:r>
              <a:rPr lang="en-US" dirty="0">
                <a:latin typeface="UTM Avo" panose="02040603050506020204" pitchFamily="18" charset="0"/>
              </a:rPr>
              <a:t> ra </a:t>
            </a:r>
            <a:r>
              <a:rPr lang="en-US" dirty="0" err="1">
                <a:latin typeface="UTM Avo" panose="02040603050506020204" pitchFamily="18" charset="0"/>
              </a:rPr>
              <a:t>cày</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cụ</a:t>
            </a:r>
            <a:r>
              <a:rPr lang="en-US" dirty="0">
                <a:latin typeface="UTM Avo" panose="02040603050506020204" pitchFamily="18" charset="0"/>
              </a:rPr>
              <a:t> </a:t>
            </a:r>
            <a:r>
              <a:rPr lang="en-US" dirty="0" err="1">
                <a:latin typeface="UTM Avo" panose="02040603050506020204" pitchFamily="18" charset="0"/>
              </a:rPr>
              <a:t>già</a:t>
            </a:r>
            <a:r>
              <a:rPr lang="en-US" dirty="0">
                <a:latin typeface="UTM Avo" panose="02040603050506020204" pitchFamily="18" charset="0"/>
              </a:rPr>
              <a:t> </a:t>
            </a:r>
            <a:r>
              <a:rPr lang="en-US" dirty="0" err="1">
                <a:latin typeface="UTM Avo" panose="02040603050506020204" pitchFamily="18" charset="0"/>
              </a:rPr>
              <a:t>nhặt</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đốt</a:t>
            </a:r>
            <a:r>
              <a:rPr lang="en-US" dirty="0">
                <a:latin typeface="UTM Avo" panose="02040603050506020204" pitchFamily="18" charset="0"/>
              </a:rPr>
              <a:t> </a:t>
            </a:r>
            <a:r>
              <a:rPr lang="en-US" dirty="0" err="1">
                <a:latin typeface="UTM Avo" panose="02040603050506020204" pitchFamily="18" charset="0"/>
              </a:rPr>
              <a:t>lá</a:t>
            </a:r>
            <a:r>
              <a:rPr lang="en-US" dirty="0">
                <a:latin typeface="UTM Avo" panose="02040603050506020204" pitchFamily="18" charset="0"/>
              </a:rPr>
              <a:t>. </a:t>
            </a:r>
            <a:r>
              <a:rPr lang="en-US" dirty="0" err="1">
                <a:latin typeface="UTM Avo" panose="02040603050506020204" pitchFamily="18" charset="0"/>
              </a:rPr>
              <a:t>Mấy</a:t>
            </a:r>
            <a:r>
              <a:rPr lang="en-US" dirty="0">
                <a:latin typeface="UTM Avo" panose="02040603050506020204" pitchFamily="18" charset="0"/>
              </a:rPr>
              <a:t> </a:t>
            </a:r>
            <a:r>
              <a:rPr lang="en-US" dirty="0" err="1">
                <a:latin typeface="UTM Avo" panose="02040603050506020204" pitchFamily="18" charset="0"/>
              </a:rPr>
              <a:t>chú</a:t>
            </a:r>
            <a:r>
              <a:rPr lang="en-US" dirty="0">
                <a:latin typeface="UTM Avo" panose="02040603050506020204" pitchFamily="18" charset="0"/>
              </a:rPr>
              <a:t> </a:t>
            </a:r>
            <a:r>
              <a:rPr lang="en-US" dirty="0" err="1">
                <a:latin typeface="UTM Avo" panose="02040603050506020204" pitchFamily="18" charset="0"/>
              </a:rPr>
              <a:t>bé</a:t>
            </a:r>
            <a:r>
              <a:rPr lang="en-US" dirty="0">
                <a:latin typeface="UTM Avo" panose="02040603050506020204" pitchFamily="18" charset="0"/>
              </a:rPr>
              <a:t> </a:t>
            </a:r>
            <a:r>
              <a:rPr lang="en-US" dirty="0" err="1">
                <a:latin typeface="UTM Avo" panose="02040603050506020204" pitchFamily="18" charset="0"/>
              </a:rPr>
              <a:t>bắc</a:t>
            </a:r>
            <a:r>
              <a:rPr lang="en-US" dirty="0">
                <a:latin typeface="UTM Avo" panose="02040603050506020204" pitchFamily="18" charset="0"/>
              </a:rPr>
              <a:t> </a:t>
            </a:r>
            <a:r>
              <a:rPr lang="en-US" dirty="0" err="1">
                <a:latin typeface="UTM Avo" panose="02040603050506020204" pitchFamily="18" charset="0"/>
              </a:rPr>
              <a:t>bếp</a:t>
            </a:r>
            <a:r>
              <a:rPr lang="en-US" dirty="0">
                <a:latin typeface="UTM Avo" panose="02040603050506020204" pitchFamily="18" charset="0"/>
              </a:rPr>
              <a:t> </a:t>
            </a:r>
            <a:r>
              <a:rPr lang="en-US" dirty="0" err="1">
                <a:latin typeface="UTM Avo" panose="02040603050506020204" pitchFamily="18" charset="0"/>
              </a:rPr>
              <a:t>thổi</a:t>
            </a:r>
            <a:r>
              <a:rPr lang="en-US" dirty="0">
                <a:latin typeface="UTM Avo" panose="02040603050506020204" pitchFamily="18" charset="0"/>
              </a:rPr>
              <a:t> </a:t>
            </a:r>
            <a:r>
              <a:rPr lang="en-US" dirty="0" err="1">
                <a:latin typeface="UTM Avo" panose="02040603050506020204" pitchFamily="18" charset="0"/>
              </a:rPr>
              <a:t>cơm</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bà</a:t>
            </a:r>
            <a:r>
              <a:rPr lang="en-US" dirty="0">
                <a:latin typeface="UTM Avo" panose="02040603050506020204" pitchFamily="18" charset="0"/>
              </a:rPr>
              <a:t> </a:t>
            </a:r>
            <a:r>
              <a:rPr lang="en-US" dirty="0" err="1">
                <a:latin typeface="UTM Avo" panose="02040603050506020204" pitchFamily="18" charset="0"/>
              </a:rPr>
              <a:t>mẹ</a:t>
            </a:r>
            <a:r>
              <a:rPr lang="en-US" dirty="0">
                <a:latin typeface="UTM Avo" panose="02040603050506020204" pitchFamily="18" charset="0"/>
              </a:rPr>
              <a:t> </a:t>
            </a:r>
            <a:r>
              <a:rPr lang="en-US" dirty="0" err="1">
                <a:latin typeface="UTM Avo" panose="02040603050506020204" pitchFamily="18" charset="0"/>
              </a:rPr>
              <a:t>tra</a:t>
            </a:r>
            <a:r>
              <a:rPr lang="en-US" dirty="0">
                <a:latin typeface="UTM Avo" panose="02040603050506020204" pitchFamily="18" charset="0"/>
              </a:rPr>
              <a:t> </a:t>
            </a:r>
            <a:r>
              <a:rPr lang="en-US" dirty="0" err="1">
                <a:latin typeface="UTM Avo" panose="02040603050506020204" pitchFamily="18" charset="0"/>
              </a:rPr>
              <a:t>ngô</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bé</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trên</a:t>
            </a:r>
            <a:r>
              <a:rPr lang="en-US" dirty="0">
                <a:latin typeface="UTM Avo" panose="02040603050506020204" pitchFamily="18" charset="0"/>
              </a:rPr>
              <a:t> </a:t>
            </a:r>
            <a:r>
              <a:rPr lang="en-US" dirty="0" err="1">
                <a:latin typeface="UTM Avo" panose="02040603050506020204" pitchFamily="18" charset="0"/>
              </a:rPr>
              <a:t>lưng</a:t>
            </a:r>
            <a:r>
              <a:rPr lang="en-US" dirty="0">
                <a:latin typeface="UTM Avo" panose="02040603050506020204" pitchFamily="18" charset="0"/>
              </a:rPr>
              <a:t> </a:t>
            </a:r>
            <a:r>
              <a:rPr lang="en-US" dirty="0" err="1">
                <a:latin typeface="UTM Avo" panose="02040603050506020204" pitchFamily="18" charset="0"/>
              </a:rPr>
              <a:t>mẹ</a:t>
            </a:r>
            <a:r>
              <a:rPr lang="en-US" dirty="0">
                <a:latin typeface="UTM Avo" panose="02040603050506020204" pitchFamily="18" charset="0"/>
              </a:rPr>
              <a:t>.</a:t>
            </a:r>
            <a:endParaRPr lang="en-VN" dirty="0">
              <a:latin typeface="UTM Avo" panose="02040603050506020204" pitchFamily="18" charset="0"/>
            </a:endParaRPr>
          </a:p>
          <a:p>
            <a:pPr algn="r">
              <a:lnSpc>
                <a:spcPct val="130000"/>
              </a:lnSpc>
            </a:pPr>
            <a:r>
              <a:rPr lang="en-US" dirty="0">
                <a:latin typeface="UTM Avo" panose="02040603050506020204" pitchFamily="18" charset="0"/>
              </a:rPr>
              <a:t>(Theo </a:t>
            </a:r>
            <a:r>
              <a:rPr lang="en-US" dirty="0" err="1">
                <a:latin typeface="UTM Avo" panose="02040603050506020204" pitchFamily="18" charset="0"/>
              </a:rPr>
              <a:t>Tô</a:t>
            </a:r>
            <a:r>
              <a:rPr lang="en-US" dirty="0">
                <a:latin typeface="UTM Avo" panose="02040603050506020204" pitchFamily="18" charset="0"/>
              </a:rPr>
              <a:t> </a:t>
            </a:r>
            <a:r>
              <a:rPr lang="en-US" dirty="0" err="1">
                <a:latin typeface="UTM Avo" panose="02040603050506020204" pitchFamily="18" charset="0"/>
              </a:rPr>
              <a:t>Hoài</a:t>
            </a:r>
            <a:r>
              <a:rPr lang="en-US" dirty="0">
                <a:latin typeface="UTM Avo" panose="02040603050506020204" pitchFamily="18" charset="0"/>
              </a:rPr>
              <a:t>)</a:t>
            </a:r>
            <a:endParaRPr lang="en-VN" dirty="0">
              <a:latin typeface="UTM Avo" panose="02040603050506020204" pitchFamily="18" charset="0"/>
            </a:endParaRP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643" y="182880"/>
            <a:ext cx="6210557" cy="869405"/>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2. </a:t>
            </a:r>
            <a:r>
              <a:rPr lang="vi-VN" sz="1800" b="1" dirty="0">
                <a:solidFill>
                  <a:schemeClr val="accent4">
                    <a:lumMod val="50000"/>
                  </a:schemeClr>
                </a:solidFill>
                <a:latin typeface="UTM Avo" panose="02040603050506020204" pitchFamily="18" charset="0"/>
              </a:rPr>
              <a:t>Viết 3-5 câu kể về một sự việc mà em đã chứng kiến hoặc tham gia ở nơi em sống. </a:t>
            </a:r>
          </a:p>
        </p:txBody>
      </p:sp>
      <p:cxnSp>
        <p:nvCxnSpPr>
          <p:cNvPr id="5" name="Straight Connector 4">
            <a:extLst>
              <a:ext uri="{FF2B5EF4-FFF2-40B4-BE49-F238E27FC236}">
                <a16:creationId xmlns:a16="http://schemas.microsoft.com/office/drawing/2014/main" id="{3B5D8B00-5537-274C-90DF-FCC77DBE670F}"/>
              </a:ext>
            </a:extLst>
          </p:cNvPr>
          <p:cNvCxnSpPr>
            <a:cxnSpLocks/>
            <a:stCxn id="19" idx="3"/>
            <a:endCxn id="24" idx="2"/>
          </p:cNvCxnSpPr>
          <p:nvPr/>
        </p:nvCxnSpPr>
        <p:spPr>
          <a:xfrm>
            <a:off x="1972595" y="2871295"/>
            <a:ext cx="770295" cy="956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493F7E-5FDE-8245-A64A-6ACD81EAA42A}"/>
              </a:ext>
            </a:extLst>
          </p:cNvPr>
          <p:cNvCxnSpPr>
            <a:cxnSpLocks/>
            <a:endCxn id="12" idx="1"/>
          </p:cNvCxnSpPr>
          <p:nvPr/>
        </p:nvCxnSpPr>
        <p:spPr>
          <a:xfrm>
            <a:off x="4220708" y="2880857"/>
            <a:ext cx="637309" cy="1"/>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7EDD2-EB3E-D446-B537-B1EFD8EE395F}"/>
              </a:ext>
            </a:extLst>
          </p:cNvPr>
          <p:cNvCxnSpPr>
            <a:cxnSpLocks/>
            <a:stCxn id="15" idx="0"/>
            <a:endCxn id="9" idx="4"/>
          </p:cNvCxnSpPr>
          <p:nvPr/>
        </p:nvCxnSpPr>
        <p:spPr>
          <a:xfrm flipV="1">
            <a:off x="3491035" y="3518166"/>
            <a:ext cx="0" cy="54288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572104B-AE57-584E-BD58-3DB530021B99}"/>
              </a:ext>
            </a:extLst>
          </p:cNvPr>
          <p:cNvGrpSpPr/>
          <p:nvPr/>
        </p:nvGrpSpPr>
        <p:grpSpPr>
          <a:xfrm>
            <a:off x="2773595" y="2243548"/>
            <a:ext cx="1450117" cy="1274618"/>
            <a:chOff x="2746188" y="2050473"/>
            <a:chExt cx="1450117" cy="1274618"/>
          </a:xfrm>
        </p:grpSpPr>
        <p:sp>
          <p:nvSpPr>
            <p:cNvPr id="9" name="Oval 8">
              <a:extLst>
                <a:ext uri="{FF2B5EF4-FFF2-40B4-BE49-F238E27FC236}">
                  <a16:creationId xmlns:a16="http://schemas.microsoft.com/office/drawing/2014/main" id="{35CAE6D5-0AAD-C44B-A694-C84A6935AB6B}"/>
                </a:ext>
              </a:extLst>
            </p:cNvPr>
            <p:cNvSpPr/>
            <p:nvPr/>
          </p:nvSpPr>
          <p:spPr>
            <a:xfrm>
              <a:off x="2826319" y="205047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5147AC37-7503-BF43-86F6-ECD31DEA229C}"/>
                </a:ext>
              </a:extLst>
            </p:cNvPr>
            <p:cNvSpPr txBox="1"/>
            <p:nvPr/>
          </p:nvSpPr>
          <p:spPr>
            <a:xfrm>
              <a:off x="2746188" y="2282025"/>
              <a:ext cx="1450117" cy="954107"/>
            </a:xfrm>
            <a:prstGeom prst="rect">
              <a:avLst/>
            </a:prstGeom>
            <a:noFill/>
          </p:spPr>
          <p:txBody>
            <a:bodyPr wrap="square" rtlCol="0">
              <a:spAutoFit/>
            </a:bodyPr>
            <a:lstStyle/>
            <a:p>
              <a:pPr algn="ctr"/>
              <a:r>
                <a:rPr lang="en-US" dirty="0" err="1">
                  <a:latin typeface="UTM Avo" panose="02040603050506020204" pitchFamily="18" charset="0"/>
                </a:rPr>
                <a:t>Kể</a:t>
              </a:r>
              <a:r>
                <a:rPr lang="en-US" dirty="0">
                  <a:latin typeface="UTM Avo" panose="02040603050506020204" pitchFamily="18" charset="0"/>
                </a:rPr>
                <a:t> </a:t>
              </a:r>
              <a:r>
                <a:rPr lang="en-US" dirty="0" err="1">
                  <a:latin typeface="UTM Avo" panose="02040603050506020204" pitchFamily="18" charset="0"/>
                </a:rPr>
                <a:t>sự</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b="1" u="sng" dirty="0" err="1">
                  <a:solidFill>
                    <a:srgbClr val="FF0000"/>
                  </a:solidFill>
                  <a:latin typeface="UTM Avo" panose="02040603050506020204" pitchFamily="18" charset="0"/>
                </a:rPr>
                <a:t>chứng</a:t>
              </a:r>
              <a:r>
                <a:rPr lang="en-US" b="1" u="sng" dirty="0">
                  <a:solidFill>
                    <a:srgbClr val="FF0000"/>
                  </a:solidFill>
                  <a:latin typeface="UTM Avo" panose="02040603050506020204" pitchFamily="18" charset="0"/>
                </a:rPr>
                <a:t> </a:t>
              </a:r>
              <a:r>
                <a:rPr lang="en-US" b="1" u="sng" dirty="0" err="1">
                  <a:solidFill>
                    <a:srgbClr val="FF0000"/>
                  </a:solidFill>
                  <a:latin typeface="UTM Avo" panose="02040603050506020204" pitchFamily="18" charset="0"/>
                </a:rPr>
                <a:t>kiến</a:t>
              </a:r>
              <a:r>
                <a:rPr lang="en-US" b="1" u="sng" dirty="0">
                  <a:solidFill>
                    <a:srgbClr val="FF0000"/>
                  </a:solidFill>
                  <a:latin typeface="UTM Avo" panose="02040603050506020204" pitchFamily="18" charset="0"/>
                </a:rPr>
                <a:t> </a:t>
              </a:r>
              <a:r>
                <a:rPr lang="en-US" dirty="0" err="1">
                  <a:latin typeface="UTM Avo" panose="02040603050506020204" pitchFamily="18" charset="0"/>
                </a:rPr>
                <a:t>hoặc</a:t>
              </a:r>
              <a:endParaRPr lang="en-US" dirty="0">
                <a:latin typeface="UTM Avo" panose="02040603050506020204" pitchFamily="18" charset="0"/>
              </a:endParaRPr>
            </a:p>
            <a:p>
              <a:pPr algn="ctr"/>
              <a:r>
                <a:rPr lang="en-US" dirty="0">
                  <a:latin typeface="UTM Avo" panose="02040603050506020204" pitchFamily="18" charset="0"/>
                </a:rPr>
                <a:t> </a:t>
              </a:r>
              <a:r>
                <a:rPr lang="en-US" b="1" u="sng" dirty="0" err="1">
                  <a:solidFill>
                    <a:srgbClr val="FF0000"/>
                  </a:solidFill>
                  <a:latin typeface="UTM Avo" panose="02040603050506020204" pitchFamily="18" charset="0"/>
                </a:rPr>
                <a:t>tham</a:t>
              </a:r>
              <a:r>
                <a:rPr lang="en-US" b="1" u="sng" dirty="0">
                  <a:solidFill>
                    <a:srgbClr val="FF0000"/>
                  </a:solidFill>
                  <a:latin typeface="UTM Avo" panose="02040603050506020204" pitchFamily="18" charset="0"/>
                </a:rPr>
                <a:t> </a:t>
              </a:r>
              <a:r>
                <a:rPr lang="en-US" b="1" u="sng" dirty="0" err="1">
                  <a:solidFill>
                    <a:srgbClr val="FF0000"/>
                  </a:solidFill>
                  <a:latin typeface="UTM Avo" panose="02040603050506020204" pitchFamily="18" charset="0"/>
                </a:rPr>
                <a:t>gia</a:t>
              </a:r>
              <a:r>
                <a:rPr lang="en-US" b="1" u="sng" dirty="0">
                  <a:solidFill>
                    <a:srgbClr val="FF0000"/>
                  </a:solidFill>
                  <a:latin typeface="UTM Avo" panose="02040603050506020204" pitchFamily="18" charset="0"/>
                </a:rPr>
                <a:t> </a:t>
              </a:r>
              <a:endParaRPr lang="en-VN" b="1" u="sng" dirty="0">
                <a:solidFill>
                  <a:srgbClr val="FF0000"/>
                </a:solidFill>
                <a:latin typeface="UTM Avo" panose="02040603050506020204" pitchFamily="18" charset="0"/>
              </a:endParaRPr>
            </a:p>
          </p:txBody>
        </p:sp>
      </p:grpSp>
      <p:grpSp>
        <p:nvGrpSpPr>
          <p:cNvPr id="11" name="Group 10">
            <a:extLst>
              <a:ext uri="{FF2B5EF4-FFF2-40B4-BE49-F238E27FC236}">
                <a16:creationId xmlns:a16="http://schemas.microsoft.com/office/drawing/2014/main" id="{79712B93-6D38-8542-B990-BFA74E494163}"/>
              </a:ext>
            </a:extLst>
          </p:cNvPr>
          <p:cNvGrpSpPr/>
          <p:nvPr/>
        </p:nvGrpSpPr>
        <p:grpSpPr>
          <a:xfrm>
            <a:off x="4858017" y="2243548"/>
            <a:ext cx="1666293" cy="1517338"/>
            <a:chOff x="4830610" y="2050473"/>
            <a:chExt cx="1666293" cy="1517338"/>
          </a:xfrm>
        </p:grpSpPr>
        <p:sp>
          <p:nvSpPr>
            <p:cNvPr id="12" name="Rounded Rectangle 11">
              <a:extLst>
                <a:ext uri="{FF2B5EF4-FFF2-40B4-BE49-F238E27FC236}">
                  <a16:creationId xmlns:a16="http://schemas.microsoft.com/office/drawing/2014/main" id="{2DDF075E-4B1D-264A-BA85-F5331FD17CE5}"/>
                </a:ext>
              </a:extLst>
            </p:cNvPr>
            <p:cNvSpPr/>
            <p:nvPr/>
          </p:nvSpPr>
          <p:spPr>
            <a:xfrm>
              <a:off x="4830610" y="2084053"/>
              <a:ext cx="1666293" cy="120745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TextBox 12">
              <a:extLst>
                <a:ext uri="{FF2B5EF4-FFF2-40B4-BE49-F238E27FC236}">
                  <a16:creationId xmlns:a16="http://schemas.microsoft.com/office/drawing/2014/main" id="{6F34864B-6EB3-8341-B7CE-B4B77B6A61BB}"/>
                </a:ext>
              </a:extLst>
            </p:cNvPr>
            <p:cNvSpPr txBox="1"/>
            <p:nvPr/>
          </p:nvSpPr>
          <p:spPr>
            <a:xfrm>
              <a:off x="4848332" y="2050473"/>
              <a:ext cx="1604661" cy="1517338"/>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(2) Có những ai tham gia việc đó?</a:t>
              </a:r>
            </a:p>
            <a:p>
              <a:pPr algn="ctr">
                <a:lnSpc>
                  <a:spcPct val="150000"/>
                </a:lnSpc>
              </a:pPr>
              <a:endParaRPr lang="en-VN" sz="1600" dirty="0">
                <a:latin typeface="UTM Avo" panose="02040603050506020204" pitchFamily="18" charset="0"/>
              </a:endParaRPr>
            </a:p>
          </p:txBody>
        </p:sp>
      </p:grpSp>
      <p:grpSp>
        <p:nvGrpSpPr>
          <p:cNvPr id="14" name="Group 13">
            <a:extLst>
              <a:ext uri="{FF2B5EF4-FFF2-40B4-BE49-F238E27FC236}">
                <a16:creationId xmlns:a16="http://schemas.microsoft.com/office/drawing/2014/main" id="{3922E297-15C0-6E41-ADB8-4D29C2E190AE}"/>
              </a:ext>
            </a:extLst>
          </p:cNvPr>
          <p:cNvGrpSpPr/>
          <p:nvPr/>
        </p:nvGrpSpPr>
        <p:grpSpPr>
          <a:xfrm>
            <a:off x="1841402" y="4061048"/>
            <a:ext cx="3299265" cy="965116"/>
            <a:chOff x="1813995" y="3867973"/>
            <a:chExt cx="3299265" cy="965116"/>
          </a:xfrm>
        </p:grpSpPr>
        <p:sp>
          <p:nvSpPr>
            <p:cNvPr id="15" name="Rounded Rectangle 14">
              <a:extLst>
                <a:ext uri="{FF2B5EF4-FFF2-40B4-BE49-F238E27FC236}">
                  <a16:creationId xmlns:a16="http://schemas.microsoft.com/office/drawing/2014/main" id="{A8F6B7B2-416F-7948-B6F4-61A4BC30F0EB}"/>
                </a:ext>
              </a:extLst>
            </p:cNvPr>
            <p:cNvSpPr/>
            <p:nvPr/>
          </p:nvSpPr>
          <p:spPr>
            <a:xfrm>
              <a:off x="1813995" y="3867973"/>
              <a:ext cx="3299265" cy="965116"/>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TextBox 15">
              <a:extLst>
                <a:ext uri="{FF2B5EF4-FFF2-40B4-BE49-F238E27FC236}">
                  <a16:creationId xmlns:a16="http://schemas.microsoft.com/office/drawing/2014/main" id="{0624C9C9-4EFD-7F4B-9F91-384BAA41D3E3}"/>
                </a:ext>
              </a:extLst>
            </p:cNvPr>
            <p:cNvSpPr txBox="1"/>
            <p:nvPr/>
          </p:nvSpPr>
          <p:spPr>
            <a:xfrm>
              <a:off x="1835852" y="3947348"/>
              <a:ext cx="3184435" cy="778675"/>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(3) Những người tham gia đã làm gì? Làm như thế nào? </a:t>
              </a:r>
            </a:p>
          </p:txBody>
        </p:sp>
      </p:grpSp>
      <p:grpSp>
        <p:nvGrpSpPr>
          <p:cNvPr id="17" name="Group 16">
            <a:extLst>
              <a:ext uri="{FF2B5EF4-FFF2-40B4-BE49-F238E27FC236}">
                <a16:creationId xmlns:a16="http://schemas.microsoft.com/office/drawing/2014/main" id="{A52F4327-0035-864C-AE82-B30363C92C9F}"/>
              </a:ext>
            </a:extLst>
          </p:cNvPr>
          <p:cNvGrpSpPr/>
          <p:nvPr/>
        </p:nvGrpSpPr>
        <p:grpSpPr>
          <a:xfrm>
            <a:off x="325137" y="1902825"/>
            <a:ext cx="1679819" cy="1956064"/>
            <a:chOff x="329117" y="1792813"/>
            <a:chExt cx="1679819" cy="1956064"/>
          </a:xfrm>
        </p:grpSpPr>
        <p:sp>
          <p:nvSpPr>
            <p:cNvPr id="18" name="Rounded Rectangle 17">
              <a:extLst>
                <a:ext uri="{FF2B5EF4-FFF2-40B4-BE49-F238E27FC236}">
                  <a16:creationId xmlns:a16="http://schemas.microsoft.com/office/drawing/2014/main" id="{ED19F6EA-7F1B-A945-A789-1A69D7577827}"/>
                </a:ext>
              </a:extLst>
            </p:cNvPr>
            <p:cNvSpPr/>
            <p:nvPr/>
          </p:nvSpPr>
          <p:spPr>
            <a:xfrm>
              <a:off x="342643" y="1792813"/>
              <a:ext cx="1666293" cy="195606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9" name="TextBox 18">
              <a:extLst>
                <a:ext uri="{FF2B5EF4-FFF2-40B4-BE49-F238E27FC236}">
                  <a16:creationId xmlns:a16="http://schemas.microsoft.com/office/drawing/2014/main" id="{F3743E5A-6373-8E48-BB47-6F9AB8C9B8AF}"/>
                </a:ext>
              </a:extLst>
            </p:cNvPr>
            <p:cNvSpPr txBox="1"/>
            <p:nvPr/>
          </p:nvSpPr>
          <p:spPr>
            <a:xfrm>
              <a:off x="329117" y="1817948"/>
              <a:ext cx="1647458" cy="1886670"/>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(4) Em có suy nghĩ gì khi chứng kiến (hoặc tham gia) việc đó? </a:t>
              </a:r>
              <a:endParaRPr lang="en-VN" sz="1600" dirty="0">
                <a:latin typeface="UTM Avo" panose="02040603050506020204" pitchFamily="18" charset="0"/>
              </a:endParaRPr>
            </a:p>
          </p:txBody>
        </p:sp>
      </p:grpSp>
      <p:cxnSp>
        <p:nvCxnSpPr>
          <p:cNvPr id="20" name="Straight Connector 19">
            <a:extLst>
              <a:ext uri="{FF2B5EF4-FFF2-40B4-BE49-F238E27FC236}">
                <a16:creationId xmlns:a16="http://schemas.microsoft.com/office/drawing/2014/main" id="{6A60074F-467D-6043-8FB9-310AC09ACCB4}"/>
              </a:ext>
            </a:extLst>
          </p:cNvPr>
          <p:cNvCxnSpPr>
            <a:cxnSpLocks/>
          </p:cNvCxnSpPr>
          <p:nvPr/>
        </p:nvCxnSpPr>
        <p:spPr>
          <a:xfrm flipV="1">
            <a:off x="3473752" y="1766353"/>
            <a:ext cx="0" cy="387927"/>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680E05-E6AA-4F4C-8A43-C4421AC08325}"/>
              </a:ext>
            </a:extLst>
          </p:cNvPr>
          <p:cNvGrpSpPr/>
          <p:nvPr/>
        </p:nvGrpSpPr>
        <p:grpSpPr>
          <a:xfrm>
            <a:off x="2013218" y="1094952"/>
            <a:ext cx="3034476" cy="803564"/>
            <a:chOff x="2329054" y="823636"/>
            <a:chExt cx="2356133" cy="803564"/>
          </a:xfrm>
        </p:grpSpPr>
        <p:sp>
          <p:nvSpPr>
            <p:cNvPr id="22" name="Rounded Rectangle 21">
              <a:extLst>
                <a:ext uri="{FF2B5EF4-FFF2-40B4-BE49-F238E27FC236}">
                  <a16:creationId xmlns:a16="http://schemas.microsoft.com/office/drawing/2014/main" id="{7BDF9D5E-C9D3-534F-9A82-A5641504312F}"/>
                </a:ext>
              </a:extLst>
            </p:cNvPr>
            <p:cNvSpPr/>
            <p:nvPr/>
          </p:nvSpPr>
          <p:spPr>
            <a:xfrm>
              <a:off x="2329054" y="823636"/>
              <a:ext cx="2356133" cy="803564"/>
            </a:xfrm>
            <a:prstGeom prst="roundRect">
              <a:avLst/>
            </a:prstGeom>
            <a:solidFill>
              <a:schemeClr val="bg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3" name="TextBox 22">
              <a:extLst>
                <a:ext uri="{FF2B5EF4-FFF2-40B4-BE49-F238E27FC236}">
                  <a16:creationId xmlns:a16="http://schemas.microsoft.com/office/drawing/2014/main" id="{CAC4C8CB-230F-044F-982E-389AA8E2FCD9}"/>
                </a:ext>
              </a:extLst>
            </p:cNvPr>
            <p:cNvSpPr txBox="1"/>
            <p:nvPr/>
          </p:nvSpPr>
          <p:spPr>
            <a:xfrm>
              <a:off x="2415462" y="826097"/>
              <a:ext cx="2176280" cy="778675"/>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(1) Em đã tham gia hoặc chứng kiến việc gì? Ở đâu </a:t>
              </a:r>
              <a:endParaRPr lang="en-VN" sz="1600" dirty="0">
                <a:latin typeface="UTM Avo" panose="02040603050506020204" pitchFamily="18" charset="0"/>
              </a:endParaRPr>
            </a:p>
          </p:txBody>
        </p:sp>
      </p:grpSp>
      <p:sp>
        <p:nvSpPr>
          <p:cNvPr id="24" name="Oval 23">
            <a:extLst>
              <a:ext uri="{FF2B5EF4-FFF2-40B4-BE49-F238E27FC236}">
                <a16:creationId xmlns:a16="http://schemas.microsoft.com/office/drawing/2014/main" id="{FE4D60D9-4B08-8E48-9B9F-AE888606F20E}"/>
              </a:ext>
            </a:extLst>
          </p:cNvPr>
          <p:cNvSpPr/>
          <p:nvPr/>
        </p:nvSpPr>
        <p:spPr>
          <a:xfrm>
            <a:off x="2742890" y="2141948"/>
            <a:ext cx="1477818" cy="1477818"/>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Rounded Corners 24">
            <a:extLst>
              <a:ext uri="{FF2B5EF4-FFF2-40B4-BE49-F238E27FC236}">
                <a16:creationId xmlns:a16="http://schemas.microsoft.com/office/drawing/2014/main" id="{B5520F76-CB20-41D9-B476-ED1806EC1745}"/>
              </a:ext>
            </a:extLst>
          </p:cNvPr>
          <p:cNvSpPr/>
          <p:nvPr/>
        </p:nvSpPr>
        <p:spPr>
          <a:xfrm>
            <a:off x="4885016" y="2273010"/>
            <a:ext cx="1662078" cy="121694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16992">
              <a:buClrTx/>
              <a:defRPr/>
            </a:pPr>
            <a:r>
              <a:rPr lang="en-US" sz="1200" kern="1200" dirty="0" err="1">
                <a:solidFill>
                  <a:prstClr val="white"/>
                </a:solidFill>
                <a:latin typeface="Arial" panose="020B0604020202020204" pitchFamily="34" charset="0"/>
                <a:cs typeface="Times New Roman" panose="02020603050405020304" pitchFamily="18" charset="0"/>
              </a:rPr>
              <a:t>tham</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gia</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cùng</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chị</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và</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các</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bác</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trong</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xóm</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tham</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gia</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cùng</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các</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bạn</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thiếu</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nhi</a:t>
            </a:r>
            <a:r>
              <a:rPr lang="en-US" sz="1200" kern="1200" dirty="0">
                <a:solidFill>
                  <a:prstClr val="white"/>
                </a:solidFill>
                <a:latin typeface="Arial" panose="020B0604020202020204" pitchFamily="34" charset="0"/>
                <a:cs typeface="Times New Roman" panose="02020603050405020304" pitchFamily="18" charset="0"/>
              </a:rPr>
              <a:t> ở </a:t>
            </a:r>
            <a:r>
              <a:rPr lang="en-US" sz="1200" kern="1200" dirty="0" err="1">
                <a:solidFill>
                  <a:prstClr val="white"/>
                </a:solidFill>
                <a:latin typeface="Arial" panose="020B0604020202020204" pitchFamily="34" charset="0"/>
                <a:cs typeface="Times New Roman" panose="02020603050405020304" pitchFamily="18" charset="0"/>
              </a:rPr>
              <a:t>khu</a:t>
            </a:r>
            <a:r>
              <a:rPr lang="en-US" sz="1200" kern="1200" dirty="0">
                <a:solidFill>
                  <a:prstClr val="white"/>
                </a:solidFill>
                <a:latin typeface="Arial" panose="020B0604020202020204" pitchFamily="34" charset="0"/>
                <a:cs typeface="Times New Roman" panose="02020603050405020304" pitchFamily="18" charset="0"/>
              </a:rPr>
              <a:t> </a:t>
            </a:r>
            <a:r>
              <a:rPr lang="en-US" sz="1200" kern="1200" dirty="0" err="1">
                <a:solidFill>
                  <a:prstClr val="white"/>
                </a:solidFill>
                <a:latin typeface="Arial" panose="020B0604020202020204" pitchFamily="34" charset="0"/>
                <a:cs typeface="Times New Roman" panose="02020603050405020304" pitchFamily="18" charset="0"/>
              </a:rPr>
              <a:t>phố</a:t>
            </a:r>
            <a:r>
              <a:rPr lang="en-US" sz="1200" kern="1200" dirty="0">
                <a:solidFill>
                  <a:prstClr val="white"/>
                </a:solidFill>
                <a:latin typeface="Arial" panose="020B0604020202020204" pitchFamily="34" charset="0"/>
                <a:cs typeface="Times New Roman" panose="02020603050405020304" pitchFamily="18" charset="0"/>
              </a:rPr>
              <a:t>,…</a:t>
            </a:r>
            <a:endParaRPr lang="en-US" sz="1200" kern="1200" dirty="0">
              <a:solidFill>
                <a:prstClr val="white"/>
              </a:solidFill>
              <a:latin typeface="Calibri"/>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4F5BE05B-AB25-4009-9A24-F6683CFF30E5}"/>
              </a:ext>
            </a:extLst>
          </p:cNvPr>
          <p:cNvSpPr/>
          <p:nvPr/>
        </p:nvSpPr>
        <p:spPr>
          <a:xfrm>
            <a:off x="2007305" y="1103244"/>
            <a:ext cx="3037135" cy="768427"/>
          </a:xfrm>
          <a:prstGeom prst="roundRect">
            <a:avLst/>
          </a:prstGeom>
          <a:solidFill>
            <a:srgbClr val="FCFD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16992">
              <a:buClrTx/>
            </a:pP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vệ</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sinh</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khu</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phố</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tham</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gia</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Tết</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Trung</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thu</a:t>
            </a:r>
            <a:r>
              <a:rPr lang="en-US" sz="1575" kern="1200" dirty="0">
                <a:solidFill>
                  <a:srgbClr val="4472C4"/>
                </a:solidFill>
                <a:latin typeface="Calibri"/>
                <a:cs typeface="Times New Roman" panose="02020603050405020304" pitchFamily="18" charset="0"/>
              </a:rPr>
              <a:t> ở </a:t>
            </a:r>
            <a:r>
              <a:rPr lang="en-US" sz="1575" kern="1200" dirty="0" err="1">
                <a:solidFill>
                  <a:srgbClr val="4472C4"/>
                </a:solidFill>
                <a:latin typeface="Calibri"/>
                <a:cs typeface="Times New Roman" panose="02020603050405020304" pitchFamily="18" charset="0"/>
              </a:rPr>
              <a:t>khu</a:t>
            </a:r>
            <a:r>
              <a:rPr lang="en-US" sz="1575" kern="1200" dirty="0">
                <a:solidFill>
                  <a:srgbClr val="4472C4"/>
                </a:solidFill>
                <a:latin typeface="Calibri"/>
                <a:cs typeface="Times New Roman" panose="02020603050405020304" pitchFamily="18" charset="0"/>
              </a:rPr>
              <a:t> </a:t>
            </a:r>
            <a:r>
              <a:rPr lang="en-US" sz="1575" kern="1200" dirty="0" err="1">
                <a:solidFill>
                  <a:srgbClr val="4472C4"/>
                </a:solidFill>
                <a:latin typeface="Calibri"/>
                <a:cs typeface="Times New Roman" panose="02020603050405020304" pitchFamily="18" charset="0"/>
              </a:rPr>
              <a:t>phố</a:t>
            </a:r>
            <a:endParaRPr lang="en-US" sz="1575" b="1" i="1" kern="1200" dirty="0">
              <a:solidFill>
                <a:srgbClr val="4472C4"/>
              </a:solidFill>
              <a:latin typeface="Calibri"/>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88120B9B-B8EC-40F3-8A3A-232DD3FA258C}"/>
              </a:ext>
            </a:extLst>
          </p:cNvPr>
          <p:cNvSpPr/>
          <p:nvPr/>
        </p:nvSpPr>
        <p:spPr>
          <a:xfrm>
            <a:off x="285062" y="1905000"/>
            <a:ext cx="1711378" cy="196596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16992">
              <a:buClrTx/>
              <a:defRPr/>
            </a:pPr>
            <a:r>
              <a:rPr lang="en-US" sz="1575" kern="1200" dirty="0">
                <a:solidFill>
                  <a:prstClr val="white"/>
                </a:solidFill>
                <a:latin typeface="Arial" panose="020B0604020202020204" pitchFamily="34" charset="0"/>
                <a:cs typeface="Times New Roman" panose="02020603050405020304" pitchFamily="18" charset="0"/>
              </a:rPr>
              <a:t>v</a:t>
            </a:r>
            <a:r>
              <a:rPr lang="vi-VN" sz="1575" kern="1200" dirty="0">
                <a:solidFill>
                  <a:prstClr val="white"/>
                </a:solidFill>
                <a:latin typeface="Arial" panose="020B0604020202020204" pitchFamily="34" charset="0"/>
                <a:cs typeface="Times New Roman" panose="02020603050405020304" pitchFamily="18" charset="0"/>
              </a:rPr>
              <a:t>ui</a:t>
            </a:r>
            <a:r>
              <a:rPr lang="en-US" sz="1575" kern="1200" dirty="0">
                <a:solidFill>
                  <a:prstClr val="white"/>
                </a:solidFill>
                <a:latin typeface="Calibri"/>
                <a:cs typeface="Times New Roman" panose="02020603050405020304" pitchFamily="18" charset="0"/>
              </a:rPr>
              <a:t>, </a:t>
            </a:r>
            <a:r>
              <a:rPr lang="vi-VN" sz="1575" kern="1200" dirty="0">
                <a:solidFill>
                  <a:prstClr val="white"/>
                </a:solidFill>
                <a:latin typeface="Arial" panose="020B0604020202020204" pitchFamily="34" charset="0"/>
                <a:cs typeface="Times New Roman" panose="02020603050405020304" pitchFamily="18" charset="0"/>
              </a:rPr>
              <a:t>thích, phấn khởi</a:t>
            </a:r>
            <a:r>
              <a:rPr lang="en-US" sz="1575" kern="1200" dirty="0">
                <a:solidFill>
                  <a:prstClr val="white"/>
                </a:solidFill>
                <a:latin typeface="Calibri"/>
                <a:cs typeface="Times New Roman" panose="02020603050405020304" pitchFamily="18" charset="0"/>
              </a:rPr>
              <a:t>,  </a:t>
            </a:r>
            <a:r>
              <a:rPr lang="en-US" sz="1575" kern="1200" dirty="0" err="1">
                <a:solidFill>
                  <a:prstClr val="white"/>
                </a:solidFill>
                <a:latin typeface="Calibri"/>
                <a:cs typeface="Times New Roman" panose="02020603050405020304" pitchFamily="18" charset="0"/>
              </a:rPr>
              <a:t>việc</a:t>
            </a:r>
            <a:r>
              <a:rPr lang="en-US" sz="1575" kern="1200" dirty="0">
                <a:solidFill>
                  <a:prstClr val="white"/>
                </a:solidFill>
                <a:latin typeface="Calibri"/>
                <a:cs typeface="Times New Roman" panose="02020603050405020304" pitchFamily="18" charset="0"/>
              </a:rPr>
              <a:t> </a:t>
            </a:r>
            <a:r>
              <a:rPr lang="en-US" sz="1575" kern="1200" dirty="0" err="1">
                <a:solidFill>
                  <a:prstClr val="white"/>
                </a:solidFill>
                <a:latin typeface="Calibri"/>
                <a:cs typeface="Times New Roman" panose="02020603050405020304" pitchFamily="18" charset="0"/>
              </a:rPr>
              <a:t>làm</a:t>
            </a:r>
            <a:r>
              <a:rPr lang="en-US" sz="1575" kern="1200" dirty="0">
                <a:solidFill>
                  <a:prstClr val="white"/>
                </a:solidFill>
                <a:latin typeface="Calibri"/>
                <a:cs typeface="Times New Roman" panose="02020603050405020304" pitchFamily="18" charset="0"/>
              </a:rPr>
              <a:t> </a:t>
            </a:r>
            <a:r>
              <a:rPr lang="en-US" sz="1575" kern="1200" dirty="0" err="1">
                <a:solidFill>
                  <a:prstClr val="white"/>
                </a:solidFill>
                <a:latin typeface="Calibri"/>
                <a:cs typeface="Times New Roman" panose="02020603050405020304" pitchFamily="18" charset="0"/>
              </a:rPr>
              <a:t>có</a:t>
            </a:r>
            <a:r>
              <a:rPr lang="en-US" sz="1575" kern="1200" dirty="0">
                <a:solidFill>
                  <a:prstClr val="white"/>
                </a:solidFill>
                <a:latin typeface="Calibri"/>
                <a:cs typeface="Times New Roman" panose="02020603050405020304" pitchFamily="18" charset="0"/>
              </a:rPr>
              <a:t> ý </a:t>
            </a:r>
            <a:r>
              <a:rPr lang="en-US" sz="1575" kern="1200" dirty="0" err="1">
                <a:solidFill>
                  <a:prstClr val="white"/>
                </a:solidFill>
                <a:latin typeface="Calibri"/>
                <a:cs typeface="Times New Roman" panose="02020603050405020304" pitchFamily="18" charset="0"/>
              </a:rPr>
              <a:t>nghĩa</a:t>
            </a:r>
            <a:r>
              <a:rPr lang="en-US" sz="1575" kern="1200" dirty="0">
                <a:solidFill>
                  <a:prstClr val="white"/>
                </a:solidFill>
                <a:latin typeface="Calibri"/>
                <a:cs typeface="Times New Roman" panose="02020603050405020304" pitchFamily="18" charset="0"/>
              </a:rPr>
              <a:t> …</a:t>
            </a:r>
            <a:r>
              <a:rPr lang="vi-VN" sz="1575" kern="1200" dirty="0">
                <a:solidFill>
                  <a:prstClr val="white"/>
                </a:solidFill>
                <a:latin typeface="Arial" panose="020B0604020202020204" pitchFamily="34" charset="0"/>
                <a:cs typeface="Times New Roman" panose="02020603050405020304" pitchFamily="18" charset="0"/>
              </a:rPr>
              <a:t> </a:t>
            </a:r>
            <a:endParaRPr lang="en-US" sz="1575" kern="1200" dirty="0">
              <a:solidFill>
                <a:prstClr val="white"/>
              </a:solidFill>
              <a:latin typeface="Calibri"/>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55B1758C-5290-47C1-95D0-8F3A8FAC2020}"/>
              </a:ext>
            </a:extLst>
          </p:cNvPr>
          <p:cNvSpPr/>
          <p:nvPr/>
        </p:nvSpPr>
        <p:spPr>
          <a:xfrm>
            <a:off x="1826322" y="4052915"/>
            <a:ext cx="3400998" cy="109058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216992">
              <a:buClrTx/>
              <a:defRPr/>
            </a:pPr>
            <a:r>
              <a:rPr lang="en-US" sz="1575" kern="1200" dirty="0" err="1">
                <a:solidFill>
                  <a:prstClr val="black"/>
                </a:solidFill>
                <a:latin typeface="Arial" panose="020B0604020202020204" pitchFamily="34" charset="0"/>
                <a:cs typeface="Times New Roman" panose="02020603050405020304" pitchFamily="18" charset="0"/>
              </a:rPr>
              <a:t>quét</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dọn</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đường</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phố</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nhổ</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cỏ</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dại</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nhặt</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rác</a:t>
            </a:r>
            <a:r>
              <a:rPr lang="en-US" sz="1575" kern="1200" dirty="0">
                <a:solidFill>
                  <a:prstClr val="black"/>
                </a:solidFill>
                <a:latin typeface="Arial" panose="020B0604020202020204" pitchFamily="34" charset="0"/>
                <a:cs typeface="Times New Roman" panose="02020603050405020304" pitchFamily="18" charset="0"/>
              </a:rPr>
              <a:t> ở </a:t>
            </a:r>
            <a:r>
              <a:rPr lang="en-US" sz="1575" kern="1200" dirty="0" err="1">
                <a:solidFill>
                  <a:prstClr val="black"/>
                </a:solidFill>
                <a:latin typeface="Arial" panose="020B0604020202020204" pitchFamily="34" charset="0"/>
                <a:cs typeface="Times New Roman" panose="02020603050405020304" pitchFamily="18" charset="0"/>
              </a:rPr>
              <a:t>bồn</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hoa</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biểu</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diễn</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văn</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nghệ</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rước</a:t>
            </a:r>
            <a:r>
              <a:rPr lang="en-US" sz="1575" kern="1200" dirty="0">
                <a:solidFill>
                  <a:prstClr val="black"/>
                </a:solidFill>
                <a:latin typeface="Arial" panose="020B0604020202020204" pitchFamily="34" charset="0"/>
                <a:cs typeface="Times New Roman" panose="02020603050405020304" pitchFamily="18" charset="0"/>
              </a:rPr>
              <a:t> </a:t>
            </a:r>
            <a:r>
              <a:rPr lang="en-US" sz="1575" kern="1200" dirty="0" err="1">
                <a:solidFill>
                  <a:prstClr val="black"/>
                </a:solidFill>
                <a:latin typeface="Arial" panose="020B0604020202020204" pitchFamily="34" charset="0"/>
                <a:cs typeface="Times New Roman" panose="02020603050405020304" pitchFamily="18" charset="0"/>
              </a:rPr>
              <a:t>đèn</a:t>
            </a:r>
            <a:r>
              <a:rPr lang="en-US" sz="1575" kern="1200" dirty="0">
                <a:solidFill>
                  <a:prstClr val="black"/>
                </a:solidFill>
                <a:latin typeface="Arial" panose="020B0604020202020204" pitchFamily="34" charset="0"/>
                <a:cs typeface="Times New Roman" panose="02020603050405020304" pitchFamily="18" charset="0"/>
              </a:rPr>
              <a:t>,…</a:t>
            </a:r>
            <a:endParaRPr lang="en-US" sz="1575" kern="1200" dirty="0">
              <a:solidFill>
                <a:prstClr val="black"/>
              </a:solidFill>
              <a:latin typeface="Calibri"/>
              <a:cs typeface="Times New Roman" panose="02020603050405020304" pitchFamily="18" charset="0"/>
            </a:endParaRPr>
          </a:p>
        </p:txBody>
      </p:sp>
    </p:spTree>
    <p:extLst>
      <p:ext uri="{BB962C8B-B14F-4D97-AF65-F5344CB8AC3E}">
        <p14:creationId xmlns:p14="http://schemas.microsoft.com/office/powerpoint/2010/main" val="36600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8" presetClass="emph" presetSubtype="0" autoRev="1" fill="hold" grpId="0" nodeType="withEffect">
                                  <p:stCondLst>
                                    <p:cond delay="0"/>
                                  </p:stCondLst>
                                  <p:childTnLst>
                                    <p:animRot by="21600000">
                                      <p:cBhvr>
                                        <p:cTn id="9" dur="9500" fill="hold"/>
                                        <p:tgtEl>
                                          <p:spTgt spid="2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5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500"/>
                            </p:stCondLst>
                            <p:childTnLst>
                              <p:par>
                                <p:cTn id="49" presetID="3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1-原创素材\1_mm1102\PPT\PPT_014\materaials\pageimg_g16.png">
            <a:extLst>
              <a:ext uri="{FF2B5EF4-FFF2-40B4-BE49-F238E27FC236}">
                <a16:creationId xmlns:a16="http://schemas.microsoft.com/office/drawing/2014/main" id="{CB553526-3521-41BA-A718-9CAED1EE2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24" y="762595"/>
            <a:ext cx="2921384" cy="14673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554B2C4-451B-4E28-ADFC-5968CC98202D}"/>
              </a:ext>
            </a:extLst>
          </p:cNvPr>
          <p:cNvSpPr/>
          <p:nvPr/>
        </p:nvSpPr>
        <p:spPr>
          <a:xfrm>
            <a:off x="3645292" y="884857"/>
            <a:ext cx="1668173" cy="512071"/>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5743">
              <a:buClrTx/>
            </a:pPr>
            <a:r>
              <a:rPr lang="en-US" sz="1350" b="1" kern="1200" dirty="0" err="1">
                <a:solidFill>
                  <a:srgbClr val="4472C4">
                    <a:lumMod val="50000"/>
                  </a:srgbClr>
                </a:solidFill>
                <a:latin typeface="Arial" panose="020B0604020202020204" pitchFamily="34" charset="0"/>
                <a:cs typeface="Arial" panose="020B0604020202020204" pitchFamily="34" charset="0"/>
              </a:rPr>
              <a:t>Thời</a:t>
            </a:r>
            <a:r>
              <a:rPr lang="en-US" sz="1350" b="1" kern="1200" dirty="0">
                <a:solidFill>
                  <a:srgbClr val="4472C4">
                    <a:lumMod val="50000"/>
                  </a:srgbClr>
                </a:solidFill>
                <a:latin typeface="Arial" panose="020B0604020202020204" pitchFamily="34" charset="0"/>
                <a:cs typeface="Arial" panose="020B0604020202020204" pitchFamily="34" charset="0"/>
              </a:rPr>
              <a:t> </a:t>
            </a:r>
            <a:r>
              <a:rPr lang="en-US" sz="1350" b="1" kern="1200" dirty="0" err="1">
                <a:solidFill>
                  <a:srgbClr val="4472C4">
                    <a:lumMod val="50000"/>
                  </a:srgbClr>
                </a:solidFill>
                <a:latin typeface="Arial" panose="020B0604020202020204" pitchFamily="34" charset="0"/>
                <a:cs typeface="Arial" panose="020B0604020202020204" pitchFamily="34" charset="0"/>
              </a:rPr>
              <a:t>gian</a:t>
            </a:r>
            <a:r>
              <a:rPr lang="en-US" sz="1350" b="1" kern="1200" dirty="0">
                <a:solidFill>
                  <a:srgbClr val="4472C4">
                    <a:lumMod val="50000"/>
                  </a:srgbClr>
                </a:solidFill>
                <a:latin typeface="Arial" panose="020B0604020202020204" pitchFamily="34" charset="0"/>
                <a:cs typeface="Arial" panose="020B0604020202020204" pitchFamily="34" charset="0"/>
              </a:rPr>
              <a:t>: 3 </a:t>
            </a:r>
            <a:r>
              <a:rPr lang="en-US" sz="1350" b="1" kern="1200" dirty="0" err="1">
                <a:solidFill>
                  <a:srgbClr val="4472C4">
                    <a:lumMod val="50000"/>
                  </a:srgbClr>
                </a:solidFill>
                <a:latin typeface="Arial" panose="020B0604020202020204" pitchFamily="34" charset="0"/>
                <a:cs typeface="Arial" panose="020B0604020202020204" pitchFamily="34" charset="0"/>
              </a:rPr>
              <a:t>phút</a:t>
            </a:r>
            <a:endParaRPr lang="en-US" sz="1350" b="1" kern="1200" dirty="0">
              <a:solidFill>
                <a:srgbClr val="4472C4">
                  <a:lumMod val="50000"/>
                </a:srgbClr>
              </a:solidFill>
              <a:latin typeface="Arial" panose="020B0604020202020204" pitchFamily="34" charset="0"/>
              <a:cs typeface="Arial" panose="020B0604020202020204" pitchFamily="34" charset="0"/>
            </a:endParaRPr>
          </a:p>
        </p:txBody>
      </p:sp>
      <p:sp>
        <p:nvSpPr>
          <p:cNvPr id="3" name="TextBox 2"/>
          <p:cNvSpPr txBox="1"/>
          <p:nvPr/>
        </p:nvSpPr>
        <p:spPr>
          <a:xfrm>
            <a:off x="335280" y="1143083"/>
            <a:ext cx="2644140" cy="1208921"/>
          </a:xfrm>
          <a:prstGeom prst="rect">
            <a:avLst/>
          </a:prstGeom>
          <a:noFill/>
        </p:spPr>
        <p:txBody>
          <a:bodyPr wrap="square" rtlCol="0">
            <a:spAutoFit/>
          </a:bodyPr>
          <a:lstStyle/>
          <a:p>
            <a:pPr defTabSz="385743">
              <a:buClrTx/>
            </a:pPr>
            <a:r>
              <a:rPr lang="en-US" sz="1350" b="1" kern="1200" dirty="0" err="1">
                <a:solidFill>
                  <a:srgbClr val="FF0000"/>
                </a:solidFill>
                <a:latin typeface="Calibri" panose="020F0502020204030204" pitchFamily="34" charset="0"/>
                <a:ea typeface="+mn-ea"/>
                <a:cs typeface="Calibri" panose="020F0502020204030204" pitchFamily="34" charset="0"/>
              </a:rPr>
              <a:t>Nhiệm</a:t>
            </a:r>
            <a:r>
              <a:rPr lang="en-US" sz="1350" b="1" kern="1200" dirty="0">
                <a:solidFill>
                  <a:srgbClr val="FF0000"/>
                </a:solidFill>
                <a:latin typeface="Calibri" panose="020F0502020204030204" pitchFamily="34" charset="0"/>
                <a:ea typeface="+mn-ea"/>
                <a:cs typeface="Calibri" panose="020F0502020204030204" pitchFamily="34" charset="0"/>
              </a:rPr>
              <a:t> </a:t>
            </a:r>
            <a:r>
              <a:rPr lang="en-US" sz="1350" b="1" kern="1200" dirty="0" err="1">
                <a:solidFill>
                  <a:srgbClr val="FF0000"/>
                </a:solidFill>
                <a:latin typeface="Calibri" panose="020F0502020204030204" pitchFamily="34" charset="0"/>
                <a:ea typeface="+mn-ea"/>
                <a:cs typeface="Calibri" panose="020F0502020204030204" pitchFamily="34" charset="0"/>
              </a:rPr>
              <a:t>vụ</a:t>
            </a:r>
            <a:r>
              <a:rPr lang="en-US" sz="1350" b="1" kern="1200" dirty="0">
                <a:solidFill>
                  <a:srgbClr val="FF0000"/>
                </a:solidFill>
                <a:latin typeface="Calibri" panose="020F0502020204030204" pitchFamily="34" charset="0"/>
                <a:ea typeface="+mn-ea"/>
                <a:cs typeface="Calibri" panose="020F0502020204030204" pitchFamily="34" charset="0"/>
              </a:rPr>
              <a:t> </a:t>
            </a:r>
            <a:r>
              <a:rPr lang="en-US" sz="1350" b="1" kern="1200" dirty="0" err="1">
                <a:solidFill>
                  <a:srgbClr val="FF0000"/>
                </a:solidFill>
                <a:latin typeface="Calibri" panose="020F0502020204030204" pitchFamily="34" charset="0"/>
                <a:ea typeface="+mn-ea"/>
                <a:cs typeface="Calibri" panose="020F0502020204030204" pitchFamily="34" charset="0"/>
              </a:rPr>
              <a:t>hoạt</a:t>
            </a:r>
            <a:r>
              <a:rPr lang="en-US" sz="1350" b="1" kern="1200" dirty="0">
                <a:solidFill>
                  <a:srgbClr val="FF0000"/>
                </a:solidFill>
                <a:latin typeface="Calibri" panose="020F0502020204030204" pitchFamily="34" charset="0"/>
                <a:ea typeface="+mn-ea"/>
                <a:cs typeface="Calibri" panose="020F0502020204030204" pitchFamily="34" charset="0"/>
              </a:rPr>
              <a:t> </a:t>
            </a:r>
            <a:r>
              <a:rPr lang="en-US" sz="1350" b="1" kern="1200" dirty="0" err="1">
                <a:solidFill>
                  <a:srgbClr val="FF0000"/>
                </a:solidFill>
                <a:latin typeface="Calibri" panose="020F0502020204030204" pitchFamily="34" charset="0"/>
                <a:ea typeface="+mn-ea"/>
                <a:cs typeface="Calibri" panose="020F0502020204030204" pitchFamily="34" charset="0"/>
              </a:rPr>
              <a:t>động</a:t>
            </a:r>
            <a:r>
              <a:rPr lang="en-US" sz="1350" b="1" kern="1200" dirty="0">
                <a:solidFill>
                  <a:srgbClr val="FF0000"/>
                </a:solidFill>
                <a:latin typeface="Calibri" panose="020F0502020204030204" pitchFamily="34" charset="0"/>
                <a:ea typeface="+mn-ea"/>
                <a:cs typeface="Calibri" panose="020F0502020204030204" pitchFamily="34" charset="0"/>
              </a:rPr>
              <a:t>:</a:t>
            </a:r>
          </a:p>
          <a:p>
            <a:pPr marL="120544" indent="-120544" defTabSz="385743">
              <a:lnSpc>
                <a:spcPct val="150000"/>
              </a:lnSpc>
              <a:buClrTx/>
              <a:buFontTx/>
              <a:buChar char="-"/>
            </a:pPr>
            <a:r>
              <a:rPr lang="en-US" sz="1575" kern="1200" dirty="0" err="1">
                <a:solidFill>
                  <a:prstClr val="black"/>
                </a:solidFill>
                <a:latin typeface="Calibri" panose="020F0502020204030204" pitchFamily="34" charset="0"/>
                <a:ea typeface="+mn-ea"/>
                <a:cs typeface="Calibri" panose="020F0502020204030204" pitchFamily="34" charset="0"/>
              </a:rPr>
              <a:t>Kể</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việc</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đã</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chứng</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kiến</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hoặc</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tham</a:t>
            </a:r>
            <a:r>
              <a:rPr lang="en-US" sz="1575" kern="1200" dirty="0">
                <a:solidFill>
                  <a:prstClr val="black"/>
                </a:solidFill>
                <a:latin typeface="Calibri" panose="020F0502020204030204" pitchFamily="34" charset="0"/>
                <a:ea typeface="+mn-ea"/>
                <a:cs typeface="Calibri" panose="020F0502020204030204" pitchFamily="34" charset="0"/>
              </a:rPr>
              <a:t> </a:t>
            </a:r>
            <a:r>
              <a:rPr lang="en-US" sz="1575" kern="1200" dirty="0" err="1">
                <a:solidFill>
                  <a:prstClr val="black"/>
                </a:solidFill>
                <a:latin typeface="Calibri" panose="020F0502020204030204" pitchFamily="34" charset="0"/>
                <a:ea typeface="+mn-ea"/>
                <a:cs typeface="Calibri" panose="020F0502020204030204" pitchFamily="34" charset="0"/>
              </a:rPr>
              <a:t>gia</a:t>
            </a:r>
            <a:r>
              <a:rPr lang="en-US" sz="1575" kern="1200" dirty="0">
                <a:solidFill>
                  <a:prstClr val="black"/>
                </a:solidFill>
                <a:latin typeface="Calibri" panose="020F0502020204030204" pitchFamily="34" charset="0"/>
                <a:ea typeface="+mn-ea"/>
                <a:cs typeface="Calibri" panose="020F0502020204030204" pitchFamily="34" charset="0"/>
              </a:rPr>
              <a:t>.</a:t>
            </a:r>
          </a:p>
          <a:p>
            <a:pPr defTabSz="385743">
              <a:buClrTx/>
            </a:pPr>
            <a:endParaRPr lang="en-US" sz="1181" kern="1200" dirty="0">
              <a:solidFill>
                <a:prstClr val="black"/>
              </a:solidFill>
              <a:latin typeface="Calibri"/>
              <a:ea typeface="+mn-ea"/>
              <a:cs typeface="+mn-cs"/>
            </a:endParaRPr>
          </a:p>
        </p:txBody>
      </p:sp>
      <p:grpSp>
        <p:nvGrpSpPr>
          <p:cNvPr id="11" name="组合 5">
            <a:extLst>
              <a:ext uri="{FF2B5EF4-FFF2-40B4-BE49-F238E27FC236}">
                <a16:creationId xmlns:a16="http://schemas.microsoft.com/office/drawing/2014/main" id="{3FF6406B-36C1-4E8F-BA28-421A61F924A5}"/>
              </a:ext>
            </a:extLst>
          </p:cNvPr>
          <p:cNvGrpSpPr/>
          <p:nvPr/>
        </p:nvGrpSpPr>
        <p:grpSpPr>
          <a:xfrm>
            <a:off x="2659380" y="2194504"/>
            <a:ext cx="4198620" cy="2234925"/>
            <a:chOff x="1077516" y="823226"/>
            <a:chExt cx="2923762" cy="3668758"/>
          </a:xfrm>
        </p:grpSpPr>
        <p:sp>
          <p:nvSpPr>
            <p:cNvPr id="12" name="圆角矩形 6">
              <a:extLst>
                <a:ext uri="{FF2B5EF4-FFF2-40B4-BE49-F238E27FC236}">
                  <a16:creationId xmlns:a16="http://schemas.microsoft.com/office/drawing/2014/main" id="{0B6B4FB4-00EA-43E9-BEF8-04FB131B3092}"/>
                </a:ext>
              </a:extLst>
            </p:cNvPr>
            <p:cNvSpPr/>
            <p:nvPr/>
          </p:nvSpPr>
          <p:spPr>
            <a:xfrm>
              <a:off x="1077516" y="881384"/>
              <a:ext cx="2923762" cy="3610600"/>
            </a:xfrm>
            <a:prstGeom prst="roundRect">
              <a:avLst>
                <a:gd name="adj" fmla="val 4670"/>
              </a:avLst>
            </a:pr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defTabSz="385743">
                <a:buClrTx/>
                <a:defRPr/>
              </a:pPr>
              <a:endParaRPr lang="zh-CN" altLang="en-US" sz="1181" b="1" kern="1200">
                <a:solidFill>
                  <a:prstClr val="white"/>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13" name="圆角矩形 7">
              <a:extLst>
                <a:ext uri="{FF2B5EF4-FFF2-40B4-BE49-F238E27FC236}">
                  <a16:creationId xmlns:a16="http://schemas.microsoft.com/office/drawing/2014/main" id="{69949362-52C9-485C-94D0-5E3F9D08C8FB}"/>
                </a:ext>
              </a:extLst>
            </p:cNvPr>
            <p:cNvSpPr/>
            <p:nvPr/>
          </p:nvSpPr>
          <p:spPr>
            <a:xfrm>
              <a:off x="1247545" y="1013405"/>
              <a:ext cx="2583702" cy="3223751"/>
            </a:xfrm>
            <a:prstGeom prst="roundRect">
              <a:avLst>
                <a:gd name="adj"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828" tIns="20414" rIns="40828" bIns="20414" anchor="ctr"/>
            <a:lstStyle/>
            <a:p>
              <a:pPr defTabSz="385743">
                <a:buClrTx/>
                <a:defRPr/>
              </a:pPr>
              <a:endParaRPr lang="zh-CN" altLang="en-US" sz="804" kern="1200">
                <a:solidFill>
                  <a:prstClr val="white"/>
                </a:solidFill>
                <a:latin typeface="Calibri" panose="020F0502020204030204"/>
                <a:ea typeface="宋体" panose="02010600030101010101" pitchFamily="2" charset="-122"/>
                <a:sym typeface="Arial" panose="020B0604020202020204" pitchFamily="34" charset="0"/>
              </a:endParaRPr>
            </a:p>
          </p:txBody>
        </p:sp>
        <p:grpSp>
          <p:nvGrpSpPr>
            <p:cNvPr id="17" name="组合 8">
              <a:extLst>
                <a:ext uri="{FF2B5EF4-FFF2-40B4-BE49-F238E27FC236}">
                  <a16:creationId xmlns:a16="http://schemas.microsoft.com/office/drawing/2014/main" id="{F90DB254-E60B-4C87-A68A-A436B3E9F453}"/>
                </a:ext>
              </a:extLst>
            </p:cNvPr>
            <p:cNvGrpSpPr/>
            <p:nvPr/>
          </p:nvGrpSpPr>
          <p:grpSpPr>
            <a:xfrm>
              <a:off x="1310453" y="1077159"/>
              <a:ext cx="2457885" cy="165441"/>
              <a:chOff x="2149634" y="1165384"/>
              <a:chExt cx="3485832" cy="234632"/>
            </a:xfrm>
          </p:grpSpPr>
          <p:grpSp>
            <p:nvGrpSpPr>
              <p:cNvPr id="49" name="组合 39">
                <a:extLst>
                  <a:ext uri="{FF2B5EF4-FFF2-40B4-BE49-F238E27FC236}">
                    <a16:creationId xmlns:a16="http://schemas.microsoft.com/office/drawing/2014/main" id="{DE524BF3-CFB7-4793-B0E5-3D4D29BECB32}"/>
                  </a:ext>
                </a:extLst>
              </p:cNvPr>
              <p:cNvGrpSpPr/>
              <p:nvPr/>
            </p:nvGrpSpPr>
            <p:grpSpPr>
              <a:xfrm>
                <a:off x="2149634" y="1165384"/>
                <a:ext cx="234632" cy="234632"/>
                <a:chOff x="2483009" y="1114425"/>
                <a:chExt cx="209550" cy="209550"/>
              </a:xfrm>
            </p:grpSpPr>
            <p:sp>
              <p:nvSpPr>
                <p:cNvPr id="77" name="椭圆 67">
                  <a:extLst>
                    <a:ext uri="{FF2B5EF4-FFF2-40B4-BE49-F238E27FC236}">
                      <a16:creationId xmlns:a16="http://schemas.microsoft.com/office/drawing/2014/main" id="{ACC9E249-AB31-4909-A4BA-29E74EF63D60}"/>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68">
                  <a:extLst>
                    <a:ext uri="{FF2B5EF4-FFF2-40B4-BE49-F238E27FC236}">
                      <a16:creationId xmlns:a16="http://schemas.microsoft.com/office/drawing/2014/main" id="{28F31F3E-41CB-4622-8F83-F6AF193472AD}"/>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0">
                <a:extLst>
                  <a:ext uri="{FF2B5EF4-FFF2-40B4-BE49-F238E27FC236}">
                    <a16:creationId xmlns:a16="http://schemas.microsoft.com/office/drawing/2014/main" id="{07875932-95A2-483B-B79F-0370F807456F}"/>
                  </a:ext>
                </a:extLst>
              </p:cNvPr>
              <p:cNvGrpSpPr/>
              <p:nvPr/>
            </p:nvGrpSpPr>
            <p:grpSpPr>
              <a:xfrm>
                <a:off x="2510879" y="1165384"/>
                <a:ext cx="234632" cy="234632"/>
                <a:chOff x="2483009" y="1114425"/>
                <a:chExt cx="209550" cy="209550"/>
              </a:xfrm>
            </p:grpSpPr>
            <p:sp>
              <p:nvSpPr>
                <p:cNvPr id="75" name="椭圆 65">
                  <a:extLst>
                    <a:ext uri="{FF2B5EF4-FFF2-40B4-BE49-F238E27FC236}">
                      <a16:creationId xmlns:a16="http://schemas.microsoft.com/office/drawing/2014/main" id="{860DD4D4-50F5-4B12-BD3F-71AF9A8C9A60}"/>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椭圆 66">
                  <a:extLst>
                    <a:ext uri="{FF2B5EF4-FFF2-40B4-BE49-F238E27FC236}">
                      <a16:creationId xmlns:a16="http://schemas.microsoft.com/office/drawing/2014/main" id="{51220A6D-1F33-49B1-BE83-26D0AF9B078A}"/>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41">
                <a:extLst>
                  <a:ext uri="{FF2B5EF4-FFF2-40B4-BE49-F238E27FC236}">
                    <a16:creationId xmlns:a16="http://schemas.microsoft.com/office/drawing/2014/main" id="{70507D92-F6CD-4291-B01C-08FD60768662}"/>
                  </a:ext>
                </a:extLst>
              </p:cNvPr>
              <p:cNvGrpSpPr/>
              <p:nvPr/>
            </p:nvGrpSpPr>
            <p:grpSpPr>
              <a:xfrm>
                <a:off x="2872123" y="1165384"/>
                <a:ext cx="234632" cy="234632"/>
                <a:chOff x="2483009" y="1114425"/>
                <a:chExt cx="209550" cy="209550"/>
              </a:xfrm>
            </p:grpSpPr>
            <p:sp>
              <p:nvSpPr>
                <p:cNvPr id="73" name="椭圆 63">
                  <a:extLst>
                    <a:ext uri="{FF2B5EF4-FFF2-40B4-BE49-F238E27FC236}">
                      <a16:creationId xmlns:a16="http://schemas.microsoft.com/office/drawing/2014/main" id="{69448E38-691C-4BD2-A8B3-161782D4CABD}"/>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64">
                  <a:extLst>
                    <a:ext uri="{FF2B5EF4-FFF2-40B4-BE49-F238E27FC236}">
                      <a16:creationId xmlns:a16="http://schemas.microsoft.com/office/drawing/2014/main" id="{643E0ECB-667D-465E-8B49-06F409C2A484}"/>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42">
                <a:extLst>
                  <a:ext uri="{FF2B5EF4-FFF2-40B4-BE49-F238E27FC236}">
                    <a16:creationId xmlns:a16="http://schemas.microsoft.com/office/drawing/2014/main" id="{0E2BD267-83B5-4D23-B2DE-DEAAFC18817D}"/>
                  </a:ext>
                </a:extLst>
              </p:cNvPr>
              <p:cNvGrpSpPr/>
              <p:nvPr/>
            </p:nvGrpSpPr>
            <p:grpSpPr>
              <a:xfrm>
                <a:off x="3233367" y="1165384"/>
                <a:ext cx="234632" cy="234632"/>
                <a:chOff x="2483009" y="1114425"/>
                <a:chExt cx="209550" cy="209550"/>
              </a:xfrm>
            </p:grpSpPr>
            <p:sp>
              <p:nvSpPr>
                <p:cNvPr id="71" name="椭圆 61">
                  <a:extLst>
                    <a:ext uri="{FF2B5EF4-FFF2-40B4-BE49-F238E27FC236}">
                      <a16:creationId xmlns:a16="http://schemas.microsoft.com/office/drawing/2014/main" id="{00D390BB-7816-48C7-A79A-1381E55E1E5A}"/>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62">
                  <a:extLst>
                    <a:ext uri="{FF2B5EF4-FFF2-40B4-BE49-F238E27FC236}">
                      <a16:creationId xmlns:a16="http://schemas.microsoft.com/office/drawing/2014/main" id="{C1E34E71-8971-47B7-958A-9CC92A2AAB2A}"/>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43">
                <a:extLst>
                  <a:ext uri="{FF2B5EF4-FFF2-40B4-BE49-F238E27FC236}">
                    <a16:creationId xmlns:a16="http://schemas.microsoft.com/office/drawing/2014/main" id="{B1C569E0-2B99-4A7E-938F-3C050D1743C4}"/>
                  </a:ext>
                </a:extLst>
              </p:cNvPr>
              <p:cNvGrpSpPr/>
              <p:nvPr/>
            </p:nvGrpSpPr>
            <p:grpSpPr>
              <a:xfrm>
                <a:off x="3594612" y="1165384"/>
                <a:ext cx="234632" cy="234632"/>
                <a:chOff x="2483009" y="1114425"/>
                <a:chExt cx="209550" cy="209550"/>
              </a:xfrm>
            </p:grpSpPr>
            <p:sp>
              <p:nvSpPr>
                <p:cNvPr id="69" name="椭圆 59">
                  <a:extLst>
                    <a:ext uri="{FF2B5EF4-FFF2-40B4-BE49-F238E27FC236}">
                      <a16:creationId xmlns:a16="http://schemas.microsoft.com/office/drawing/2014/main" id="{C41B4F79-B91D-430E-B090-68DFBDCBE3B4}"/>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0">
                  <a:extLst>
                    <a:ext uri="{FF2B5EF4-FFF2-40B4-BE49-F238E27FC236}">
                      <a16:creationId xmlns:a16="http://schemas.microsoft.com/office/drawing/2014/main" id="{FF7293DE-2AFE-4EE9-B3B3-4F2847A62B57}"/>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44">
                <a:extLst>
                  <a:ext uri="{FF2B5EF4-FFF2-40B4-BE49-F238E27FC236}">
                    <a16:creationId xmlns:a16="http://schemas.microsoft.com/office/drawing/2014/main" id="{9EC9C346-8F61-4CF3-A9BE-BC0A198D30A2}"/>
                  </a:ext>
                </a:extLst>
              </p:cNvPr>
              <p:cNvGrpSpPr/>
              <p:nvPr/>
            </p:nvGrpSpPr>
            <p:grpSpPr>
              <a:xfrm>
                <a:off x="3955856" y="1165384"/>
                <a:ext cx="234632" cy="234632"/>
                <a:chOff x="2483009" y="1114425"/>
                <a:chExt cx="209550" cy="209550"/>
              </a:xfrm>
            </p:grpSpPr>
            <p:sp>
              <p:nvSpPr>
                <p:cNvPr id="67" name="椭圆 57">
                  <a:extLst>
                    <a:ext uri="{FF2B5EF4-FFF2-40B4-BE49-F238E27FC236}">
                      <a16:creationId xmlns:a16="http://schemas.microsoft.com/office/drawing/2014/main" id="{F4C1605C-C55E-48C9-AB84-B1944AA8A854}"/>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58">
                  <a:extLst>
                    <a:ext uri="{FF2B5EF4-FFF2-40B4-BE49-F238E27FC236}">
                      <a16:creationId xmlns:a16="http://schemas.microsoft.com/office/drawing/2014/main" id="{B9709B09-3165-48BD-8F7C-B86E208E0F4F}"/>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45">
                <a:extLst>
                  <a:ext uri="{FF2B5EF4-FFF2-40B4-BE49-F238E27FC236}">
                    <a16:creationId xmlns:a16="http://schemas.microsoft.com/office/drawing/2014/main" id="{234A8175-F6B7-4EA2-89D0-216FA14D06F5}"/>
                  </a:ext>
                </a:extLst>
              </p:cNvPr>
              <p:cNvGrpSpPr/>
              <p:nvPr/>
            </p:nvGrpSpPr>
            <p:grpSpPr>
              <a:xfrm>
                <a:off x="4317101" y="1165384"/>
                <a:ext cx="234632" cy="234632"/>
                <a:chOff x="2483009" y="1114425"/>
                <a:chExt cx="209550" cy="209550"/>
              </a:xfrm>
            </p:grpSpPr>
            <p:sp>
              <p:nvSpPr>
                <p:cNvPr id="65" name="椭圆 55">
                  <a:extLst>
                    <a:ext uri="{FF2B5EF4-FFF2-40B4-BE49-F238E27FC236}">
                      <a16:creationId xmlns:a16="http://schemas.microsoft.com/office/drawing/2014/main" id="{409AC6FA-E4EE-4014-918A-6E5EDBE7173D}"/>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56">
                  <a:extLst>
                    <a:ext uri="{FF2B5EF4-FFF2-40B4-BE49-F238E27FC236}">
                      <a16:creationId xmlns:a16="http://schemas.microsoft.com/office/drawing/2014/main" id="{E6B29849-0836-4983-A873-1983E667C8ED}"/>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46">
                <a:extLst>
                  <a:ext uri="{FF2B5EF4-FFF2-40B4-BE49-F238E27FC236}">
                    <a16:creationId xmlns:a16="http://schemas.microsoft.com/office/drawing/2014/main" id="{2A6228EE-2E5E-4338-A96E-DBCB387C1CE4}"/>
                  </a:ext>
                </a:extLst>
              </p:cNvPr>
              <p:cNvGrpSpPr/>
              <p:nvPr/>
            </p:nvGrpSpPr>
            <p:grpSpPr>
              <a:xfrm>
                <a:off x="4678345" y="1165384"/>
                <a:ext cx="234632" cy="234632"/>
                <a:chOff x="2483009" y="1114425"/>
                <a:chExt cx="209550" cy="209550"/>
              </a:xfrm>
            </p:grpSpPr>
            <p:sp>
              <p:nvSpPr>
                <p:cNvPr id="63" name="椭圆 53">
                  <a:extLst>
                    <a:ext uri="{FF2B5EF4-FFF2-40B4-BE49-F238E27FC236}">
                      <a16:creationId xmlns:a16="http://schemas.microsoft.com/office/drawing/2014/main" id="{5031D934-7405-4F56-B5C8-4A9DE8B32A31}"/>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54">
                  <a:extLst>
                    <a:ext uri="{FF2B5EF4-FFF2-40B4-BE49-F238E27FC236}">
                      <a16:creationId xmlns:a16="http://schemas.microsoft.com/office/drawing/2014/main" id="{6BDF7852-48E5-4246-8D1C-DA13AF780286}"/>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47">
                <a:extLst>
                  <a:ext uri="{FF2B5EF4-FFF2-40B4-BE49-F238E27FC236}">
                    <a16:creationId xmlns:a16="http://schemas.microsoft.com/office/drawing/2014/main" id="{74DBAC91-74A2-4407-BE1B-3D47E4BC6E91}"/>
                  </a:ext>
                </a:extLst>
              </p:cNvPr>
              <p:cNvGrpSpPr/>
              <p:nvPr/>
            </p:nvGrpSpPr>
            <p:grpSpPr>
              <a:xfrm>
                <a:off x="5039590" y="1165384"/>
                <a:ext cx="234632" cy="234632"/>
                <a:chOff x="2483009" y="1114425"/>
                <a:chExt cx="209550" cy="209550"/>
              </a:xfrm>
            </p:grpSpPr>
            <p:sp>
              <p:nvSpPr>
                <p:cNvPr id="61" name="椭圆 51">
                  <a:extLst>
                    <a:ext uri="{FF2B5EF4-FFF2-40B4-BE49-F238E27FC236}">
                      <a16:creationId xmlns:a16="http://schemas.microsoft.com/office/drawing/2014/main" id="{B663C321-6D67-45D5-93B1-51449F428A64}"/>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52">
                  <a:extLst>
                    <a:ext uri="{FF2B5EF4-FFF2-40B4-BE49-F238E27FC236}">
                      <a16:creationId xmlns:a16="http://schemas.microsoft.com/office/drawing/2014/main" id="{C9748004-989E-43BA-AF20-CDB9A6075469}"/>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48">
                <a:extLst>
                  <a:ext uri="{FF2B5EF4-FFF2-40B4-BE49-F238E27FC236}">
                    <a16:creationId xmlns:a16="http://schemas.microsoft.com/office/drawing/2014/main" id="{EA42907A-5D0F-4E08-A990-4E669985D6EA}"/>
                  </a:ext>
                </a:extLst>
              </p:cNvPr>
              <p:cNvGrpSpPr/>
              <p:nvPr/>
            </p:nvGrpSpPr>
            <p:grpSpPr>
              <a:xfrm>
                <a:off x="5400834" y="1165384"/>
                <a:ext cx="234632" cy="234632"/>
                <a:chOff x="2483009" y="1114425"/>
                <a:chExt cx="209550" cy="209550"/>
              </a:xfrm>
            </p:grpSpPr>
            <p:sp>
              <p:nvSpPr>
                <p:cNvPr id="59" name="椭圆 49">
                  <a:extLst>
                    <a:ext uri="{FF2B5EF4-FFF2-40B4-BE49-F238E27FC236}">
                      <a16:creationId xmlns:a16="http://schemas.microsoft.com/office/drawing/2014/main" id="{870D14B1-B165-4C17-B0F5-9D0172D5EC22}"/>
                    </a:ext>
                  </a:extLst>
                </p:cNvPr>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0">
                  <a:extLst>
                    <a:ext uri="{FF2B5EF4-FFF2-40B4-BE49-F238E27FC236}">
                      <a16:creationId xmlns:a16="http://schemas.microsoft.com/office/drawing/2014/main" id="{52A0E1D0-89F0-47BC-9375-93985357973F}"/>
                    </a:ext>
                  </a:extLst>
                </p:cNvPr>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组合 9">
              <a:extLst>
                <a:ext uri="{FF2B5EF4-FFF2-40B4-BE49-F238E27FC236}">
                  <a16:creationId xmlns:a16="http://schemas.microsoft.com/office/drawing/2014/main" id="{2F95D1E5-9C1B-400E-9744-E16082656025}"/>
                </a:ext>
              </a:extLst>
            </p:cNvPr>
            <p:cNvGrpSpPr/>
            <p:nvPr/>
          </p:nvGrpSpPr>
          <p:grpSpPr>
            <a:xfrm>
              <a:off x="1353081" y="823226"/>
              <a:ext cx="66754" cy="341978"/>
              <a:chOff x="2244442" y="772895"/>
              <a:chExt cx="94671" cy="485002"/>
            </a:xfrm>
          </p:grpSpPr>
          <p:sp>
            <p:nvSpPr>
              <p:cNvPr id="47" name="圆角矩形 37">
                <a:extLst>
                  <a:ext uri="{FF2B5EF4-FFF2-40B4-BE49-F238E27FC236}">
                    <a16:creationId xmlns:a16="http://schemas.microsoft.com/office/drawing/2014/main" id="{D067352D-CE79-4929-8825-41B464934FE7}"/>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圆角矩形 38">
                <a:extLst>
                  <a:ext uri="{FF2B5EF4-FFF2-40B4-BE49-F238E27FC236}">
                    <a16:creationId xmlns:a16="http://schemas.microsoft.com/office/drawing/2014/main" id="{FE144FB7-DA2C-4003-9499-CF733EE0CA2A}"/>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0">
              <a:extLst>
                <a:ext uri="{FF2B5EF4-FFF2-40B4-BE49-F238E27FC236}">
                  <a16:creationId xmlns:a16="http://schemas.microsoft.com/office/drawing/2014/main" id="{6D3B272E-25B9-4F6A-AD6F-BB1126E70E6C}"/>
                </a:ext>
              </a:extLst>
            </p:cNvPr>
            <p:cNvGrpSpPr/>
            <p:nvPr/>
          </p:nvGrpSpPr>
          <p:grpSpPr>
            <a:xfrm>
              <a:off x="1608793" y="823226"/>
              <a:ext cx="66754" cy="341978"/>
              <a:chOff x="2244442" y="772895"/>
              <a:chExt cx="94671" cy="485002"/>
            </a:xfrm>
          </p:grpSpPr>
          <p:sp>
            <p:nvSpPr>
              <p:cNvPr id="45" name="圆角矩形 35">
                <a:extLst>
                  <a:ext uri="{FF2B5EF4-FFF2-40B4-BE49-F238E27FC236}">
                    <a16:creationId xmlns:a16="http://schemas.microsoft.com/office/drawing/2014/main" id="{BA18FFF6-F571-424C-82C0-10DEBA89713A}"/>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圆角矩形 36">
                <a:extLst>
                  <a:ext uri="{FF2B5EF4-FFF2-40B4-BE49-F238E27FC236}">
                    <a16:creationId xmlns:a16="http://schemas.microsoft.com/office/drawing/2014/main" id="{AEA551FF-856B-419C-87AF-0A5C518874C7}"/>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11">
              <a:extLst>
                <a:ext uri="{FF2B5EF4-FFF2-40B4-BE49-F238E27FC236}">
                  <a16:creationId xmlns:a16="http://schemas.microsoft.com/office/drawing/2014/main" id="{42076128-CE4B-417C-98D8-A77548435F83}"/>
                </a:ext>
              </a:extLst>
            </p:cNvPr>
            <p:cNvGrpSpPr/>
            <p:nvPr/>
          </p:nvGrpSpPr>
          <p:grpSpPr>
            <a:xfrm>
              <a:off x="1864504" y="823226"/>
              <a:ext cx="66754" cy="341978"/>
              <a:chOff x="2244442" y="772895"/>
              <a:chExt cx="94671" cy="485002"/>
            </a:xfrm>
          </p:grpSpPr>
          <p:sp>
            <p:nvSpPr>
              <p:cNvPr id="43" name="圆角矩形 33">
                <a:extLst>
                  <a:ext uri="{FF2B5EF4-FFF2-40B4-BE49-F238E27FC236}">
                    <a16:creationId xmlns:a16="http://schemas.microsoft.com/office/drawing/2014/main" id="{47E1E11F-C0E3-43B9-A43C-95CCDA8EC8B9}"/>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圆角矩形 34">
                <a:extLst>
                  <a:ext uri="{FF2B5EF4-FFF2-40B4-BE49-F238E27FC236}">
                    <a16:creationId xmlns:a16="http://schemas.microsoft.com/office/drawing/2014/main" id="{B0DBD488-7A01-461C-B6E9-BA11D6BD98F5}"/>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12">
              <a:extLst>
                <a:ext uri="{FF2B5EF4-FFF2-40B4-BE49-F238E27FC236}">
                  <a16:creationId xmlns:a16="http://schemas.microsoft.com/office/drawing/2014/main" id="{5937C844-7329-4CAA-865D-FF2B31150013}"/>
                </a:ext>
              </a:extLst>
            </p:cNvPr>
            <p:cNvGrpSpPr/>
            <p:nvPr/>
          </p:nvGrpSpPr>
          <p:grpSpPr>
            <a:xfrm>
              <a:off x="2120214" y="823226"/>
              <a:ext cx="66754" cy="341978"/>
              <a:chOff x="2244442" y="772895"/>
              <a:chExt cx="94671" cy="485002"/>
            </a:xfrm>
          </p:grpSpPr>
          <p:sp>
            <p:nvSpPr>
              <p:cNvPr id="41" name="圆角矩形 31">
                <a:extLst>
                  <a:ext uri="{FF2B5EF4-FFF2-40B4-BE49-F238E27FC236}">
                    <a16:creationId xmlns:a16="http://schemas.microsoft.com/office/drawing/2014/main" id="{372207FF-7741-407F-94A8-A9B6B5FE5F1E}"/>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圆角矩形 32">
                <a:extLst>
                  <a:ext uri="{FF2B5EF4-FFF2-40B4-BE49-F238E27FC236}">
                    <a16:creationId xmlns:a16="http://schemas.microsoft.com/office/drawing/2014/main" id="{BAB22BA0-A9D1-473F-BB7D-E7F019ABB954}"/>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13">
              <a:extLst>
                <a:ext uri="{FF2B5EF4-FFF2-40B4-BE49-F238E27FC236}">
                  <a16:creationId xmlns:a16="http://schemas.microsoft.com/office/drawing/2014/main" id="{39B9DF49-2AA6-40ED-9F52-0FC0B9501133}"/>
                </a:ext>
              </a:extLst>
            </p:cNvPr>
            <p:cNvGrpSpPr/>
            <p:nvPr/>
          </p:nvGrpSpPr>
          <p:grpSpPr>
            <a:xfrm>
              <a:off x="2375926" y="823226"/>
              <a:ext cx="66754" cy="341978"/>
              <a:chOff x="2244442" y="772895"/>
              <a:chExt cx="94671" cy="485002"/>
            </a:xfrm>
          </p:grpSpPr>
          <p:sp>
            <p:nvSpPr>
              <p:cNvPr id="39" name="圆角矩形 29">
                <a:extLst>
                  <a:ext uri="{FF2B5EF4-FFF2-40B4-BE49-F238E27FC236}">
                    <a16:creationId xmlns:a16="http://schemas.microsoft.com/office/drawing/2014/main" id="{CBFD4B9F-3C5B-4C88-AA9F-8E0C78C33924}"/>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30">
                <a:extLst>
                  <a:ext uri="{FF2B5EF4-FFF2-40B4-BE49-F238E27FC236}">
                    <a16:creationId xmlns:a16="http://schemas.microsoft.com/office/drawing/2014/main" id="{AB65D757-F2ED-448D-89C1-505B5BF65829}"/>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14">
              <a:extLst>
                <a:ext uri="{FF2B5EF4-FFF2-40B4-BE49-F238E27FC236}">
                  <a16:creationId xmlns:a16="http://schemas.microsoft.com/office/drawing/2014/main" id="{E4746FAD-F2DA-40E0-AA6E-D47B0D80744D}"/>
                </a:ext>
              </a:extLst>
            </p:cNvPr>
            <p:cNvGrpSpPr/>
            <p:nvPr/>
          </p:nvGrpSpPr>
          <p:grpSpPr>
            <a:xfrm>
              <a:off x="2631636" y="823226"/>
              <a:ext cx="66754" cy="341978"/>
              <a:chOff x="2244442" y="772895"/>
              <a:chExt cx="94671" cy="485002"/>
            </a:xfrm>
          </p:grpSpPr>
          <p:sp>
            <p:nvSpPr>
              <p:cNvPr id="37" name="圆角矩形 27">
                <a:extLst>
                  <a:ext uri="{FF2B5EF4-FFF2-40B4-BE49-F238E27FC236}">
                    <a16:creationId xmlns:a16="http://schemas.microsoft.com/office/drawing/2014/main" id="{F284ED47-83AD-4A0C-8A98-DE2F355C53C5}"/>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28">
                <a:extLst>
                  <a:ext uri="{FF2B5EF4-FFF2-40B4-BE49-F238E27FC236}">
                    <a16:creationId xmlns:a16="http://schemas.microsoft.com/office/drawing/2014/main" id="{4CA816B3-E573-48D0-B2E2-B9C4D256AA1D}"/>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15">
              <a:extLst>
                <a:ext uri="{FF2B5EF4-FFF2-40B4-BE49-F238E27FC236}">
                  <a16:creationId xmlns:a16="http://schemas.microsoft.com/office/drawing/2014/main" id="{DC74EEB2-7E00-4C36-B961-58FF995C0E45}"/>
                </a:ext>
              </a:extLst>
            </p:cNvPr>
            <p:cNvGrpSpPr/>
            <p:nvPr/>
          </p:nvGrpSpPr>
          <p:grpSpPr>
            <a:xfrm>
              <a:off x="2887348" y="823226"/>
              <a:ext cx="66754" cy="341978"/>
              <a:chOff x="2244442" y="772895"/>
              <a:chExt cx="94671" cy="485002"/>
            </a:xfrm>
          </p:grpSpPr>
          <p:sp>
            <p:nvSpPr>
              <p:cNvPr id="35" name="圆角矩形 25">
                <a:extLst>
                  <a:ext uri="{FF2B5EF4-FFF2-40B4-BE49-F238E27FC236}">
                    <a16:creationId xmlns:a16="http://schemas.microsoft.com/office/drawing/2014/main" id="{4EF0576F-0EF2-400A-8803-85ABBE2BCDC0}"/>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26">
                <a:extLst>
                  <a:ext uri="{FF2B5EF4-FFF2-40B4-BE49-F238E27FC236}">
                    <a16:creationId xmlns:a16="http://schemas.microsoft.com/office/drawing/2014/main" id="{8663AED8-5E56-4D8B-B944-4B7661ADD8CB}"/>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16">
              <a:extLst>
                <a:ext uri="{FF2B5EF4-FFF2-40B4-BE49-F238E27FC236}">
                  <a16:creationId xmlns:a16="http://schemas.microsoft.com/office/drawing/2014/main" id="{33795E10-7F3C-4D33-8DC1-CECC7A1EBCAF}"/>
                </a:ext>
              </a:extLst>
            </p:cNvPr>
            <p:cNvGrpSpPr/>
            <p:nvPr/>
          </p:nvGrpSpPr>
          <p:grpSpPr>
            <a:xfrm>
              <a:off x="3143059" y="823226"/>
              <a:ext cx="66754" cy="341978"/>
              <a:chOff x="2244442" y="772895"/>
              <a:chExt cx="94671" cy="485002"/>
            </a:xfrm>
          </p:grpSpPr>
          <p:sp>
            <p:nvSpPr>
              <p:cNvPr id="33" name="圆角矩形 23">
                <a:extLst>
                  <a:ext uri="{FF2B5EF4-FFF2-40B4-BE49-F238E27FC236}">
                    <a16:creationId xmlns:a16="http://schemas.microsoft.com/office/drawing/2014/main" id="{C14DC6EF-3D8F-4EBA-9F28-7B57AA433DFE}"/>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24">
                <a:extLst>
                  <a:ext uri="{FF2B5EF4-FFF2-40B4-BE49-F238E27FC236}">
                    <a16:creationId xmlns:a16="http://schemas.microsoft.com/office/drawing/2014/main" id="{80D46237-3D0D-4B7B-BB97-126D4B840BF5}"/>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17">
              <a:extLst>
                <a:ext uri="{FF2B5EF4-FFF2-40B4-BE49-F238E27FC236}">
                  <a16:creationId xmlns:a16="http://schemas.microsoft.com/office/drawing/2014/main" id="{51EA96E3-A448-4D2F-84DE-AFCA22971944}"/>
                </a:ext>
              </a:extLst>
            </p:cNvPr>
            <p:cNvGrpSpPr/>
            <p:nvPr/>
          </p:nvGrpSpPr>
          <p:grpSpPr>
            <a:xfrm>
              <a:off x="3398770" y="823226"/>
              <a:ext cx="66754" cy="341978"/>
              <a:chOff x="2244442" y="772895"/>
              <a:chExt cx="94671" cy="485002"/>
            </a:xfrm>
          </p:grpSpPr>
          <p:sp>
            <p:nvSpPr>
              <p:cNvPr id="31" name="圆角矩形 21">
                <a:extLst>
                  <a:ext uri="{FF2B5EF4-FFF2-40B4-BE49-F238E27FC236}">
                    <a16:creationId xmlns:a16="http://schemas.microsoft.com/office/drawing/2014/main" id="{D28D8627-93CA-4DBF-9913-3AE9F037420C}"/>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22">
                <a:extLst>
                  <a:ext uri="{FF2B5EF4-FFF2-40B4-BE49-F238E27FC236}">
                    <a16:creationId xmlns:a16="http://schemas.microsoft.com/office/drawing/2014/main" id="{1F97523D-3AA9-4E55-ABA1-88C981BD6736}"/>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18">
              <a:extLst>
                <a:ext uri="{FF2B5EF4-FFF2-40B4-BE49-F238E27FC236}">
                  <a16:creationId xmlns:a16="http://schemas.microsoft.com/office/drawing/2014/main" id="{3AACC1F9-6E36-4BB9-96B4-01ADAECE3C67}"/>
                </a:ext>
              </a:extLst>
            </p:cNvPr>
            <p:cNvGrpSpPr/>
            <p:nvPr/>
          </p:nvGrpSpPr>
          <p:grpSpPr>
            <a:xfrm>
              <a:off x="3654481" y="823226"/>
              <a:ext cx="66754" cy="341978"/>
              <a:chOff x="2244442" y="772895"/>
              <a:chExt cx="94671" cy="485002"/>
            </a:xfrm>
          </p:grpSpPr>
          <p:sp>
            <p:nvSpPr>
              <p:cNvPr id="29" name="圆角矩形 19">
                <a:extLst>
                  <a:ext uri="{FF2B5EF4-FFF2-40B4-BE49-F238E27FC236}">
                    <a16:creationId xmlns:a16="http://schemas.microsoft.com/office/drawing/2014/main" id="{3AFB9AB8-A992-441A-91A2-5A5175B460F6}"/>
                  </a:ext>
                </a:extLst>
              </p:cNvPr>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0">
                <a:extLst>
                  <a:ext uri="{FF2B5EF4-FFF2-40B4-BE49-F238E27FC236}">
                    <a16:creationId xmlns:a16="http://schemas.microsoft.com/office/drawing/2014/main" id="{55478E06-84C0-4FCB-B071-8C9696B550B0}"/>
                  </a:ext>
                </a:extLst>
              </p:cNvPr>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12">
                  <a:buClrTx/>
                  <a:defRPr/>
                </a:pPr>
                <a:endParaRPr lang="zh-CN" altLang="en-US" sz="1013" kern="12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9" name="TextBox 78">
            <a:extLst>
              <a:ext uri="{FF2B5EF4-FFF2-40B4-BE49-F238E27FC236}">
                <a16:creationId xmlns:a16="http://schemas.microsoft.com/office/drawing/2014/main" id="{6F33B14B-F5C8-4444-8CF3-7B7F31C268AA}"/>
              </a:ext>
            </a:extLst>
          </p:cNvPr>
          <p:cNvSpPr txBox="1"/>
          <p:nvPr/>
        </p:nvSpPr>
        <p:spPr>
          <a:xfrm>
            <a:off x="3976745" y="1639695"/>
            <a:ext cx="1461190" cy="323165"/>
          </a:xfrm>
          <a:prstGeom prst="rect">
            <a:avLst/>
          </a:prstGeom>
          <a:noFill/>
        </p:spPr>
        <p:txBody>
          <a:bodyPr wrap="square" rtlCol="0">
            <a:spAutoFit/>
          </a:bodyPr>
          <a:lstStyle/>
          <a:p>
            <a:pPr defTabSz="385743">
              <a:buClrTx/>
            </a:pPr>
            <a:r>
              <a:rPr lang="en-US" sz="1500" b="1" kern="1200" dirty="0">
                <a:solidFill>
                  <a:srgbClr val="008200"/>
                </a:solidFill>
                <a:latin typeface="Times New Roman" pitchFamily="18" charset="0"/>
                <a:ea typeface="+mn-ea"/>
                <a:cs typeface="Times New Roman" pitchFamily="18" charset="0"/>
              </a:rPr>
              <a:t>TIÊU CHÍ</a:t>
            </a:r>
            <a:endParaRPr lang="vi-VN" sz="1500" b="1" kern="1200" dirty="0">
              <a:solidFill>
                <a:srgbClr val="008200"/>
              </a:solidFill>
              <a:latin typeface="Times New Roman" pitchFamily="18" charset="0"/>
              <a:ea typeface="+mn-ea"/>
              <a:cs typeface="Times New Roman" pitchFamily="18" charset="0"/>
            </a:endParaRPr>
          </a:p>
        </p:txBody>
      </p:sp>
      <p:sp>
        <p:nvSpPr>
          <p:cNvPr id="80" name="TextBox 79">
            <a:extLst>
              <a:ext uri="{FF2B5EF4-FFF2-40B4-BE49-F238E27FC236}">
                <a16:creationId xmlns:a16="http://schemas.microsoft.com/office/drawing/2014/main" id="{8825B26B-D389-4E22-AB9C-FA809A58C963}"/>
              </a:ext>
            </a:extLst>
          </p:cNvPr>
          <p:cNvSpPr txBox="1"/>
          <p:nvPr/>
        </p:nvSpPr>
        <p:spPr>
          <a:xfrm>
            <a:off x="2811780" y="2295204"/>
            <a:ext cx="3848100" cy="2070182"/>
          </a:xfrm>
          <a:prstGeom prst="rect">
            <a:avLst/>
          </a:prstGeom>
          <a:noFill/>
        </p:spPr>
        <p:txBody>
          <a:bodyPr wrap="square" rtlCol="0">
            <a:spAutoFit/>
          </a:bodyPr>
          <a:lstStyle/>
          <a:p>
            <a:pPr defTabSz="385743">
              <a:lnSpc>
                <a:spcPct val="150000"/>
              </a:lnSpc>
              <a:buClrTx/>
            </a:pP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Đủ</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4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nội</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dung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theo</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yêu</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cầu</a:t>
            </a:r>
            <a:endPar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endParaRPr>
          </a:p>
          <a:p>
            <a:pPr algn="just" defTabSz="385743">
              <a:lnSpc>
                <a:spcPct val="130000"/>
              </a:lnSpc>
              <a:buClrTx/>
            </a:pP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Em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làm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gì</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chứng</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kiến</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việc</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gì</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thời</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gian</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nào</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Có</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những</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ai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tham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gia</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việc</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đó</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Những</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người</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tham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gia</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đã</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làm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gì</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Làm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như</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thế</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nào</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Em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có</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suy</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nghĩ</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gì</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khi</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làm</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hoặc</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chứng</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kiến</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việc</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đó</a:t>
            </a: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a:t>
            </a:r>
          </a:p>
          <a:p>
            <a:pPr defTabSz="385743">
              <a:lnSpc>
                <a:spcPct val="150000"/>
              </a:lnSpc>
              <a:buClrTx/>
            </a:pPr>
            <a:r>
              <a:rPr lang="en-US" sz="1350"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Diễn</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đạt</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rõ</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ý.</a:t>
            </a:r>
          </a:p>
          <a:p>
            <a:pPr defTabSz="385743">
              <a:lnSpc>
                <a:spcPct val="150000"/>
              </a:lnSpc>
              <a:buClrTx/>
            </a:pP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Nói</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to,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rõ</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ràng</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tự</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 </a:t>
            </a:r>
            <a:r>
              <a:rPr lang="en-US" sz="1350" b="1" kern="1200" dirty="0" err="1">
                <a:solidFill>
                  <a:prstClr val="black"/>
                </a:solidFill>
                <a:latin typeface="Times New Roman" panose="02020603050405020304" pitchFamily="18" charset="0"/>
                <a:ea typeface="Aachen" panose="02020500000000000000" pitchFamily="18" charset="0"/>
                <a:cs typeface="Times New Roman" panose="02020603050405020304" pitchFamily="18" charset="0"/>
              </a:rPr>
              <a:t>nhiên</a:t>
            </a:r>
            <a:r>
              <a:rPr lang="en-US" sz="1350" b="1" kern="1200" dirty="0">
                <a:solidFill>
                  <a:prstClr val="black"/>
                </a:solidFill>
                <a:latin typeface="Times New Roman" panose="02020603050405020304" pitchFamily="18" charset="0"/>
                <a:ea typeface="Aachen" panose="02020500000000000000" pitchFamily="18" charset="0"/>
                <a:cs typeface="Times New Roman" panose="02020603050405020304" pitchFamily="18" charset="0"/>
              </a:rPr>
              <a:t>.</a:t>
            </a:r>
          </a:p>
        </p:txBody>
      </p:sp>
      <p:pic>
        <p:nvPicPr>
          <p:cNvPr id="82" name="Picture 81">
            <a:extLst>
              <a:ext uri="{FF2B5EF4-FFF2-40B4-BE49-F238E27FC236}">
                <a16:creationId xmlns:a16="http://schemas.microsoft.com/office/drawing/2014/main" id="{1D6816EA-7031-4B69-BC3A-06A34A78B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42" y="2190729"/>
            <a:ext cx="2008061" cy="2008061"/>
          </a:xfrm>
          <a:prstGeom prst="rect">
            <a:avLst/>
          </a:prstGeom>
        </p:spPr>
      </p:pic>
    </p:spTree>
    <p:extLst>
      <p:ext uri="{BB962C8B-B14F-4D97-AF65-F5344CB8AC3E}">
        <p14:creationId xmlns:p14="http://schemas.microsoft.com/office/powerpoint/2010/main" val="2990672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1000"/>
                                        <p:tgtEl>
                                          <p:spTgt spid="80"/>
                                        </p:tgtEl>
                                      </p:cBhvr>
                                    </p:animEffect>
                                    <p:anim calcmode="lin" valueType="num">
                                      <p:cBhvr>
                                        <p:cTn id="19" dur="1000" fill="hold"/>
                                        <p:tgtEl>
                                          <p:spTgt spid="80"/>
                                        </p:tgtEl>
                                        <p:attrNameLst>
                                          <p:attrName>ppt_x</p:attrName>
                                        </p:attrNameLst>
                                      </p:cBhvr>
                                      <p:tavLst>
                                        <p:tav tm="0">
                                          <p:val>
                                            <p:strVal val="#ppt_x"/>
                                          </p:val>
                                        </p:tav>
                                        <p:tav tm="100000">
                                          <p:val>
                                            <p:strVal val="#ppt_x"/>
                                          </p:val>
                                        </p:tav>
                                      </p:tavLst>
                                    </p:anim>
                                    <p:anim calcmode="lin" valueType="num">
                                      <p:cBhvr>
                                        <p:cTn id="2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00300" y="3200400"/>
            <a:ext cx="35719"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24" y="1270635"/>
            <a:ext cx="6360461" cy="2821345"/>
          </a:xfrm>
          <a:prstGeom prst="rect">
            <a:avLst/>
          </a:prstGeom>
        </p:spPr>
      </p:pic>
      <p:sp>
        <p:nvSpPr>
          <p:cNvPr id="12" name="Rectangle 11"/>
          <p:cNvSpPr/>
          <p:nvPr/>
        </p:nvSpPr>
        <p:spPr>
          <a:xfrm>
            <a:off x="211325" y="1380178"/>
            <a:ext cx="5947592" cy="238212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Lưu</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ý: </a:t>
            </a: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Nội</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dung: </a:t>
            </a: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Hình</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thức</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a:t>
            </a: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Cách</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trình</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bày</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endPar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endParaRPr>
          </a:p>
          <a:p>
            <a:pPr marL="289322" marR="0" lvl="0" indent="-289322" algn="just"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Tư</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thế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ngồi</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FF9933"/>
                </a:solidFill>
                <a:effectLst/>
                <a:uLnTx/>
                <a:uFillTx/>
                <a:latin typeface="Arial-Rounded" pitchFamily="34" charset="0"/>
                <a:ea typeface="Arial-Rounded" pitchFamily="34" charset="0"/>
                <a:cs typeface="Arial-Rounded" pitchFamily="34" charset="0"/>
                <a:sym typeface="Arial"/>
              </a:rPr>
              <a:t>viết</a:t>
            </a:r>
            <a:r>
              <a:rPr kumimoji="0" lang="en-US" sz="1688" b="1" i="0" u="none" strike="noStrike" kern="0" cap="none" spc="0" normalizeH="0" baseline="0" noProof="0" dirty="0">
                <a:ln>
                  <a:noFill/>
                </a:ln>
                <a:solidFill>
                  <a:srgbClr val="FF9933"/>
                </a:solidFill>
                <a:effectLst/>
                <a:uLnTx/>
                <a:uFillTx/>
                <a:latin typeface="Arial-Rounded" pitchFamily="34" charset="0"/>
                <a:ea typeface="Arial-Rounded" pitchFamily="34" charset="0"/>
                <a:cs typeface="Arial-Rounded" pitchFamily="34" charset="0"/>
                <a:sym typeface="Arial"/>
              </a:rPr>
              <a:t>: </a:t>
            </a:r>
          </a:p>
        </p:txBody>
      </p:sp>
      <p:sp>
        <p:nvSpPr>
          <p:cNvPr id="14" name="TextBox 13">
            <a:extLst>
              <a:ext uri="{FF2B5EF4-FFF2-40B4-BE49-F238E27FC236}">
                <a16:creationId xmlns:a16="http://schemas.microsoft.com/office/drawing/2014/main" id="{5532CD00-AD80-4886-BAC6-F8B66BDC3AB7}"/>
              </a:ext>
            </a:extLst>
          </p:cNvPr>
          <p:cNvSpPr txBox="1"/>
          <p:nvPr/>
        </p:nvSpPr>
        <p:spPr>
          <a:xfrm>
            <a:off x="1600302" y="2234395"/>
            <a:ext cx="3898052" cy="3520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Đoạn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văn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ngắn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từ</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3 </a:t>
            </a:r>
            <a:r>
              <a:rPr kumimoji="0" lang="en-US" sz="1688" b="1" i="0" u="none" strike="noStrike" kern="0" cap="none" spc="0" normalizeH="0" baseline="0" noProof="0">
                <a:ln>
                  <a:noFill/>
                </a:ln>
                <a:solidFill>
                  <a:srgbClr val="002060"/>
                </a:solidFill>
                <a:effectLst/>
                <a:uLnTx/>
                <a:uFillTx/>
                <a:latin typeface="Arial-Rounded" pitchFamily="34" charset="0"/>
                <a:ea typeface="Arial-Rounded" pitchFamily="34" charset="0"/>
                <a:cs typeface="Arial-Rounded" pitchFamily="34" charset="0"/>
                <a:sym typeface="Arial"/>
              </a:rPr>
              <a:t>– </a:t>
            </a:r>
            <a:r>
              <a:rPr lang="en-US" sz="1688" b="1">
                <a:solidFill>
                  <a:srgbClr val="002060"/>
                </a:solidFill>
                <a:latin typeface="Arial-Rounded" pitchFamily="34" charset="0"/>
                <a:ea typeface="Arial-Rounded" pitchFamily="34" charset="0"/>
                <a:cs typeface="Arial-Rounded" pitchFamily="34" charset="0"/>
              </a:rPr>
              <a:t>5 </a:t>
            </a:r>
            <a:r>
              <a:rPr kumimoji="0" lang="en-US" sz="1688" b="1" i="0" u="none" strike="noStrike" kern="0" cap="none" spc="0" normalizeH="0" baseline="0" noProof="0">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a:t>
            </a:r>
            <a:endParaRPr kumimoji="0" lang="en-US" sz="1688"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53A2475-CBC2-483D-BE55-E3DEE2FAC7CB}"/>
              </a:ext>
            </a:extLst>
          </p:cNvPr>
          <p:cNvSpPr txBox="1"/>
          <p:nvPr/>
        </p:nvSpPr>
        <p:spPr>
          <a:xfrm>
            <a:off x="519127" y="2632469"/>
            <a:ext cx="5859362" cy="61183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Đầu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viết</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hoa</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cuối</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sử</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dụng</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dấu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phù</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hợp</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Đảm</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bảo</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tính</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liên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kết</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giữa</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các</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câu</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a:t>
            </a:r>
          </a:p>
        </p:txBody>
      </p:sp>
      <p:sp>
        <p:nvSpPr>
          <p:cNvPr id="20" name="TextBox 19">
            <a:extLst>
              <a:ext uri="{FF2B5EF4-FFF2-40B4-BE49-F238E27FC236}">
                <a16:creationId xmlns:a16="http://schemas.microsoft.com/office/drawing/2014/main" id="{927C9333-E10B-4847-B001-B5B909E00F2D}"/>
              </a:ext>
            </a:extLst>
          </p:cNvPr>
          <p:cNvSpPr txBox="1"/>
          <p:nvPr/>
        </p:nvSpPr>
        <p:spPr>
          <a:xfrm>
            <a:off x="2295254" y="3309943"/>
            <a:ext cx="4541848" cy="43383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88" b="1" i="0" u="none" strike="noStrike" kern="0" cap="none" spc="0" normalizeH="0" baseline="0" noProof="0" err="1">
                <a:ln>
                  <a:noFill/>
                </a:ln>
                <a:solidFill>
                  <a:srgbClr val="002060"/>
                </a:solidFill>
                <a:effectLst/>
                <a:uLnTx/>
                <a:uFillTx/>
                <a:latin typeface="Arial-Rounded" pitchFamily="34" charset="0"/>
                <a:ea typeface="Arial-Rounded" pitchFamily="34" charset="0"/>
                <a:cs typeface="Arial-Rounded" pitchFamily="34" charset="0"/>
                <a:sym typeface="Arial"/>
              </a:rPr>
              <a:t>Ngồi</a:t>
            </a:r>
            <a:r>
              <a:rPr kumimoji="0" lang="en-US" sz="1688" b="1" i="0" u="none" strike="noStrike" kern="0" cap="none" spc="0" normalizeH="0" baseline="0" noProof="0">
                <a:ln>
                  <a:noFill/>
                </a:ln>
                <a:solidFill>
                  <a:srgbClr val="002060"/>
                </a:solidFill>
                <a:effectLst/>
                <a:uLnTx/>
                <a:uFillTx/>
                <a:latin typeface="Arial-Rounded" pitchFamily="34" charset="0"/>
                <a:ea typeface="Arial-Rounded" pitchFamily="34" charset="0"/>
                <a:cs typeface="Arial-Rounded" pitchFamily="34" charset="0"/>
                <a:sym typeface="Arial"/>
              </a:rPr>
              <a:t> ngay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ngắn</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và</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mắt</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cách</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a:t>
            </a:r>
            <a:r>
              <a:rPr kumimoji="0" lang="en-US" sz="1688"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sym typeface="Arial"/>
              </a:rPr>
              <a:t>vở</a:t>
            </a:r>
            <a:r>
              <a:rPr kumimoji="0" lang="en-US" sz="1688"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sym typeface="Arial"/>
              </a:rPr>
              <a:t> 25 cm.</a:t>
            </a:r>
          </a:p>
        </p:txBody>
      </p:sp>
      <p:sp>
        <p:nvSpPr>
          <p:cNvPr id="13" name="Oval 12">
            <a:extLst>
              <a:ext uri="{FF2B5EF4-FFF2-40B4-BE49-F238E27FC236}">
                <a16:creationId xmlns:a16="http://schemas.microsoft.com/office/drawing/2014/main" id="{BB8F8275-5107-4BA3-A015-C83DDDF6B9BA}"/>
              </a:ext>
            </a:extLst>
          </p:cNvPr>
          <p:cNvSpPr/>
          <p:nvPr/>
        </p:nvSpPr>
        <p:spPr>
          <a:xfrm>
            <a:off x="376930" y="538928"/>
            <a:ext cx="284393" cy="2570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25" b="1" i="0" u="none" strike="noStrike" kern="0" cap="none" spc="0" normalizeH="0" baseline="0" noProof="0" dirty="0">
                <a:ln>
                  <a:noFill/>
                </a:ln>
                <a:solidFill>
                  <a:srgbClr val="BAE5E4"/>
                </a:solidFill>
                <a:effectLst/>
                <a:uLnTx/>
                <a:uFillTx/>
                <a:latin typeface="Arial" pitchFamily="34" charset="0"/>
                <a:ea typeface="+mn-ea"/>
                <a:cs typeface="Arial" pitchFamily="34" charset="0"/>
                <a:sym typeface="Arial"/>
              </a:rPr>
              <a:t>2</a:t>
            </a:r>
          </a:p>
        </p:txBody>
      </p:sp>
      <p:sp>
        <p:nvSpPr>
          <p:cNvPr id="15" name="TextBox 14">
            <a:extLst>
              <a:ext uri="{FF2B5EF4-FFF2-40B4-BE49-F238E27FC236}">
                <a16:creationId xmlns:a16="http://schemas.microsoft.com/office/drawing/2014/main" id="{98DA0AEC-0AA4-4BDF-93C0-9650F26EBB73}"/>
              </a:ext>
            </a:extLst>
          </p:cNvPr>
          <p:cNvSpPr txBox="1"/>
          <p:nvPr/>
        </p:nvSpPr>
        <p:spPr>
          <a:xfrm>
            <a:off x="575571" y="477389"/>
            <a:ext cx="6092968" cy="646331"/>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Viết 3 </a:t>
            </a:r>
            <a:r>
              <a:rPr kumimoji="0" lang="en-US" sz="1800" b="1" i="0" u="none" strike="noStrike" kern="1200" cap="none" spc="0" normalizeH="0" baseline="0" noProof="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5 câu kể lại một sự việc đã được chứng kiến hoặc tham gia .</a:t>
            </a:r>
            <a:endParaRPr kumimoji="0" lang="vi-VN" sz="1800" b="1" i="0" u="none" strike="noStrike" kern="1200" cap="none" spc="0" normalizeH="0" baseline="0" noProof="0" dirty="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TextBox 10">
            <a:extLst>
              <a:ext uri="{FF2B5EF4-FFF2-40B4-BE49-F238E27FC236}">
                <a16:creationId xmlns:a16="http://schemas.microsoft.com/office/drawing/2014/main" id="{F1B2492E-783F-493E-9DC8-CE3F2A02F9D0}"/>
              </a:ext>
            </a:extLst>
          </p:cNvPr>
          <p:cNvSpPr txBox="1"/>
          <p:nvPr/>
        </p:nvSpPr>
        <p:spPr>
          <a:xfrm>
            <a:off x="1443671" y="1829452"/>
            <a:ext cx="6092968" cy="369332"/>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1800" b="1" kern="1200">
                <a:solidFill>
                  <a:srgbClr val="008200"/>
                </a:solidFill>
                <a:latin typeface="Arial-Rounded" panose="020B0500000000000000" pitchFamily="34" charset="0"/>
                <a:ea typeface="Arial-Rounded" panose="020B0500000000000000" pitchFamily="34" charset="0"/>
                <a:cs typeface="Arial-Rounded" panose="020B0500000000000000" pitchFamily="34" charset="0"/>
              </a:rPr>
              <a:t>Một </a:t>
            </a:r>
            <a:r>
              <a:rPr kumimoji="0" lang="en-US" sz="1800" b="1" i="0" u="none" strike="noStrike" kern="1200" cap="none" spc="0" normalizeH="0" baseline="0" noProof="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sự việc đã được chứng kiến hoặc tham gia .</a:t>
            </a:r>
            <a:endParaRPr kumimoji="0" lang="vi-VN" sz="1800" b="1" i="0" u="none" strike="noStrike" kern="1200" cap="none" spc="0" normalizeH="0" baseline="0" noProof="0" dirty="0">
              <a:ln>
                <a:noFill/>
              </a:ln>
              <a:solidFill>
                <a:srgbClr val="0082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71861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1000"/>
                                        <p:tgtEl>
                                          <p:spTgt spid="12">
                                            <p:txEl>
                                              <p:pRg st="3" end="3"/>
                                            </p:txEl>
                                          </p:spTgt>
                                        </p:tgtEl>
                                      </p:cBhvr>
                                    </p:animEffect>
                                    <p:anim calcmode="lin" valueType="num">
                                      <p:cBhvr>
                                        <p:cTn id="2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1000"/>
                                        <p:tgtEl>
                                          <p:spTgt spid="12">
                                            <p:txEl>
                                              <p:pRg st="5" end="5"/>
                                            </p:txEl>
                                          </p:spTgt>
                                        </p:tgtEl>
                                      </p:cBhvr>
                                    </p:animEffect>
                                    <p:anim calcmode="lin" valueType="num">
                                      <p:cBhvr>
                                        <p:cTn id="39"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green, yellow&#10;&#10;Description automatically generated">
            <a:extLst>
              <a:ext uri="{FF2B5EF4-FFF2-40B4-BE49-F238E27FC236}">
                <a16:creationId xmlns:a16="http://schemas.microsoft.com/office/drawing/2014/main" id="{EA168A3A-22DA-4EAB-BB16-3C5899A52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1791"/>
            <a:ext cx="6539948" cy="4777409"/>
          </a:xfrm>
          <a:prstGeom prst="rect">
            <a:avLst/>
          </a:prstGeom>
        </p:spPr>
      </p:pic>
      <p:sp>
        <p:nvSpPr>
          <p:cNvPr id="3" name="TextBox 8">
            <a:extLst>
              <a:ext uri="{FF2B5EF4-FFF2-40B4-BE49-F238E27FC236}">
                <a16:creationId xmlns:a16="http://schemas.microsoft.com/office/drawing/2014/main" id="{4DE65B1A-857B-4E78-B0F7-7D4836C38F09}"/>
              </a:ext>
            </a:extLst>
          </p:cNvPr>
          <p:cNvSpPr txBox="1"/>
          <p:nvPr/>
        </p:nvSpPr>
        <p:spPr>
          <a:xfrm>
            <a:off x="1566948" y="733925"/>
            <a:ext cx="4854477"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Thứ</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sáu</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ngày</a:t>
            </a:r>
            <a:r>
              <a:rPr lang="en-US" sz="1800" b="1" dirty="0">
                <a:solidFill>
                  <a:prstClr val="white"/>
                </a:solidFill>
                <a:latin typeface="HP001 4 hàng" panose="020B0603050302020204" pitchFamily="34" charset="0"/>
              </a:rPr>
              <a:t> 18 </a:t>
            </a:r>
            <a:r>
              <a:rPr lang="en-US" sz="1800" b="1" dirty="0" err="1">
                <a:solidFill>
                  <a:prstClr val="white"/>
                </a:solidFill>
                <a:latin typeface="HP001 4 hàng" panose="020B0603050302020204" pitchFamily="34" charset="0"/>
              </a:rPr>
              <a:t>tháng</a:t>
            </a:r>
            <a:r>
              <a:rPr lang="en-US" sz="1800" b="1" dirty="0">
                <a:solidFill>
                  <a:prstClr val="white"/>
                </a:solidFill>
                <a:latin typeface="HP001 4 hàng" panose="020B0603050302020204" pitchFamily="34" charset="0"/>
              </a:rPr>
              <a:t> 2 </a:t>
            </a:r>
            <a:r>
              <a:rPr lang="en-US" sz="1800" b="1" dirty="0" err="1">
                <a:solidFill>
                  <a:prstClr val="white"/>
                </a:solidFill>
                <a:latin typeface="HP001 4 hàng" panose="020B0603050302020204" pitchFamily="34" charset="0"/>
              </a:rPr>
              <a:t>năm</a:t>
            </a:r>
            <a:r>
              <a:rPr lang="en-US" sz="1800" b="1" dirty="0">
                <a:solidFill>
                  <a:prstClr val="white"/>
                </a:solidFill>
                <a:latin typeface="HP001 4 hàng" panose="020B0603050302020204" pitchFamily="34" charset="0"/>
              </a:rPr>
              <a:t> 2022</a:t>
            </a:r>
          </a:p>
        </p:txBody>
      </p:sp>
      <p:sp>
        <p:nvSpPr>
          <p:cNvPr id="4" name="TextBox 3">
            <a:extLst>
              <a:ext uri="{FF2B5EF4-FFF2-40B4-BE49-F238E27FC236}">
                <a16:creationId xmlns:a16="http://schemas.microsoft.com/office/drawing/2014/main" id="{BDBC9ADB-D327-4998-8644-CEC7FADA8162}"/>
              </a:ext>
            </a:extLst>
          </p:cNvPr>
          <p:cNvSpPr txBox="1"/>
          <p:nvPr/>
        </p:nvSpPr>
        <p:spPr>
          <a:xfrm>
            <a:off x="2557854" y="1092028"/>
            <a:ext cx="2500283" cy="369332"/>
          </a:xfrm>
          <a:prstGeom prst="rect">
            <a:avLst/>
          </a:prstGeom>
          <a:noFill/>
        </p:spPr>
        <p:txBody>
          <a:bodyPr wrap="square" rtlCol="0">
            <a:spAutoFit/>
          </a:bodyPr>
          <a:lstStyle/>
          <a:p>
            <a:pPr defTabSz="385753"/>
            <a:r>
              <a:rPr lang="en-US" sz="1800" b="1" err="1">
                <a:solidFill>
                  <a:prstClr val="white"/>
                </a:solidFill>
                <a:latin typeface="HP001 4 hàng" panose="020B0603050302020204" pitchFamily="34" charset="0"/>
              </a:rPr>
              <a:t>Luyện</a:t>
            </a:r>
            <a:r>
              <a:rPr lang="en-US" sz="1800" b="1">
                <a:solidFill>
                  <a:prstClr val="white"/>
                </a:solidFill>
                <a:latin typeface="HP001 4 hàng" panose="020B0603050302020204" pitchFamily="34" charset="0"/>
              </a:rPr>
              <a:t> viết đoạn</a:t>
            </a:r>
            <a:endParaRPr lang="en-US" sz="1800" b="1" dirty="0">
              <a:solidFill>
                <a:prstClr val="white"/>
              </a:solidFill>
              <a:latin typeface="HP001 4 hàng" panose="020B0603050302020204" pitchFamily="34" charset="0"/>
            </a:endParaRPr>
          </a:p>
        </p:txBody>
      </p:sp>
      <p:sp>
        <p:nvSpPr>
          <p:cNvPr id="5" name="TextBox 4">
            <a:extLst>
              <a:ext uri="{FF2B5EF4-FFF2-40B4-BE49-F238E27FC236}">
                <a16:creationId xmlns:a16="http://schemas.microsoft.com/office/drawing/2014/main" id="{BDBC9ADB-D327-4998-8644-CEC7FADA8162}"/>
              </a:ext>
            </a:extLst>
          </p:cNvPr>
          <p:cNvSpPr txBox="1"/>
          <p:nvPr/>
        </p:nvSpPr>
        <p:spPr>
          <a:xfrm>
            <a:off x="1566948" y="1447567"/>
            <a:ext cx="5060841"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Viết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đoạn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văn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kể</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lại</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một</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sự</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việc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đã</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được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chứng</a:t>
            </a:r>
            <a:endParaRPr lang="en-US" sz="1800" b="1" dirty="0">
              <a:solidFill>
                <a:prstClr val="white"/>
              </a:solidFill>
              <a:latin typeface="HP001 4 hàng" panose="020B0603050302020204" pitchFamily="34" charset="0"/>
            </a:endParaRPr>
          </a:p>
        </p:txBody>
      </p:sp>
      <p:cxnSp>
        <p:nvCxnSpPr>
          <p:cNvPr id="14" name="Straight Connector 13"/>
          <p:cNvCxnSpPr/>
          <p:nvPr/>
        </p:nvCxnSpPr>
        <p:spPr>
          <a:xfrm flipH="1">
            <a:off x="1298713" y="606594"/>
            <a:ext cx="2307" cy="3932276"/>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BC9ADB-D327-4998-8644-CEC7FADA8162}"/>
              </a:ext>
            </a:extLst>
          </p:cNvPr>
          <p:cNvSpPr txBox="1"/>
          <p:nvPr/>
        </p:nvSpPr>
        <p:spPr>
          <a:xfrm>
            <a:off x="1262839" y="1818343"/>
            <a:ext cx="4295919" cy="369332"/>
          </a:xfrm>
          <a:prstGeom prst="rect">
            <a:avLst/>
          </a:prstGeom>
          <a:noFill/>
        </p:spPr>
        <p:txBody>
          <a:bodyPr wrap="square" rtlCol="0">
            <a:spAutoFit/>
          </a:bodyPr>
          <a:lstStyle/>
          <a:p>
            <a:pPr defTabSz="385753"/>
            <a:r>
              <a:rPr lang="en-US" sz="1800" b="1" dirty="0" err="1">
                <a:solidFill>
                  <a:prstClr val="white"/>
                </a:solidFill>
                <a:latin typeface="HP001 4 hàng" panose="020B0603050302020204" pitchFamily="34" charset="0"/>
              </a:rPr>
              <a:t>kiến</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hoặc</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tham</a:t>
            </a:r>
            <a:r>
              <a:rPr lang="en-US" sz="1800" b="1" dirty="0">
                <a:solidFill>
                  <a:prstClr val="white"/>
                </a:solidFill>
                <a:latin typeface="HP001 4 hàng" panose="020B0603050302020204" pitchFamily="34" charset="0"/>
              </a:rPr>
              <a:t> </a:t>
            </a:r>
            <a:r>
              <a:rPr lang="en-US" sz="1800" b="1" dirty="0" err="1">
                <a:solidFill>
                  <a:prstClr val="white"/>
                </a:solidFill>
                <a:latin typeface="HP001 4 hàng" panose="020B0603050302020204" pitchFamily="34" charset="0"/>
              </a:rPr>
              <a:t>gia</a:t>
            </a:r>
            <a:r>
              <a:rPr lang="en-US" sz="1800" b="1" dirty="0">
                <a:solidFill>
                  <a:prstClr val="white"/>
                </a:solidFill>
                <a:latin typeface="HP001 4 hàng" panose="020B0603050302020204" pitchFamily="34" charset="0"/>
              </a:rPr>
              <a:t> (Tr36)</a:t>
            </a:r>
          </a:p>
        </p:txBody>
      </p:sp>
      <p:sp>
        <p:nvSpPr>
          <p:cNvPr id="8" name="TextBox 7">
            <a:extLst>
              <a:ext uri="{FF2B5EF4-FFF2-40B4-BE49-F238E27FC236}">
                <a16:creationId xmlns:a16="http://schemas.microsoft.com/office/drawing/2014/main" id="{CBA60D79-D09F-4CAD-A879-16B7BD51B765}"/>
              </a:ext>
            </a:extLst>
          </p:cNvPr>
          <p:cNvSpPr txBox="1"/>
          <p:nvPr/>
        </p:nvSpPr>
        <p:spPr>
          <a:xfrm>
            <a:off x="1539210" y="2537025"/>
            <a:ext cx="2500283" cy="369332"/>
          </a:xfrm>
          <a:prstGeom prst="rect">
            <a:avLst/>
          </a:prstGeom>
          <a:noFill/>
        </p:spPr>
        <p:txBody>
          <a:bodyPr wrap="square" rtlCol="0">
            <a:spAutoFit/>
          </a:bodyPr>
          <a:lstStyle/>
          <a:p>
            <a:pPr defTabSz="385753"/>
            <a:r>
              <a:rPr lang="en-US" sz="1800" b="1">
                <a:solidFill>
                  <a:prstClr val="white"/>
                </a:solidFill>
                <a:latin typeface="HP001 4 hàng" panose="020B0603050302020204" pitchFamily="34" charset="0"/>
              </a:rPr>
              <a:t>Bài 2:</a:t>
            </a:r>
            <a:endParaRPr lang="en-US" sz="1800" b="1" dirty="0">
              <a:solidFill>
                <a:prstClr val="white"/>
              </a:solidFill>
              <a:latin typeface="HP001 4 hàng" panose="020B0603050302020204" pitchFamily="34" charset="0"/>
            </a:endParaRPr>
          </a:p>
        </p:txBody>
      </p:sp>
      <p:sp>
        <p:nvSpPr>
          <p:cNvPr id="9" name="TextBox 8">
            <a:extLst>
              <a:ext uri="{FF2B5EF4-FFF2-40B4-BE49-F238E27FC236}">
                <a16:creationId xmlns:a16="http://schemas.microsoft.com/office/drawing/2014/main" id="{E8F59A5C-481B-469B-BA02-917C5DB922B2}"/>
              </a:ext>
            </a:extLst>
          </p:cNvPr>
          <p:cNvSpPr txBox="1"/>
          <p:nvPr/>
        </p:nvSpPr>
        <p:spPr>
          <a:xfrm>
            <a:off x="2871424" y="2894419"/>
            <a:ext cx="2500283" cy="369332"/>
          </a:xfrm>
          <a:prstGeom prst="rect">
            <a:avLst/>
          </a:prstGeom>
          <a:noFill/>
        </p:spPr>
        <p:txBody>
          <a:bodyPr wrap="square" rtlCol="0">
            <a:spAutoFit/>
          </a:bodyPr>
          <a:lstStyle/>
          <a:p>
            <a:pPr defTabSz="385753"/>
            <a:r>
              <a:rPr lang="en-US" sz="1800" b="1">
                <a:solidFill>
                  <a:prstClr val="white"/>
                </a:solidFill>
                <a:latin typeface="HP001 4 hàng" panose="020B0603050302020204" pitchFamily="34" charset="0"/>
              </a:rPr>
              <a:t>Bài làm</a:t>
            </a:r>
            <a:endParaRPr lang="en-US" sz="1800" b="1" dirty="0">
              <a:solidFill>
                <a:prstClr val="white"/>
              </a:solidFill>
              <a:latin typeface="HP001 4 hàng" panose="020B0603050302020204" pitchFamily="34" charset="0"/>
            </a:endParaRPr>
          </a:p>
        </p:txBody>
      </p:sp>
    </p:spTree>
    <p:extLst>
      <p:ext uri="{BB962C8B-B14F-4D97-AF65-F5344CB8AC3E}">
        <p14:creationId xmlns:p14="http://schemas.microsoft.com/office/powerpoint/2010/main" val="96965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
            <a:extLst>
              <a:ext uri="{FF2B5EF4-FFF2-40B4-BE49-F238E27FC236}">
                <a16:creationId xmlns:a16="http://schemas.microsoft.com/office/drawing/2014/main" id="{C6A6263A-6F86-4C8F-9F30-943405F82F46}"/>
              </a:ext>
            </a:extLst>
          </p:cNvPr>
          <p:cNvSpPr/>
          <p:nvPr/>
        </p:nvSpPr>
        <p:spPr>
          <a:xfrm>
            <a:off x="899422" y="111935"/>
            <a:ext cx="5417031" cy="2349325"/>
          </a:xfrm>
          <a:prstGeom prst="roundRect">
            <a:avLst/>
          </a:prstGeom>
          <a:noFill/>
          <a:ln w="28575">
            <a:solidFill>
              <a:srgbClr val="FF99CC"/>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just" defTabSz="385753">
              <a:lnSpc>
                <a:spcPct val="120000"/>
              </a:lnSpc>
              <a:defRPr/>
            </a:pPr>
            <a:r>
              <a:rPr lang="en-US" sz="900" b="1">
                <a:solidFill>
                  <a:prstClr val="black"/>
                </a:solidFill>
                <a:latin typeface="HP001 4 hàng" panose="020B0603050302020204" pitchFamily="34" charset="0"/>
                <a:ea typeface="Arial-Rounded" panose="020B0500000000000000" pitchFamily="34" charset="0"/>
                <a:cs typeface="Times New Roman" panose="02020603050405020304" pitchFamily="18" charset="0"/>
              </a:rPr>
              <a:t>      </a:t>
            </a:r>
            <a:endParaRPr lang="en-US" b="1" dirty="0">
              <a:solidFill>
                <a:srgbClr val="3333FF"/>
              </a:solidFill>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3" name="Rectangle: Rounded Corners 1">
            <a:extLst>
              <a:ext uri="{FF2B5EF4-FFF2-40B4-BE49-F238E27FC236}">
                <a16:creationId xmlns:a16="http://schemas.microsoft.com/office/drawing/2014/main" id="{C6A6263A-6F86-4C8F-9F30-943405F82F46}"/>
              </a:ext>
            </a:extLst>
          </p:cNvPr>
          <p:cNvSpPr/>
          <p:nvPr/>
        </p:nvSpPr>
        <p:spPr>
          <a:xfrm>
            <a:off x="1311691" y="2811780"/>
            <a:ext cx="5353969" cy="2151204"/>
          </a:xfrm>
          <a:prstGeom prst="roundRect">
            <a:avLst/>
          </a:prstGeom>
          <a:solidFill>
            <a:srgbClr val="CCFF66"/>
          </a:solidFill>
          <a:ln w="28575">
            <a:solidFill>
              <a:srgbClr val="FF99CC"/>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just" defTabSz="385753">
              <a:spcBef>
                <a:spcPts val="348"/>
              </a:spcBef>
              <a:defRPr/>
            </a:pPr>
            <a:r>
              <a:rPr lang="en-US"/>
              <a:t>      </a:t>
            </a:r>
            <a:r>
              <a:rPr lang="vi-VN" sz="1600" b="1">
                <a:solidFill>
                  <a:srgbClr val="000000"/>
                </a:solidFill>
                <a:latin typeface="HP001 4 hàng" panose="020B0603050302020204" pitchFamily="34" charset="0"/>
              </a:rPr>
              <a:t>Chủ nhật tuần vừa rồi, khu phố của em có một buổi tổng vệ sinh. Em cùng với chị gái đã quét dọn sạch sẽ con đường của xóm. Sau đó, em đi nhặt cỏ ở các bồn cây ven đường, tưới nước cho chúng. Sau một ngày lao động vất vả, con đường nhỏ của xóm như được khoác lên tấm áo mới. Em rất vui vì đã góp một phần nhỏ bé vào việc giữ gìn khu phố sạch đẹp.</a:t>
            </a:r>
            <a:endParaRPr lang="vi-VN" sz="1600" b="1" dirty="0">
              <a:solidFill>
                <a:srgbClr val="000000"/>
              </a:solidFill>
              <a:latin typeface="HP001 4 hàng" panose="020B06030503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2BB2136-972E-4D6B-82D9-3BB6808D0CF8}"/>
              </a:ext>
            </a:extLst>
          </p:cNvPr>
          <p:cNvSpPr txBox="1"/>
          <p:nvPr/>
        </p:nvSpPr>
        <p:spPr>
          <a:xfrm>
            <a:off x="848184" y="159773"/>
            <a:ext cx="5461176" cy="2308324"/>
          </a:xfrm>
          <a:prstGeom prst="rect">
            <a:avLst/>
          </a:prstGeom>
          <a:noFill/>
        </p:spPr>
        <p:txBody>
          <a:bodyPr wrap="square">
            <a:spAutoFit/>
          </a:bodyPr>
          <a:lstStyle/>
          <a:p>
            <a:pPr algn="just"/>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Nhân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dịp</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Tết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Trung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khu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phố</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tổ</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chức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buổi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liên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hoan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văn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nghệ</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rước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đèn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thiếu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Mới</a:t>
            </a:r>
            <a:r>
              <a:rPr lang="en-US" sz="1600" b="1" i="0" dirty="0">
                <a:effectLst/>
                <a:latin typeface="HP001 4 hàng" panose="020B0603050302020204" pitchFamily="34" charset="0"/>
              </a:rPr>
              <a:t> 7 </a:t>
            </a:r>
            <a:r>
              <a:rPr lang="en-US" sz="1600" b="1" i="0" dirty="0" err="1">
                <a:effectLst/>
                <a:latin typeface="HP001 4 hàng" panose="020B0603050302020204" pitchFamily="34" charset="0"/>
              </a:rPr>
              <a:t>giờ</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tối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các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bạn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đã</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tập</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trung</a:t>
            </a:r>
            <a:r>
              <a:rPr lang="en-US" sz="1600" b="1" i="0" dirty="0">
                <a:effectLst/>
                <a:latin typeface="HP001 4 hàng" panose="020B0603050302020204" pitchFamily="34" charset="0"/>
              </a:rPr>
              <a:t> ở </a:t>
            </a:r>
            <a:r>
              <a:rPr lang="en-US" sz="1600" b="1" i="0" dirty="0" err="1">
                <a:effectLst/>
                <a:latin typeface="HP001 4 hàng" panose="020B0603050302020204" pitchFamily="34" charset="0"/>
              </a:rPr>
              <a:t>nhà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văn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hóa</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để</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chuẩn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bị</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biểu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diễn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văn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nghệ</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Hôm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ấy</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chúng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đã</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hát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bài</a:t>
            </a:r>
            <a:r>
              <a:rPr lang="en-US" sz="1600" b="1" i="0" dirty="0">
                <a:effectLst/>
                <a:latin typeface="HP001 4 hàng" panose="020B0603050302020204" pitchFamily="34" charset="0"/>
              </a:rPr>
              <a:t> “ </a:t>
            </a:r>
            <a:r>
              <a:rPr lang="en-US" sz="1600" b="1" i="0" dirty="0" err="1">
                <a:effectLst/>
                <a:latin typeface="HP001 4 hàng" panose="020B0603050302020204" pitchFamily="34" charset="0"/>
              </a:rPr>
              <a:t>Chiếc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đèn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ông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sao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rất</a:t>
            </a:r>
            <a:r>
              <a:rPr lang="en-US" sz="1600" b="1" i="0" dirty="0">
                <a:effectLst/>
                <a:latin typeface="HP001 4 hàng" panose="020B0603050302020204" pitchFamily="34" charset="0"/>
              </a:rPr>
              <a:t> hay. </a:t>
            </a:r>
            <a:r>
              <a:rPr lang="en-US" sz="1600" b="1" i="0" dirty="0" err="1">
                <a:effectLst/>
                <a:latin typeface="HP001 4 hàng" panose="020B0603050302020204" pitchFamily="34" charset="0"/>
              </a:rPr>
              <a:t>Khán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giả</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vỗ</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tay</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rào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rào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tán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thưởng</a:t>
            </a:r>
            <a:r>
              <a:rPr lang="en-US" sz="1600" b="1" i="0" dirty="0">
                <a:effectLst/>
                <a:latin typeface="HP001 4 hàng" panose="020B0603050302020204" pitchFamily="34" charset="0"/>
              </a:rPr>
              <a:t>. Sau </a:t>
            </a:r>
            <a:r>
              <a:rPr lang="en-US" sz="1600" b="1" i="0" dirty="0" err="1">
                <a:effectLst/>
                <a:latin typeface="HP001 4 hàng" panose="020B0603050302020204" pitchFamily="34" charset="0"/>
              </a:rPr>
              <a:t>đó</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chúng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được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phá</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cỗ</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với</a:t>
            </a:r>
            <a:r>
              <a:rPr lang="en-US" sz="1600" b="1" i="0" dirty="0">
                <a:effectLst/>
                <a:latin typeface="HP001 4 hàng" panose="020B0603050302020204" pitchFamily="34" charset="0"/>
              </a:rPr>
              <a:t> bao </a:t>
            </a:r>
            <a:r>
              <a:rPr lang="en-US" sz="1600" b="1" i="0" dirty="0" err="1">
                <a:effectLst/>
                <a:latin typeface="HP001 4 hàng" panose="020B0603050302020204" pitchFamily="34" charset="0"/>
              </a:rPr>
              <a:t>nhiêu</a:t>
            </a:r>
            <a:r>
              <a:rPr lang="en-US" sz="1600" b="1" i="0" dirty="0">
                <a:effectLst/>
                <a:latin typeface="HP001 4 hàng" panose="020B0603050302020204" pitchFamily="34" charset="0"/>
              </a:rPr>
              <a:t> bánh </a:t>
            </a:r>
            <a:r>
              <a:rPr lang="en-US" sz="1600" b="1" i="0" dirty="0" err="1">
                <a:effectLst/>
                <a:latin typeface="HP001 4 hàng" panose="020B0603050302020204" pitchFamily="34" charset="0"/>
              </a:rPr>
              <a:t>kẹo</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hoa</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quả</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ngon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thích</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nhất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được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cùng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các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bạn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rước</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đèn</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quanh</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khu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phố</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vui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ơi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là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vui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Tham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gia</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Tết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Trung</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thu</a:t>
            </a:r>
            <a:r>
              <a:rPr lang="en-US" sz="1600" b="1" i="0" dirty="0">
                <a:effectLst/>
                <a:latin typeface="HP001 4 hàng" panose="020B0603050302020204" pitchFamily="34" charset="0"/>
              </a:rPr>
              <a:t> ở </a:t>
            </a:r>
            <a:r>
              <a:rPr lang="en-US" sz="1600" b="1" i="0" dirty="0" err="1">
                <a:effectLst/>
                <a:latin typeface="HP001 4 hàng" panose="020B0603050302020204" pitchFamily="34" charset="0"/>
              </a:rPr>
              <a:t>khu</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phố</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nhà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em</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thật</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vui</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và</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hạnh</a:t>
            </a:r>
            <a:r>
              <a:rPr lang="en-US" sz="1600" b="1" i="0" dirty="0">
                <a:effectLst/>
                <a:latin typeface="HP001 4 hàng" panose="020B0603050302020204" pitchFamily="34" charset="0"/>
              </a:rPr>
              <a:t> </a:t>
            </a:r>
            <a:r>
              <a:rPr lang="en-US" sz="1600" b="1" i="0" dirty="0" err="1">
                <a:effectLst/>
                <a:latin typeface="HP001 4 hàng" panose="020B0603050302020204" pitchFamily="34" charset="0"/>
              </a:rPr>
              <a:t>phúc</a:t>
            </a:r>
            <a:r>
              <a:rPr lang="en-US" sz="1600" b="1" i="0" dirty="0">
                <a:effectLst/>
                <a:latin typeface="HP001 4 hàng" panose="020B0603050302020204" pitchFamily="34" charset="0"/>
              </a:rPr>
              <a:t>.</a:t>
            </a:r>
            <a:endParaRPr lang="en-GB" sz="1600" b="1" dirty="0">
              <a:latin typeface="HP001 4 hàng" panose="020B0603050302020204" pitchFamily="34" charset="0"/>
            </a:endParaRPr>
          </a:p>
        </p:txBody>
      </p:sp>
    </p:spTree>
    <p:extLst>
      <p:ext uri="{BB962C8B-B14F-4D97-AF65-F5344CB8AC3E}">
        <p14:creationId xmlns:p14="http://schemas.microsoft.com/office/powerpoint/2010/main" val="18629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TotalTime>
  <Words>764</Words>
  <Application>Microsoft Office PowerPoint</Application>
  <PresentationFormat>Custom</PresentationFormat>
  <Paragraphs>60</Paragraphs>
  <Slides>10</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Times New Roman</vt:lpstr>
      <vt:lpstr>Calibri Light</vt:lpstr>
      <vt:lpstr>Calibri</vt:lpstr>
      <vt:lpstr>Kalam</vt:lpstr>
      <vt:lpstr>Arial-Rounded</vt:lpstr>
      <vt:lpstr>UTM Cookies</vt:lpstr>
      <vt:lpstr>UTM Avo</vt:lpstr>
      <vt:lpstr>Montserrat</vt:lpstr>
      <vt:lpstr>方正姚体</vt:lpstr>
      <vt:lpstr>Arial</vt:lpstr>
      <vt:lpstr>HP001 4 hàng</vt:lpstr>
      <vt:lpstr>Doodle Sketchbook by Slidesgo</vt:lpstr>
      <vt:lpstr>1_Doodle Sketchbook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Trang Thu</cp:lastModifiedBy>
  <cp:revision>282</cp:revision>
  <dcterms:modified xsi:type="dcterms:W3CDTF">2022-02-16T15:41:05Z</dcterms:modified>
</cp:coreProperties>
</file>