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  <p:sldMasterId id="2147483718" r:id="rId3"/>
    <p:sldMasterId id="2147483730" r:id="rId4"/>
    <p:sldMasterId id="2147483735" r:id="rId5"/>
  </p:sldMasterIdLst>
  <p:notesMasterIdLst>
    <p:notesMasterId r:id="rId34"/>
  </p:notesMasterIdLst>
  <p:sldIdLst>
    <p:sldId id="322" r:id="rId6"/>
    <p:sldId id="380" r:id="rId7"/>
    <p:sldId id="373" r:id="rId8"/>
    <p:sldId id="366" r:id="rId9"/>
    <p:sldId id="374" r:id="rId10"/>
    <p:sldId id="409" r:id="rId11"/>
    <p:sldId id="375" r:id="rId12"/>
    <p:sldId id="376" r:id="rId13"/>
    <p:sldId id="377" r:id="rId14"/>
    <p:sldId id="378" r:id="rId15"/>
    <p:sldId id="379" r:id="rId16"/>
    <p:sldId id="386" r:id="rId17"/>
    <p:sldId id="381" r:id="rId18"/>
    <p:sldId id="385" r:id="rId19"/>
    <p:sldId id="2007577072" r:id="rId20"/>
    <p:sldId id="2007577071" r:id="rId21"/>
    <p:sldId id="266" r:id="rId22"/>
    <p:sldId id="257" r:id="rId23"/>
    <p:sldId id="2007577069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007577070" r:id="rId32"/>
    <p:sldId id="269" r:id="rId33"/>
  </p:sldIdLst>
  <p:sldSz cx="6858000" cy="5143500"/>
  <p:notesSz cx="6858000" cy="9144000"/>
  <p:embeddedFontLst>
    <p:embeddedFont>
      <p:font typeface="等线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Kalam" panose="020B0604020202020204" charset="0"/>
      <p:regular r:id="rId44"/>
      <p:bold r:id="rId45"/>
    </p:embeddedFont>
    <p:embeddedFont>
      <p:font typeface="Montserrat" panose="02000505000000020004" pitchFamily="2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3506" autoAdjust="0"/>
  </p:normalViewPr>
  <p:slideViewPr>
    <p:cSldViewPr snapToGrid="0">
      <p:cViewPr varScale="1">
        <p:scale>
          <a:sx n="85" d="100"/>
          <a:sy n="85" d="100"/>
        </p:scale>
        <p:origin x="16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5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1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7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809" y="-644054"/>
            <a:ext cx="4762385" cy="6556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81710" y="-99637"/>
            <a:ext cx="226508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73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74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379" y="-241428"/>
            <a:ext cx="5564473" cy="56263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503" y="-181655"/>
            <a:ext cx="3011002" cy="2629609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661" y="324870"/>
            <a:ext cx="2378852" cy="2298613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33" y="2894884"/>
            <a:ext cx="1439754" cy="2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9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5" y="-23244"/>
            <a:ext cx="6665010" cy="5166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10" y="0"/>
            <a:ext cx="732705" cy="905876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38" y="758474"/>
            <a:ext cx="3023016" cy="8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1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59809" y="71770"/>
            <a:ext cx="6734396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2129" y="42275"/>
            <a:ext cx="2813745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27998" y="787347"/>
            <a:ext cx="424526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933" y="3064193"/>
            <a:ext cx="1362314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90" y="306705"/>
            <a:ext cx="917079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1106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157946" y="841663"/>
            <a:ext cx="6547892" cy="4109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88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12090" y="191866"/>
            <a:ext cx="1473288" cy="155670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88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88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88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744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77750" y="0"/>
            <a:ext cx="6944862" cy="13062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61" tIns="19281" rIns="38561" bIns="19281" rtlCol="0" anchor="ctr"/>
          <a:lstStyle/>
          <a:p>
            <a:pPr algn="ctr" defTabSz="385763">
              <a:buClrTx/>
              <a:defRPr/>
            </a:pPr>
            <a:endParaRPr lang="en-US" sz="759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249990" y="1668423"/>
            <a:ext cx="5538233" cy="1337363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385763">
                <a:buClrTx/>
                <a:defRPr/>
              </a:pPr>
              <a:endParaRPr lang="en-US" sz="759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385763">
                <a:buClrTx/>
                <a:defRPr/>
              </a:pPr>
              <a:endParaRPr lang="en-US" sz="759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385763">
                <a:buClrTx/>
                <a:defRPr/>
              </a:pPr>
              <a:endParaRPr lang="en-US" sz="759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68245" y="1621012"/>
            <a:ext cx="869560" cy="132126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857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235436" y="1668423"/>
            <a:ext cx="784359" cy="1186014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buClrTx/>
              <a:defRPr/>
            </a:pPr>
            <a:endParaRPr lang="en-US" sz="759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464240" y="1565881"/>
            <a:ext cx="1047195" cy="1443370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857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75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857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75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5215469" y="4855064"/>
            <a:ext cx="195034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7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67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67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67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23239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157946" y="841663"/>
            <a:ext cx="6576450" cy="41423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88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12090" y="191866"/>
            <a:ext cx="1479714" cy="153554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88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88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88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266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36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38981" y="215309"/>
            <a:ext cx="6580039" cy="482579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88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28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157946" y="841664"/>
            <a:ext cx="6592898" cy="417324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88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12091" y="191866"/>
            <a:ext cx="1483414" cy="154699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88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88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88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901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808" y="-644054"/>
            <a:ext cx="4762385" cy="6556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81711" y="-99637"/>
            <a:ext cx="226508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3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64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5203507" y="35429"/>
            <a:ext cx="195034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7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67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67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67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6781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22629" y="900752"/>
            <a:ext cx="5911187" cy="3756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235237" y="993363"/>
            <a:ext cx="915733" cy="2829229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33" y="-112595"/>
            <a:ext cx="1269972" cy="2593163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121238" y="168200"/>
            <a:ext cx="4050514" cy="6038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/>
          </a:p>
        </p:txBody>
      </p:sp>
    </p:spTree>
    <p:extLst>
      <p:ext uri="{BB962C8B-B14F-4D97-AF65-F5344CB8AC3E}">
        <p14:creationId xmlns:p14="http://schemas.microsoft.com/office/powerpoint/2010/main" val="368730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718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12594" y="348018"/>
            <a:ext cx="6632812" cy="4606119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/>
          </a:p>
        </p:txBody>
      </p:sp>
    </p:spTree>
    <p:extLst>
      <p:ext uri="{BB962C8B-B14F-4D97-AF65-F5344CB8AC3E}">
        <p14:creationId xmlns:p14="http://schemas.microsoft.com/office/powerpoint/2010/main" val="236292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447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419652" y="3676353"/>
            <a:ext cx="4454169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0121" y="3001084"/>
            <a:ext cx="1923699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6353"/>
            <a:ext cx="4454169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05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381781" y="381573"/>
            <a:ext cx="4251477" cy="43564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1707" y="998293"/>
            <a:ext cx="3098062" cy="1162478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63222" y="2589851"/>
            <a:ext cx="1958816" cy="2374106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02" y="106680"/>
            <a:ext cx="917079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51272" y="716756"/>
            <a:ext cx="2692122" cy="5073015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59809" y="71770"/>
            <a:ext cx="6734396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237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751" y="-1200150"/>
            <a:ext cx="3429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1669866" y="1740753"/>
            <a:ext cx="369033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4639817" y="4432805"/>
            <a:ext cx="195034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75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675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675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675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2893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5819" y="-878683"/>
            <a:ext cx="5143500" cy="6900865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8255" y="-639790"/>
            <a:ext cx="4668511" cy="646571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74" y="955519"/>
            <a:ext cx="2933888" cy="4187981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81" y="4607414"/>
            <a:ext cx="369032" cy="507915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64732" y="726729"/>
            <a:ext cx="235798" cy="92413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73" y="4317233"/>
            <a:ext cx="279602" cy="397249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35" y="70807"/>
            <a:ext cx="280132" cy="448211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5" y="955519"/>
            <a:ext cx="321542" cy="590684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5886537" y="4115292"/>
            <a:ext cx="1533653" cy="1198379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95" y="565460"/>
            <a:ext cx="250028" cy="549444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8" y="3003168"/>
            <a:ext cx="299639" cy="445618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6446382" y="524609"/>
            <a:ext cx="55751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67" y="3714834"/>
            <a:ext cx="403219" cy="6023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276065" y="1805017"/>
            <a:ext cx="3343977" cy="1077699"/>
          </a:xfrm>
          <a:prstGeom prst="rect">
            <a:avLst/>
          </a:prstGeom>
          <a:noFill/>
        </p:spPr>
        <p:txBody>
          <a:bodyPr wrap="square" lIns="38576" tIns="19288" rIns="38576" bIns="19288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7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3375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7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3375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7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3375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7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3375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85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32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41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90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27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83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6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9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70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8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1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62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41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064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4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228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763961" y="2501153"/>
            <a:ext cx="612682" cy="998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788"/>
          </a:p>
        </p:txBody>
      </p:sp>
      <p:sp>
        <p:nvSpPr>
          <p:cNvPr id="4" name="矩形 3"/>
          <p:cNvSpPr/>
          <p:nvPr userDrawn="1"/>
        </p:nvSpPr>
        <p:spPr>
          <a:xfrm>
            <a:off x="5778874" y="1689288"/>
            <a:ext cx="650501" cy="1623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788"/>
          </a:p>
        </p:txBody>
      </p:sp>
      <p:sp>
        <p:nvSpPr>
          <p:cNvPr id="5" name="矩形 4"/>
          <p:cNvSpPr/>
          <p:nvPr userDrawn="1"/>
        </p:nvSpPr>
        <p:spPr>
          <a:xfrm>
            <a:off x="4102194" y="3499597"/>
            <a:ext cx="650501" cy="33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788"/>
          </a:p>
        </p:txBody>
      </p:sp>
      <p:sp>
        <p:nvSpPr>
          <p:cNvPr id="6" name="矩形 5"/>
          <p:cNvSpPr/>
          <p:nvPr userDrawn="1"/>
        </p:nvSpPr>
        <p:spPr>
          <a:xfrm>
            <a:off x="2927257" y="1358155"/>
            <a:ext cx="650501" cy="33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788"/>
          </a:p>
        </p:txBody>
      </p:sp>
      <p:sp>
        <p:nvSpPr>
          <p:cNvPr id="7" name="矩形 6"/>
          <p:cNvSpPr/>
          <p:nvPr userDrawn="1"/>
        </p:nvSpPr>
        <p:spPr>
          <a:xfrm>
            <a:off x="4102193" y="1253099"/>
            <a:ext cx="650501" cy="436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788"/>
          </a:p>
        </p:txBody>
      </p:sp>
    </p:spTree>
    <p:extLst>
      <p:ext uri="{BB962C8B-B14F-4D97-AF65-F5344CB8AC3E}">
        <p14:creationId xmlns:p14="http://schemas.microsoft.com/office/powerpoint/2010/main" val="1076387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27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777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1121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54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5475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59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1448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55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28500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478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77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5281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809" y="-644054"/>
            <a:ext cx="4762385" cy="6556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81710" y="-99637"/>
            <a:ext cx="226508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4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4710102" y="487587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5203507" y="35429"/>
            <a:ext cx="195034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7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67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67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67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806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6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0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428875" y="2228850"/>
            <a:ext cx="2000250" cy="19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16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16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337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7808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514339" rtl="0" eaLnBrk="1" latinLnBrk="0" hangingPunct="1">
        <a:lnSpc>
          <a:spcPct val="90000"/>
        </a:lnSpc>
        <a:spcBef>
          <a:spcPct val="0"/>
        </a:spcBef>
        <a:buNone/>
        <a:defRPr sz="24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5" indent="-128585" algn="l" defTabSz="514339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4" indent="-128585" algn="l" defTabSz="51433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3" indent="-128585" algn="l" defTabSz="51433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2" indent="-128585" algn="l" defTabSz="51433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63" indent="-128585" algn="l" defTabSz="51433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31" indent="-128585" algn="l" defTabSz="51433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00" indent="-128585" algn="l" defTabSz="51433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70" indent="-128585" algn="l" defTabSz="51433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40" indent="-128585" algn="l" defTabSz="51433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9" algn="l" defTabSz="51433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8" algn="l" defTabSz="51433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7" algn="l" defTabSz="51433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6" algn="l" defTabSz="51433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6" algn="l" defTabSz="51433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6" algn="l" defTabSz="51433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54" algn="l" defTabSz="51433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4710102" y="487587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8569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3.png"/><Relationship Id="rId18" Type="http://schemas.microsoft.com/office/2007/relationships/hdphoto" Target="../media/hdphoto9.wdp"/><Relationship Id="rId26" Type="http://schemas.openxmlformats.org/officeDocument/2006/relationships/image" Target="../media/image70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67.png"/><Relationship Id="rId7" Type="http://schemas.openxmlformats.org/officeDocument/2006/relationships/image" Target="../media/image59.png"/><Relationship Id="rId12" Type="http://schemas.microsoft.com/office/2007/relationships/hdphoto" Target="../media/hdphoto6.wdp"/><Relationship Id="rId17" Type="http://schemas.openxmlformats.org/officeDocument/2006/relationships/image" Target="../media/image65.png"/><Relationship Id="rId25" Type="http://schemas.openxmlformats.org/officeDocument/2006/relationships/slide" Target="slide18.xml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62.png"/><Relationship Id="rId24" Type="http://schemas.openxmlformats.org/officeDocument/2006/relationships/image" Target="../media/image69.png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10" Type="http://schemas.openxmlformats.org/officeDocument/2006/relationships/image" Target="../media/image61.png"/><Relationship Id="rId19" Type="http://schemas.openxmlformats.org/officeDocument/2006/relationships/image" Target="../media/image66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slide" Target="slide19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3.xml"/><Relationship Id="rId6" Type="http://schemas.microsoft.com/office/2007/relationships/hdphoto" Target="../media/hdphoto13.wdp"/><Relationship Id="rId5" Type="http://schemas.openxmlformats.org/officeDocument/2006/relationships/image" Target="../media/image73.png"/><Relationship Id="rId4" Type="http://schemas.microsoft.com/office/2007/relationships/hdphoto" Target="../media/hdphoto12.wdp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3.png"/><Relationship Id="rId18" Type="http://schemas.microsoft.com/office/2007/relationships/hdphoto" Target="../media/hdphoto9.wdp"/><Relationship Id="rId26" Type="http://schemas.openxmlformats.org/officeDocument/2006/relationships/image" Target="../media/image76.png"/><Relationship Id="rId39" Type="http://schemas.openxmlformats.org/officeDocument/2006/relationships/slide" Target="slide26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67.png"/><Relationship Id="rId34" Type="http://schemas.openxmlformats.org/officeDocument/2006/relationships/slide" Target="slide24.xml"/><Relationship Id="rId42" Type="http://schemas.openxmlformats.org/officeDocument/2006/relationships/image" Target="../media/image33.png"/><Relationship Id="rId7" Type="http://schemas.openxmlformats.org/officeDocument/2006/relationships/image" Target="../media/image59.png"/><Relationship Id="rId12" Type="http://schemas.microsoft.com/office/2007/relationships/hdphoto" Target="../media/hdphoto6.wdp"/><Relationship Id="rId17" Type="http://schemas.openxmlformats.org/officeDocument/2006/relationships/image" Target="../media/image65.png"/><Relationship Id="rId25" Type="http://schemas.openxmlformats.org/officeDocument/2006/relationships/image" Target="../media/image75.png"/><Relationship Id="rId33" Type="http://schemas.openxmlformats.org/officeDocument/2006/relationships/slide" Target="slide20.xml"/><Relationship Id="rId38" Type="http://schemas.openxmlformats.org/officeDocument/2006/relationships/slide" Target="slide23.xml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79.png"/><Relationship Id="rId41" Type="http://schemas.openxmlformats.org/officeDocument/2006/relationships/image" Target="../media/image68.png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62.png"/><Relationship Id="rId24" Type="http://schemas.microsoft.com/office/2007/relationships/hdphoto" Target="../media/hdphoto13.wdp"/><Relationship Id="rId32" Type="http://schemas.openxmlformats.org/officeDocument/2006/relationships/image" Target="../media/image82.png"/><Relationship Id="rId37" Type="http://schemas.openxmlformats.org/officeDocument/2006/relationships/slide" Target="slide22.xml"/><Relationship Id="rId40" Type="http://schemas.openxmlformats.org/officeDocument/2006/relationships/slide" Target="slide27.xml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slide" Target="slide25.xml"/><Relationship Id="rId10" Type="http://schemas.openxmlformats.org/officeDocument/2006/relationships/image" Target="../media/image61.png"/><Relationship Id="rId19" Type="http://schemas.openxmlformats.org/officeDocument/2006/relationships/image" Target="../media/image66.png"/><Relationship Id="rId31" Type="http://schemas.openxmlformats.org/officeDocument/2006/relationships/image" Target="../media/image8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slide" Target="slide19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slide" Target="slide19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slide" Target="slide19.xm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slide" Target="slide19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slide" Target="slide19.xml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slide" Target="slide19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slide" Target="slide19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slide" Target="slide19.xml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1EB76-4C67-470B-B559-9F9E687BC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1953466" y="483987"/>
            <a:ext cx="4535053" cy="4344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C6451E-2FDB-4729-9E66-BC161BBF9E91}"/>
              </a:ext>
            </a:extLst>
          </p:cNvPr>
          <p:cNvSpPr txBox="1"/>
          <p:nvPr/>
        </p:nvSpPr>
        <p:spPr>
          <a:xfrm>
            <a:off x="529084" y="1658678"/>
            <a:ext cx="16020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UTM Cookies" panose="02040603050506020204" pitchFamily="18" charset="0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ADFA583-01F4-4C89-9343-1FAEE95A7DC4}"/>
              </a:ext>
            </a:extLst>
          </p:cNvPr>
          <p:cNvGrpSpPr/>
          <p:nvPr/>
        </p:nvGrpSpPr>
        <p:grpSpPr>
          <a:xfrm>
            <a:off x="4015866" y="1977861"/>
            <a:ext cx="211516" cy="690831"/>
            <a:chOff x="5857432" y="1499050"/>
            <a:chExt cx="215150" cy="70270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760F85B-61D7-4AD3-BFE6-63A894874349}"/>
                </a:ext>
              </a:extLst>
            </p:cNvPr>
            <p:cNvSpPr txBox="1"/>
            <p:nvPr/>
          </p:nvSpPr>
          <p:spPr>
            <a:xfrm>
              <a:off x="5857432" y="1499050"/>
              <a:ext cx="215150" cy="31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348917-635B-4E5F-9704-F60C6AA5D0D2}"/>
                </a:ext>
              </a:extLst>
            </p:cNvPr>
            <p:cNvSpPr/>
            <p:nvPr/>
          </p:nvSpPr>
          <p:spPr>
            <a:xfrm>
              <a:off x="5921845" y="2153818"/>
              <a:ext cx="46504" cy="479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0000"/>
                </a:solidFill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4F6C1CDC-F027-404F-8DA4-CF7CB4553F13}"/>
              </a:ext>
            </a:extLst>
          </p:cNvPr>
          <p:cNvSpPr/>
          <p:nvPr/>
        </p:nvSpPr>
        <p:spPr>
          <a:xfrm>
            <a:off x="340053" y="1982375"/>
            <a:ext cx="6177893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Sách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giúp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b="1" err="1">
                <a:latin typeface="UTM Avo" panose="02040603050506020204" pitchFamily="18" charset="0"/>
              </a:rPr>
              <a:t>mơ</a:t>
            </a:r>
            <a:r>
              <a:rPr lang="en-US" sz="2400">
                <a:latin typeface="UTM Avo" panose="02040603050506020204" pitchFamily="18" charset="0"/>
              </a:rPr>
              <a:t> rộng </a:t>
            </a:r>
            <a:r>
              <a:rPr lang="en-US" sz="2400" b="1" dirty="0" err="1">
                <a:latin typeface="UTM Avo" panose="02040603050506020204" pitchFamily="18" charset="0"/>
              </a:rPr>
              <a:t>hiêu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biết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sz="2400" dirty="0">
              <a:latin typeface="UTM Avo" panose="02040603050506020204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phụ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trách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thư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hướng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dân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đê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sách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giá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  <a:endParaRPr lang="vi-VN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2D35F-4092-439C-A1F6-8A834082C6B9}"/>
              </a:ext>
            </a:extLst>
          </p:cNvPr>
          <p:cNvSpPr txBox="1"/>
          <p:nvPr/>
        </p:nvSpPr>
        <p:spPr>
          <a:xfrm>
            <a:off x="987707" y="461523"/>
            <a:ext cx="5311568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Chọn</a:t>
            </a:r>
            <a:r>
              <a:rPr lang="en-US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a </a:t>
            </a:r>
            <a:r>
              <a:rPr lang="en-US" sz="18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hoặc</a:t>
            </a:r>
            <a:r>
              <a:rPr lang="en-US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b</a:t>
            </a:r>
            <a:endParaRPr lang="vi-VN" sz="18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285D8-AFC6-4D3F-B54A-A89375A83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1" y="517623"/>
            <a:ext cx="352093" cy="352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A0BE70-8FD3-45A4-9F6A-76C26CE0AEEE}"/>
              </a:ext>
            </a:extLst>
          </p:cNvPr>
          <p:cNvSpPr/>
          <p:nvPr/>
        </p:nvSpPr>
        <p:spPr>
          <a:xfrm>
            <a:off x="691395" y="1042631"/>
            <a:ext cx="5709404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Chọn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i="1" dirty="0" err="1">
                <a:latin typeface="UTM Avo" panose="02040603050506020204" pitchFamily="18" charset="0"/>
              </a:rPr>
              <a:t>dấu</a:t>
            </a:r>
            <a:r>
              <a:rPr lang="en-US" sz="2000" b="1" i="1" dirty="0">
                <a:latin typeface="UTM Avo" panose="02040603050506020204" pitchFamily="18" charset="0"/>
              </a:rPr>
              <a:t> </a:t>
            </a:r>
            <a:r>
              <a:rPr lang="en-US" sz="2000" b="1" i="1" dirty="0" err="1">
                <a:latin typeface="UTM Avo" panose="02040603050506020204" pitchFamily="18" charset="0"/>
              </a:rPr>
              <a:t>hỏi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hoặc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i="1" dirty="0" err="1">
                <a:latin typeface="UTM Avo" panose="02040603050506020204" pitchFamily="18" charset="0"/>
              </a:rPr>
              <a:t>dấu</a:t>
            </a:r>
            <a:r>
              <a:rPr lang="en-US" sz="2000" b="1" i="1" dirty="0">
                <a:latin typeface="UTM Avo" panose="02040603050506020204" pitchFamily="18" charset="0"/>
              </a:rPr>
              <a:t> </a:t>
            </a:r>
            <a:r>
              <a:rPr lang="en-US" sz="2000" b="1" i="1" dirty="0" err="1">
                <a:latin typeface="UTM Avo" panose="02040603050506020204" pitchFamily="18" charset="0"/>
              </a:rPr>
              <a:t>ngã</a:t>
            </a:r>
            <a:r>
              <a:rPr lang="en-US" sz="2000" b="1" i="1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in </a:t>
            </a:r>
            <a:r>
              <a:rPr lang="en-US" sz="2000" dirty="0" err="1">
                <a:latin typeface="UTM Avo" panose="02040603050506020204" pitchFamily="18" charset="0"/>
              </a:rPr>
              <a:t>đậm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000" i="1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445A785-6D47-47D6-B944-656CDB8A9548}"/>
              </a:ext>
            </a:extLst>
          </p:cNvPr>
          <p:cNvGrpSpPr/>
          <p:nvPr/>
        </p:nvGrpSpPr>
        <p:grpSpPr>
          <a:xfrm>
            <a:off x="1073543" y="3183667"/>
            <a:ext cx="5444403" cy="307777"/>
            <a:chOff x="5921845" y="1993745"/>
            <a:chExt cx="5537942" cy="31306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DAC9DAB-3DB0-41CE-9037-BD9B251893E6}"/>
                </a:ext>
              </a:extLst>
            </p:cNvPr>
            <p:cNvSpPr txBox="1"/>
            <p:nvPr/>
          </p:nvSpPr>
          <p:spPr>
            <a:xfrm>
              <a:off x="11244637" y="1993745"/>
              <a:ext cx="215150" cy="31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BD16BA-6026-4268-B05B-5679B1675205}"/>
                </a:ext>
              </a:extLst>
            </p:cNvPr>
            <p:cNvSpPr/>
            <p:nvPr/>
          </p:nvSpPr>
          <p:spPr>
            <a:xfrm>
              <a:off x="5921845" y="2153818"/>
              <a:ext cx="46504" cy="479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0000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CFF0FB2-F340-4D2F-A3BA-677A0870594F}"/>
              </a:ext>
            </a:extLst>
          </p:cNvPr>
          <p:cNvSpPr txBox="1"/>
          <p:nvPr/>
        </p:nvSpPr>
        <p:spPr>
          <a:xfrm>
            <a:off x="2890625" y="3639204"/>
            <a:ext cx="40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~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11933-5154-E257-B2EE-56CAD1D4A780}"/>
              </a:ext>
            </a:extLst>
          </p:cNvPr>
          <p:cNvSpPr txBox="1"/>
          <p:nvPr/>
        </p:nvSpPr>
        <p:spPr>
          <a:xfrm>
            <a:off x="4720824" y="3106721"/>
            <a:ext cx="40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~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7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EE6CED-D394-4C57-A64E-DCE6E2E1BD9F}"/>
              </a:ext>
            </a:extLst>
          </p:cNvPr>
          <p:cNvGrpSpPr/>
          <p:nvPr/>
        </p:nvGrpSpPr>
        <p:grpSpPr>
          <a:xfrm>
            <a:off x="931611" y="1390819"/>
            <a:ext cx="5354644" cy="3526767"/>
            <a:chOff x="931611" y="1390819"/>
            <a:chExt cx="5354644" cy="35267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FD9605-80A1-47CD-8611-A98C33942BC4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710A033-B883-4295-B653-137D52913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4B6330-636E-40E0-B713-4F541A23410F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AA5B37-CF20-44AA-A6D5-73FE0760A726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4EBD0C9-C5E4-4B87-A298-92CFB2156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96EFD3-DCAD-482E-9619-B9A36A750B3C}"/>
              </a:ext>
            </a:extLst>
          </p:cNvPr>
          <p:cNvGrpSpPr/>
          <p:nvPr/>
        </p:nvGrpSpPr>
        <p:grpSpPr>
          <a:xfrm>
            <a:off x="258218" y="647283"/>
            <a:ext cx="1639047" cy="634858"/>
            <a:chOff x="343943" y="617893"/>
            <a:chExt cx="1639047" cy="6348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D9F67B-279F-4F69-A595-64B566FF7A58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B84CE-D6E9-4A78-A9ED-60137A6C52A9}"/>
                </a:ext>
              </a:extLst>
            </p:cNvPr>
            <p:cNvSpPr txBox="1"/>
            <p:nvPr/>
          </p:nvSpPr>
          <p:spPr>
            <a:xfrm>
              <a:off x="343943" y="637198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18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2883BFA-31B1-4611-949B-2F4AC7611549}"/>
              </a:ext>
            </a:extLst>
          </p:cNvPr>
          <p:cNvSpPr txBox="1"/>
          <p:nvPr/>
        </p:nvSpPr>
        <p:spPr>
          <a:xfrm>
            <a:off x="1897265" y="461061"/>
            <a:ext cx="4552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THƯ VIỆN BIẾT 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75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green, yellow&#10;&#10;Description automatically generated">
            <a:extLst>
              <a:ext uri="{FF2B5EF4-FFF2-40B4-BE49-F238E27FC236}">
                <a16:creationId xmlns:a16="http://schemas.microsoft.com/office/drawing/2014/main" id="{EA168A3A-22DA-4EAB-BB16-3C5899A52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791"/>
            <a:ext cx="6539948" cy="4777409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4DE65B1A-857B-4E78-B0F7-7D4836C38F09}"/>
              </a:ext>
            </a:extLst>
          </p:cNvPr>
          <p:cNvSpPr txBox="1"/>
          <p:nvPr/>
        </p:nvSpPr>
        <p:spPr>
          <a:xfrm>
            <a:off x="1566949" y="733925"/>
            <a:ext cx="500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31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3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2123230" y="1106082"/>
            <a:ext cx="195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1800" b="1">
                <a:solidFill>
                  <a:prstClr val="white"/>
                </a:solidFill>
                <a:latin typeface="HP001 4 hàng" panose="020B0603050302020204" pitchFamily="34" charset="0"/>
              </a:rPr>
              <a:t> từ và câu </a:t>
            </a:r>
            <a:endParaRPr lang="en-US" sz="1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1465348" y="1446404"/>
            <a:ext cx="500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sử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dụng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dấu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chấm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dấu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chấm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than,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298713" y="606594"/>
            <a:ext cx="2307" cy="3932276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1298713" y="1815736"/>
            <a:ext cx="500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dấu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err="1">
                <a:solidFill>
                  <a:prstClr val="white"/>
                </a:solidFill>
                <a:latin typeface="HP001 4 hàng" panose="020B0603050302020204" pitchFamily="34" charset="0"/>
              </a:rPr>
              <a:t>phẩy</a:t>
            </a:r>
            <a:r>
              <a:rPr lang="en-US" sz="1800" b="1">
                <a:solidFill>
                  <a:prstClr val="white"/>
                </a:solidFill>
                <a:latin typeface="HP001 4 hàng" panose="020B0603050302020204" pitchFamily="34" charset="0"/>
              </a:rPr>
              <a:t> (Tr82)</a:t>
            </a:r>
            <a:endParaRPr lang="en-US" sz="1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4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E1871B-763D-48C3-9913-73277A3AA590}"/>
              </a:ext>
            </a:extLst>
          </p:cNvPr>
          <p:cNvSpPr txBox="1"/>
          <p:nvPr/>
        </p:nvSpPr>
        <p:spPr>
          <a:xfrm>
            <a:off x="578081" y="691860"/>
            <a:ext cx="599676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dấu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chấm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dấu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chấm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than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dưới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27388-C091-4945-8F6C-F9D4EA1F944D}"/>
              </a:ext>
            </a:extLst>
          </p:cNvPr>
          <p:cNvSpPr/>
          <p:nvPr/>
        </p:nvSpPr>
        <p:spPr>
          <a:xfrm>
            <a:off x="786924" y="1666228"/>
            <a:ext cx="5996762" cy="255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Đèn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quá</a:t>
            </a:r>
            <a:endParaRPr lang="en-US" sz="2800" dirty="0">
              <a:latin typeface="UTM Avo" panose="02040603050506020204" pitchFamily="18" charset="0"/>
            </a:endParaRP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Ôi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thật</a:t>
            </a:r>
            <a:endParaRPr lang="en-US" sz="2800" dirty="0">
              <a:latin typeface="UTM Avo" panose="02040603050506020204" pitchFamily="18" charset="0"/>
            </a:endParaRP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nhỏ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rủ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nhau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viện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DAAE1-C68B-4B0E-A9BC-A3BD7251E67A}"/>
              </a:ext>
            </a:extLst>
          </p:cNvPr>
          <p:cNvSpPr txBox="1"/>
          <p:nvPr/>
        </p:nvSpPr>
        <p:spPr>
          <a:xfrm>
            <a:off x="3283580" y="1925419"/>
            <a:ext cx="282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6E33A8-ADA8-4871-A700-D2CEEDD4AD84}"/>
              </a:ext>
            </a:extLst>
          </p:cNvPr>
          <p:cNvSpPr txBox="1"/>
          <p:nvPr/>
        </p:nvSpPr>
        <p:spPr>
          <a:xfrm>
            <a:off x="6253468" y="3576879"/>
            <a:ext cx="282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CC0696-8422-42F3-99D9-44FAD0B1A6F5}"/>
              </a:ext>
            </a:extLst>
          </p:cNvPr>
          <p:cNvSpPr txBox="1"/>
          <p:nvPr/>
        </p:nvSpPr>
        <p:spPr>
          <a:xfrm>
            <a:off x="4334933" y="2728977"/>
            <a:ext cx="268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77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E1871B-763D-48C3-9913-73277A3AA590}"/>
              </a:ext>
            </a:extLst>
          </p:cNvPr>
          <p:cNvSpPr txBox="1"/>
          <p:nvPr/>
        </p:nvSpPr>
        <p:spPr>
          <a:xfrm>
            <a:off x="615557" y="210691"/>
            <a:ext cx="5996762" cy="86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đặt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i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dấu</a:t>
            </a:r>
            <a:r>
              <a:rPr lang="en-US" sz="1800" b="1" i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i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phẩy</a:t>
            </a:r>
            <a:r>
              <a:rPr lang="en-US" sz="1800" b="1" i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27388-C091-4945-8F6C-F9D4EA1F944D}"/>
              </a:ext>
            </a:extLst>
          </p:cNvPr>
          <p:cNvSpPr/>
          <p:nvPr/>
        </p:nvSpPr>
        <p:spPr>
          <a:xfrm>
            <a:off x="520929" y="970875"/>
            <a:ext cx="5996762" cy="276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báo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tạp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chí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sắp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xếp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gọn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gàng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giá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Mai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Lan </a:t>
            </a:r>
            <a:r>
              <a:rPr lang="en-US" sz="1800" dirty="0" err="1">
                <a:latin typeface="UTM Avo" panose="02040603050506020204" pitchFamily="18" charset="0"/>
              </a:rPr>
              <a:t>đều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khoa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sinh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lớp</a:t>
            </a:r>
            <a:r>
              <a:rPr lang="en-US" sz="1800" dirty="0">
                <a:latin typeface="UTM Avo" panose="02040603050506020204" pitchFamily="18" charset="0"/>
              </a:rPr>
              <a:t> 1 </a:t>
            </a:r>
            <a:r>
              <a:rPr lang="en-US" sz="1800" dirty="0" err="1">
                <a:latin typeface="UTM Avo" panose="02040603050506020204" pitchFamily="18" charset="0"/>
              </a:rPr>
              <a:t>lớp</a:t>
            </a:r>
            <a:r>
              <a:rPr lang="en-US" sz="1800" dirty="0">
                <a:latin typeface="UTM Avo" panose="02040603050506020204" pitchFamily="18" charset="0"/>
              </a:rPr>
              <a:t> 2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Năm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tuần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F0EE5-609B-4A3B-A6D4-47052E55E114}"/>
              </a:ext>
            </a:extLst>
          </p:cNvPr>
          <p:cNvSpPr txBox="1"/>
          <p:nvPr/>
        </p:nvSpPr>
        <p:spPr>
          <a:xfrm>
            <a:off x="1794975" y="1098299"/>
            <a:ext cx="282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  <a:endParaRPr lang="en-US" sz="19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0787A8-2065-420E-BBDF-528E77DA9105}"/>
              </a:ext>
            </a:extLst>
          </p:cNvPr>
          <p:cNvSpPr txBox="1"/>
          <p:nvPr/>
        </p:nvSpPr>
        <p:spPr>
          <a:xfrm>
            <a:off x="2306672" y="2222071"/>
            <a:ext cx="282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  <a:endParaRPr lang="en-US" sz="19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B80105-E318-44E8-8D50-FE0068A996D9}"/>
              </a:ext>
            </a:extLst>
          </p:cNvPr>
          <p:cNvSpPr txBox="1"/>
          <p:nvPr/>
        </p:nvSpPr>
        <p:spPr>
          <a:xfrm>
            <a:off x="1727240" y="1643645"/>
            <a:ext cx="282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  <a:endParaRPr lang="en-US" sz="19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658267-E7DB-477A-9CD8-BDEF6973B94F}"/>
              </a:ext>
            </a:extLst>
          </p:cNvPr>
          <p:cNvSpPr txBox="1"/>
          <p:nvPr/>
        </p:nvSpPr>
        <p:spPr>
          <a:xfrm>
            <a:off x="558642" y="3757978"/>
            <a:ext cx="599676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Đặt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sử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dấu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phẩy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1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7658267-E7DB-477A-9CD8-BDEF6973B94F}"/>
              </a:ext>
            </a:extLst>
          </p:cNvPr>
          <p:cNvSpPr txBox="1"/>
          <p:nvPr/>
        </p:nvSpPr>
        <p:spPr>
          <a:xfrm>
            <a:off x="558642" y="625034"/>
            <a:ext cx="59967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Đặt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dấu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phẩy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D3CD0-798C-4BAA-9D1B-02E1C5270D6A}"/>
              </a:ext>
            </a:extLst>
          </p:cNvPr>
          <p:cNvSpPr txBox="1"/>
          <p:nvPr/>
        </p:nvSpPr>
        <p:spPr>
          <a:xfrm>
            <a:off x="432540" y="1389035"/>
            <a:ext cx="6035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M: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,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dậy</a:t>
            </a:r>
            <a:r>
              <a:rPr lang="en-US" sz="2800" dirty="0"/>
              <a:t>,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3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174505-EEEB-4F3D-AF9C-F9D356E6CFFB}"/>
              </a:ext>
            </a:extLst>
          </p:cNvPr>
          <p:cNvSpPr txBox="1"/>
          <p:nvPr/>
        </p:nvSpPr>
        <p:spPr>
          <a:xfrm>
            <a:off x="2452346" y="2055467"/>
            <a:ext cx="2411962" cy="123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3713" kern="1200" dirty="0" err="1">
                <a:solidFill>
                  <a:srgbClr val="00B050"/>
                </a:solidFill>
                <a:latin typeface="Arial-Rounded"/>
                <a:cs typeface="+mn-cs"/>
              </a:rPr>
              <a:t>Trò</a:t>
            </a:r>
            <a:r>
              <a:rPr lang="en-US" sz="3713" kern="1200" dirty="0">
                <a:solidFill>
                  <a:srgbClr val="00B050"/>
                </a:solidFill>
                <a:latin typeface="Arial-Rounded"/>
                <a:cs typeface="+mn-cs"/>
              </a:rPr>
              <a:t> </a:t>
            </a:r>
            <a:r>
              <a:rPr lang="en-US" sz="3713" kern="1200" dirty="0" err="1">
                <a:solidFill>
                  <a:srgbClr val="00B050"/>
                </a:solidFill>
                <a:latin typeface="Arial-Rounded"/>
                <a:cs typeface="+mn-cs"/>
              </a:rPr>
              <a:t>chơi</a:t>
            </a:r>
            <a:r>
              <a:rPr lang="en-US" sz="3713" kern="1200" dirty="0">
                <a:solidFill>
                  <a:srgbClr val="00B050"/>
                </a:solidFill>
                <a:latin typeface="Arial-Rounded"/>
                <a:cs typeface="+mn-cs"/>
              </a:rPr>
              <a:t> </a:t>
            </a:r>
            <a:r>
              <a:rPr lang="en-US" sz="3713" kern="1200" dirty="0" err="1">
                <a:solidFill>
                  <a:srgbClr val="00B050"/>
                </a:solidFill>
                <a:latin typeface="Arial-Rounded"/>
                <a:cs typeface="+mn-cs"/>
              </a:rPr>
              <a:t>củng</a:t>
            </a:r>
            <a:r>
              <a:rPr lang="en-US" sz="3713" kern="1200" dirty="0">
                <a:solidFill>
                  <a:srgbClr val="00B050"/>
                </a:solidFill>
                <a:latin typeface="Arial-Rounded"/>
                <a:cs typeface="+mn-cs"/>
              </a:rPr>
              <a:t> </a:t>
            </a:r>
            <a:r>
              <a:rPr lang="en-US" sz="3713" kern="1200" dirty="0" err="1">
                <a:solidFill>
                  <a:srgbClr val="00B050"/>
                </a:solidFill>
                <a:latin typeface="Arial-Rounded"/>
                <a:cs typeface="+mn-cs"/>
              </a:rPr>
              <a:t>cố</a:t>
            </a:r>
            <a:endParaRPr lang="en-US" sz="3713" kern="1200" dirty="0">
              <a:solidFill>
                <a:srgbClr val="00B050"/>
              </a:solidFill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4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49" y="1102971"/>
            <a:ext cx="3037208" cy="2673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58" y="937183"/>
            <a:ext cx="3363686" cy="15973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02" y="621278"/>
            <a:ext cx="389735" cy="6005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44" y="2350892"/>
            <a:ext cx="628347" cy="12031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43" y="2245596"/>
            <a:ext cx="728529" cy="3326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89" y="2433374"/>
            <a:ext cx="690580" cy="7996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66" y="2491438"/>
            <a:ext cx="436047" cy="7180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79" y="2491438"/>
            <a:ext cx="308864" cy="578342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4118192" y="406636"/>
            <a:ext cx="3134221" cy="37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6" y="2952485"/>
            <a:ext cx="2046368" cy="12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06" y="3228142"/>
            <a:ext cx="2258395" cy="138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97" y="3149776"/>
            <a:ext cx="706435" cy="1495173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80" y="-313814"/>
            <a:ext cx="3876153" cy="17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870005" y="843474"/>
            <a:ext cx="340690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NGÔI NHÀ TÌNH THƯƠNG </a:t>
            </a:r>
            <a:endParaRPr lang="en-US" sz="2025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61" y="3589346"/>
            <a:ext cx="712070" cy="3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032291" y="2609585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34" y="703721"/>
            <a:ext cx="6169640" cy="416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0" y="3345597"/>
            <a:ext cx="706568" cy="1494127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70" y="4092661"/>
            <a:ext cx="753611" cy="3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0" y="-1692048"/>
            <a:ext cx="5114651" cy="42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81653" y="795376"/>
            <a:ext cx="4495467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2025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một trận bão lớn, ngôi nhà</a:t>
            </a:r>
          </a:p>
          <a:p>
            <a:pPr algn="ctr" defTabSz="514350">
              <a:buClrTx/>
            </a:pPr>
            <a:r>
              <a:rPr lang="en-US" sz="2025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 bác Ba đã bị bão tàn phá.</a:t>
            </a:r>
          </a:p>
          <a:p>
            <a:pPr algn="ctr" defTabSz="514350">
              <a:buClrTx/>
            </a:pPr>
            <a:r>
              <a:rPr lang="en-US" sz="2025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hãy giúp bác Ba </a:t>
            </a:r>
          </a:p>
          <a:p>
            <a:pPr algn="ctr" defTabSz="514350">
              <a:buClrTx/>
            </a:pPr>
            <a:r>
              <a:rPr lang="en-US" sz="2025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xây lại ngôi nhà mới bằng cách </a:t>
            </a:r>
          </a:p>
          <a:p>
            <a:pPr algn="ctr" defTabSz="514350">
              <a:buClrTx/>
            </a:pPr>
            <a:r>
              <a:rPr lang="en-US" sz="2025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 lời đúng các câu hỏi.</a:t>
            </a:r>
            <a:endParaRPr lang="en-US" sz="2025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49" y="1102971"/>
            <a:ext cx="3037208" cy="2673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58" y="937183"/>
            <a:ext cx="3363686" cy="15973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02" y="621278"/>
            <a:ext cx="389735" cy="6005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44" y="2350892"/>
            <a:ext cx="628347" cy="12031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43" y="2245596"/>
            <a:ext cx="728529" cy="3326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89" y="2433374"/>
            <a:ext cx="690580" cy="7996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66" y="2491438"/>
            <a:ext cx="436047" cy="7180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79" y="2491438"/>
            <a:ext cx="308864" cy="578342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4118192" y="406636"/>
            <a:ext cx="3134221" cy="37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6" y="2952485"/>
            <a:ext cx="2046368" cy="12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83" y="3427240"/>
            <a:ext cx="706568" cy="1494127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06" y="3228142"/>
            <a:ext cx="2258395" cy="138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3" y="2890939"/>
            <a:ext cx="507230" cy="230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17" y="737023"/>
            <a:ext cx="560616" cy="266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9" y="1377092"/>
            <a:ext cx="314412" cy="362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45" y="1369657"/>
            <a:ext cx="442149" cy="38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95" y="2813562"/>
            <a:ext cx="609289" cy="374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9" y="2040975"/>
            <a:ext cx="260572" cy="499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94" y="594433"/>
            <a:ext cx="295253" cy="457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4" y="2082837"/>
            <a:ext cx="432272" cy="499820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001608" y="1035356"/>
            <a:ext cx="314412" cy="2770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025" kern="12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2051996" y="1065423"/>
            <a:ext cx="314412" cy="2770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025" kern="12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989167" y="1733148"/>
            <a:ext cx="314412" cy="2770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025" kern="12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2046149" y="1789261"/>
            <a:ext cx="314412" cy="2770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025" kern="12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981993" y="2571535"/>
            <a:ext cx="314412" cy="2770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025" kern="12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958359" y="3130494"/>
            <a:ext cx="314412" cy="2770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025" kern="12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2039430" y="2606309"/>
            <a:ext cx="314412" cy="2770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025" kern="12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2049198" y="3162756"/>
            <a:ext cx="314412" cy="2770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025" kern="12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86" y="3423342"/>
            <a:ext cx="706435" cy="1495173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351147" y="3483033"/>
            <a:ext cx="1406720" cy="81487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125" kern="1200">
                <a:solidFill>
                  <a:srgbClr val="0000FF"/>
                </a:solidFill>
                <a:latin typeface="Calibri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991243" y="2085713"/>
            <a:ext cx="342900" cy="3429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987247" y="2505688"/>
            <a:ext cx="342900" cy="3429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7026204" y="2898329"/>
            <a:ext cx="342900" cy="3429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7036362" y="3322691"/>
            <a:ext cx="342900" cy="3429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7640502" y="2096972"/>
            <a:ext cx="342900" cy="3429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7640502" y="2534565"/>
            <a:ext cx="342900" cy="3429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7640502" y="3027298"/>
            <a:ext cx="342900" cy="3429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7640502" y="3424028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E36476-C6B2-4CE7-B38F-AD948DD7B8BB}"/>
              </a:ext>
            </a:extLst>
          </p:cNvPr>
          <p:cNvGrpSpPr/>
          <p:nvPr/>
        </p:nvGrpSpPr>
        <p:grpSpPr>
          <a:xfrm>
            <a:off x="1144267" y="1390819"/>
            <a:ext cx="5142133" cy="3364044"/>
            <a:chOff x="1144267" y="1390819"/>
            <a:chExt cx="5142133" cy="33640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6646D1-575A-4F7F-ADC6-84395300EB9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C940803-C9AA-446A-A085-8E0984A69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68A0DF-74D4-46FD-9D6C-C82BF2043993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VIẾT</a:t>
                </a:r>
                <a:endPara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732AB1-D389-4873-A324-CC8603F8D06C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3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8FA7FC2-CF71-49F0-8488-F63AA97F0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2CD27B-405B-4FA6-A0CD-EB72650D9B94}"/>
              </a:ext>
            </a:extLst>
          </p:cNvPr>
          <p:cNvGrpSpPr/>
          <p:nvPr/>
        </p:nvGrpSpPr>
        <p:grpSpPr>
          <a:xfrm>
            <a:off x="258218" y="647283"/>
            <a:ext cx="1639047" cy="634858"/>
            <a:chOff x="343943" y="617893"/>
            <a:chExt cx="1639047" cy="6348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F6501E-3F06-456E-BBAA-9BFED4D0B40D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13970F-3304-4506-B624-0E4B04D21059}"/>
                </a:ext>
              </a:extLst>
            </p:cNvPr>
            <p:cNvSpPr txBox="1"/>
            <p:nvPr/>
          </p:nvSpPr>
          <p:spPr>
            <a:xfrm>
              <a:off x="343943" y="637198"/>
              <a:ext cx="16136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18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9D2BEE-5B27-4F3D-8B04-C9BB7894931A}"/>
              </a:ext>
            </a:extLst>
          </p:cNvPr>
          <p:cNvSpPr txBox="1"/>
          <p:nvPr/>
        </p:nvSpPr>
        <p:spPr>
          <a:xfrm>
            <a:off x="1897265" y="461061"/>
            <a:ext cx="4552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THƯ VIỆN BIẾT 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383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3966"/>
            <a:ext cx="5143500" cy="2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5869" y="1809666"/>
            <a:ext cx="277396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Điền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gì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câu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sau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?</a:t>
            </a:r>
          </a:p>
          <a:p>
            <a:pPr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Ôi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thật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là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đẹp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    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944761" y="561677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4114" y="3190194"/>
            <a:ext cx="3921919" cy="12409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4463" y="3628900"/>
            <a:ext cx="2209259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chấm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than “ !”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41" y="693966"/>
            <a:ext cx="753611" cy="3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6372C3-BE6F-45CD-9A4D-3ED14A5AE934}"/>
              </a:ext>
            </a:extLst>
          </p:cNvPr>
          <p:cNvSpPr/>
          <p:nvPr/>
        </p:nvSpPr>
        <p:spPr>
          <a:xfrm>
            <a:off x="3779799" y="2173574"/>
            <a:ext cx="275040" cy="26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3966"/>
            <a:ext cx="5143500" cy="2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6630" y="1569789"/>
            <a:ext cx="357652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Điền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phẩy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chỗ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phù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hợp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trong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câu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algn="just"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Tôi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Lan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Chúc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đã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chơi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với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nhau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10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năm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”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944761" y="561677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43934" y="3208562"/>
            <a:ext cx="3921919" cy="12409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7575" y="3375855"/>
            <a:ext cx="3073867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Tôi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70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Lan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Chúc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đã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chơi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với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nhau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10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năm</a:t>
            </a:r>
            <a:endParaRPr lang="en-US" sz="2025" kern="12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41" y="693966"/>
            <a:ext cx="753611" cy="3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3966"/>
            <a:ext cx="5143500" cy="2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5868" y="1809666"/>
            <a:ext cx="27226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Điền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gì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câu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sau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Cậu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đâu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thế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944761" y="561677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4114" y="3190194"/>
            <a:ext cx="3921919" cy="12409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0209" y="3628900"/>
            <a:ext cx="2151551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hỏi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chấm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“ ?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41" y="693966"/>
            <a:ext cx="753611" cy="3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6532C-D092-4E49-8941-7DDFED0B57E3}"/>
              </a:ext>
            </a:extLst>
          </p:cNvPr>
          <p:cNvSpPr/>
          <p:nvPr/>
        </p:nvSpPr>
        <p:spPr>
          <a:xfrm>
            <a:off x="3857625" y="2168045"/>
            <a:ext cx="508369" cy="299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3966"/>
            <a:ext cx="5143500" cy="2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4055" y="1725935"/>
            <a:ext cx="418480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Điền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gì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câu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sau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Hôm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nay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là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một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ngày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đẹp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trời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944761" y="561677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4114" y="3190194"/>
            <a:ext cx="3921919" cy="12409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61734" y="3628900"/>
            <a:ext cx="1765227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chấm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“ . “ 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41" y="693966"/>
            <a:ext cx="753611" cy="3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59DB1-E84C-4F2E-B328-639CA5075587}"/>
              </a:ext>
            </a:extLst>
          </p:cNvPr>
          <p:cNvSpPr/>
          <p:nvPr/>
        </p:nvSpPr>
        <p:spPr>
          <a:xfrm>
            <a:off x="4706901" y="2066371"/>
            <a:ext cx="472141" cy="275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3966"/>
            <a:ext cx="5143500" cy="2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5869" y="1809666"/>
            <a:ext cx="273126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Điền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gì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câu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sau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Đẹp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quá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944761" y="561677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4114" y="3190194"/>
            <a:ext cx="3921919" cy="12409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0209" y="3628900"/>
            <a:ext cx="2268570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chấm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than “ !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41" y="693966"/>
            <a:ext cx="753611" cy="3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6C6D04-02A4-47BC-9431-D15134CD35B9}"/>
              </a:ext>
            </a:extLst>
          </p:cNvPr>
          <p:cNvSpPr/>
          <p:nvPr/>
        </p:nvSpPr>
        <p:spPr>
          <a:xfrm>
            <a:off x="3228643" y="2215892"/>
            <a:ext cx="400714" cy="215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3966"/>
            <a:ext cx="5143500" cy="2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4289" y="1438950"/>
            <a:ext cx="3966568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Đặt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phẩy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chỗ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nào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trong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câu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Ngày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mai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tôi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sẽ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mang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cơm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bánh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mì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kẹo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nước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buổi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dã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ngoại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944761" y="561677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4114" y="3190194"/>
            <a:ext cx="3921919" cy="12409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02249" y="3317277"/>
            <a:ext cx="3590648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Ngày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mai</a:t>
            </a:r>
            <a:r>
              <a:rPr lang="en-US" sz="2025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tôi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sẽ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mang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cơm</a:t>
            </a:r>
            <a:r>
              <a:rPr lang="en-US" sz="2025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bánh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mì</a:t>
            </a:r>
            <a:r>
              <a:rPr lang="en-US" sz="2025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kẹo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nước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buổi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dã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ngoại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41" y="693966"/>
            <a:ext cx="753611" cy="3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3966"/>
            <a:ext cx="5143500" cy="2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680" y="1584942"/>
            <a:ext cx="392191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Đặt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phẩy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chỗ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nào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trong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câu</a:t>
            </a:r>
            <a:endParaRPr lang="en-US" sz="2025" kern="12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Sách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bút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vở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máy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tính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đều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là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đồ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dùng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học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tập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944761" y="561677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4114" y="3190194"/>
            <a:ext cx="3921919" cy="12409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06477" y="3453087"/>
            <a:ext cx="348367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Sách</a:t>
            </a:r>
            <a:r>
              <a:rPr lang="en-US" sz="2025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bút</a:t>
            </a:r>
            <a:r>
              <a:rPr lang="en-US" sz="2025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vở</a:t>
            </a:r>
            <a:r>
              <a:rPr lang="en-US" sz="2025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máy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tính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đều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là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đồ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dùng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học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tập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41" y="693966"/>
            <a:ext cx="753611" cy="3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4867"/>
            <a:ext cx="5143500" cy="2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3674" y="1675735"/>
            <a:ext cx="3962889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Đặt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dấu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phẩy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vào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chỗ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nào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trong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câu</a:t>
            </a:r>
            <a:endParaRPr lang="en-US" sz="2025" kern="12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defTabSz="514350">
              <a:buClrTx/>
            </a:pP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“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Cầu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lông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bóng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rổ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đều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là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môn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thể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thao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tôi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yêu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thích</a:t>
            </a:r>
            <a:r>
              <a:rPr lang="en-US" sz="2025" kern="12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944761" y="561677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4114" y="3190194"/>
            <a:ext cx="3921919" cy="12409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Cầu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lông</a:t>
            </a:r>
            <a:r>
              <a:rPr lang="en-US" sz="2025" kern="1200" dirty="0">
                <a:solidFill>
                  <a:srgbClr val="FF0000"/>
                </a:solidFill>
                <a:latin typeface="Calibri"/>
              </a:rPr>
              <a:t>,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bóng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rổ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đều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môn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thể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thao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yêu</a:t>
            </a:r>
            <a:r>
              <a:rPr lang="en-US" sz="2025" kern="1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025" kern="1200" dirty="0" err="1">
                <a:solidFill>
                  <a:srgbClr val="0000FF"/>
                </a:solidFill>
                <a:latin typeface="Calibri"/>
              </a:rPr>
              <a:t>thích</a:t>
            </a:r>
            <a:endParaRPr lang="en-US" sz="1013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41" y="693966"/>
            <a:ext cx="753611" cy="3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97" y="1640166"/>
            <a:ext cx="1362355" cy="1362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1549031" y="2144122"/>
            <a:ext cx="3719165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</a:pPr>
            <a:r>
              <a:rPr lang="en-US" sz="3713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3713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13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3713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13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713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13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3713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A7584-38C5-482D-9DF5-159FBD9DCC21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711C-E41B-46FB-A095-7B94ED9472F2}"/>
              </a:ext>
            </a:extLst>
          </p:cNvPr>
          <p:cNvSpPr txBox="1"/>
          <p:nvPr/>
        </p:nvSpPr>
        <p:spPr>
          <a:xfrm>
            <a:off x="2004692" y="1770595"/>
            <a:ext cx="316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THƯ VIỆN BIẾT ĐI</a:t>
            </a:r>
            <a:endParaRPr lang="en-VN" sz="2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5D57-B085-45EF-9AE6-8A6E4EC6EB07}"/>
              </a:ext>
            </a:extLst>
          </p:cNvPr>
          <p:cNvSpPr txBox="1"/>
          <p:nvPr/>
        </p:nvSpPr>
        <p:spPr>
          <a:xfrm>
            <a:off x="812141" y="2609947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Nghe - viết. 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764513"/>
            <a:ext cx="30477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3435366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5B7BC-2B69-4979-B336-F2D181D6651C}"/>
              </a:ext>
            </a:extLst>
          </p:cNvPr>
          <p:cNvSpPr txBox="1"/>
          <p:nvPr/>
        </p:nvSpPr>
        <p:spPr>
          <a:xfrm>
            <a:off x="812141" y="3264870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ngữ</a:t>
            </a: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0C18-58B7-442C-9D08-42F5D618E510}"/>
              </a:ext>
            </a:extLst>
          </p:cNvPr>
          <p:cNvSpPr txBox="1"/>
          <p:nvPr/>
        </p:nvSpPr>
        <p:spPr>
          <a:xfrm>
            <a:off x="812141" y="3878351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chọn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2" y="4032929"/>
            <a:ext cx="288000" cy="2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724956-A70F-483B-9B5C-06C9A1C8C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01" y="279715"/>
            <a:ext cx="1370668" cy="1407487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33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AE0AAD-CBF8-4B1D-B52F-330D488259C5}"/>
              </a:ext>
            </a:extLst>
          </p:cNvPr>
          <p:cNvSpPr txBox="1"/>
          <p:nvPr/>
        </p:nvSpPr>
        <p:spPr>
          <a:xfrm>
            <a:off x="755947" y="63981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Thư</a:t>
            </a:r>
            <a:r>
              <a:rPr lang="en-US" sz="20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viện</a:t>
            </a:r>
            <a:r>
              <a:rPr lang="en-US" sz="20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biết</a:t>
            </a:r>
            <a:r>
              <a:rPr lang="en-US" sz="20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đi</a:t>
            </a:r>
            <a:endParaRPr lang="en-US" sz="20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E91B3-8173-459E-9C9F-1819B62621FD}"/>
              </a:ext>
            </a:extLst>
          </p:cNvPr>
          <p:cNvSpPr txBox="1"/>
          <p:nvPr/>
        </p:nvSpPr>
        <p:spPr>
          <a:xfrm>
            <a:off x="146755" y="1174099"/>
            <a:ext cx="6381469" cy="2796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 Ở </a:t>
            </a:r>
            <a:r>
              <a:rPr lang="en-US" sz="2000" dirty="0" err="1">
                <a:latin typeface="UTM Avo" panose="020406030505060202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</a:rPr>
              <a:t> Lan,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hàng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trăm</a:t>
            </a:r>
            <a:r>
              <a:rPr lang="en-US" sz="2000" dirty="0">
                <a:latin typeface="UTM Avo" panose="02040603050506020204" pitchFamily="18" charset="0"/>
              </a:rPr>
              <a:t> “</a:t>
            </a:r>
            <a:r>
              <a:rPr lang="en-US" sz="2000" dirty="0" err="1">
                <a:latin typeface="UTM Avo" panose="02040603050506020204" pitchFamily="18" charset="0"/>
              </a:rPr>
              <a:t>thư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viện</a:t>
            </a:r>
            <a:r>
              <a:rPr lang="en-US" sz="2000" dirty="0">
                <a:latin typeface="UTM Avo" panose="02040603050506020204" pitchFamily="18" charset="0"/>
              </a:rPr>
              <a:t> di </a:t>
            </a:r>
            <a:r>
              <a:rPr lang="en-US" sz="2000" dirty="0" err="1">
                <a:latin typeface="UTM Avo" panose="02040603050506020204" pitchFamily="18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</a:rPr>
              <a:t>” </a:t>
            </a:r>
            <a:r>
              <a:rPr lang="en-US" sz="2000" dirty="0" err="1">
                <a:latin typeface="UTM Avo" panose="02040603050506020204" pitchFamily="18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chiếc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xe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buýt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cũ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khắp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thành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lớn</a:t>
            </a:r>
            <a:r>
              <a:rPr lang="en-US" sz="2000" dirty="0">
                <a:latin typeface="UTM Avo" panose="02040603050506020204" pitchFamily="18" charset="0"/>
              </a:rPr>
              <a:t>. Ở </a:t>
            </a:r>
            <a:r>
              <a:rPr lang="en-US" sz="2000" dirty="0" err="1">
                <a:latin typeface="UTM Avo" panose="02040603050506020204" pitchFamily="18" charset="0"/>
              </a:rPr>
              <a:t>châu</a:t>
            </a:r>
            <a:r>
              <a:rPr lang="en-US" sz="2000" dirty="0">
                <a:latin typeface="UTM Avo" panose="02040603050506020204" pitchFamily="18" charset="0"/>
              </a:rPr>
              <a:t> Phi, </a:t>
            </a:r>
            <a:r>
              <a:rPr lang="en-US" sz="2000" dirty="0" err="1">
                <a:latin typeface="UTM Avo" panose="02040603050506020204" pitchFamily="18" charset="0"/>
              </a:rPr>
              <a:t>một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thủ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đặt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viện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lưng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một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đà</a:t>
            </a:r>
            <a:r>
              <a:rPr lang="en-US" sz="2000" dirty="0">
                <a:latin typeface="UTM Avo" panose="02040603050506020204" pitchFamily="18" charset="0"/>
              </a:rPr>
              <a:t>. </a:t>
            </a:r>
            <a:r>
              <a:rPr lang="en-US" sz="2000" dirty="0" err="1">
                <a:latin typeface="UTM Avo" panose="02040603050506020204" pitchFamily="18" charset="0"/>
              </a:rPr>
              <a:t>Nhờ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thế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cuốn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băng</a:t>
            </a:r>
            <a:r>
              <a:rPr lang="en-US" sz="2000" dirty="0">
                <a:latin typeface="UTM Avo" panose="02040603050506020204" pitchFamily="18" charset="0"/>
              </a:rPr>
              <a:t> qua </a:t>
            </a:r>
            <a:r>
              <a:rPr lang="en-US" sz="2000" dirty="0" err="1">
                <a:latin typeface="UTM Avo" panose="02040603050506020204" pitchFamily="18" charset="0"/>
              </a:rPr>
              <a:t>sa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để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đọc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40C175-F42B-4062-AB18-41488944F5BD}"/>
              </a:ext>
            </a:extLst>
          </p:cNvPr>
          <p:cNvCxnSpPr>
            <a:cxnSpLocks/>
          </p:cNvCxnSpPr>
          <p:nvPr/>
        </p:nvCxnSpPr>
        <p:spPr>
          <a:xfrm>
            <a:off x="1222573" y="1633851"/>
            <a:ext cx="13612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662424-623D-45EA-834C-ABAB36C774CE}"/>
              </a:ext>
            </a:extLst>
          </p:cNvPr>
          <p:cNvCxnSpPr>
            <a:cxnSpLocks/>
          </p:cNvCxnSpPr>
          <p:nvPr/>
        </p:nvCxnSpPr>
        <p:spPr>
          <a:xfrm>
            <a:off x="3393428" y="2506623"/>
            <a:ext cx="10656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4">
            <a:extLst>
              <a:ext uri="{FF2B5EF4-FFF2-40B4-BE49-F238E27FC236}">
                <a16:creationId xmlns:a16="http://schemas.microsoft.com/office/drawing/2014/main" id="{6753B696-57FB-4A35-BA4F-A8EBEBDA7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" y="3886969"/>
            <a:ext cx="35592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A152D48C-8A63-42F9-AC4F-F93EDC4CD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" y="4235211"/>
            <a:ext cx="50110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CA" altLang="en-US" sz="2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04537413-C855-4679-97B2-9A40A5958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24" y="3538727"/>
            <a:ext cx="5952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CA" altLang="en-US" sz="2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CA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7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  <p:bldP spid="10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746086" y="512268"/>
            <a:ext cx="536582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861238" y="1393760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>
                <a:latin typeface="UTM Avo" panose="02040603050506020204" pitchFamily="18" charset="0"/>
              </a:rPr>
              <a:t>di </a:t>
            </a:r>
            <a:r>
              <a:rPr lang="en-US" sz="3600" dirty="0" err="1">
                <a:latin typeface="UTM Avo" panose="02040603050506020204" pitchFamily="18" charset="0"/>
              </a:rPr>
              <a:t>động</a:t>
            </a:r>
            <a:endParaRPr lang="vi-VN" sz="3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861238" y="1982204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lạc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đà</a:t>
            </a:r>
            <a:endParaRPr lang="vi-VN" sz="36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861238" y="1615339"/>
            <a:ext cx="233916" cy="23391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861238" y="2193746"/>
            <a:ext cx="233916" cy="23391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861238" y="2571750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sa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mạc</a:t>
            </a:r>
            <a:endParaRPr lang="vi-VN" sz="3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C74A7A-9B4B-440B-9739-C98AC9542DF7}"/>
              </a:ext>
            </a:extLst>
          </p:cNvPr>
          <p:cNvSpPr/>
          <p:nvPr/>
        </p:nvSpPr>
        <p:spPr>
          <a:xfrm>
            <a:off x="861238" y="2808834"/>
            <a:ext cx="233916" cy="23391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861238" y="3161296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xe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buýt</a:t>
            </a:r>
            <a:endParaRPr lang="vi-VN" sz="36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04D02-6D73-4880-AFB2-9323434F5EED}"/>
              </a:ext>
            </a:extLst>
          </p:cNvPr>
          <p:cNvSpPr/>
          <p:nvPr/>
        </p:nvSpPr>
        <p:spPr>
          <a:xfrm>
            <a:off x="861238" y="3398380"/>
            <a:ext cx="233916" cy="23391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06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D31A7-909D-4D87-B954-9030452BFCC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r="18858"/>
          <a:stretch/>
        </p:blipFill>
        <p:spPr bwMode="auto">
          <a:xfrm>
            <a:off x="460917" y="333254"/>
            <a:ext cx="5899430" cy="4534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133F57-7788-4523-AEB5-56F5FD1EBA35}"/>
              </a:ext>
            </a:extLst>
          </p:cNvPr>
          <p:cNvSpPr txBox="1"/>
          <p:nvPr/>
        </p:nvSpPr>
        <p:spPr>
          <a:xfrm>
            <a:off x="174275" y="910042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Viết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9FF42-60A5-4401-8D1A-FC8E3570F41E}"/>
              </a:ext>
            </a:extLst>
          </p:cNvPr>
          <p:cNvSpPr txBox="1"/>
          <p:nvPr/>
        </p:nvSpPr>
        <p:spPr>
          <a:xfrm>
            <a:off x="525114" y="543054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dirty="0">
                <a:latin typeface="HP001 4 hàng" panose="020B0603050302020204" pitchFamily="34" charset="0"/>
              </a:rPr>
              <a:t>N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ăm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30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3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2023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F86E9-DBCB-454E-9C66-B567DC3848BC}"/>
              </a:ext>
            </a:extLst>
          </p:cNvPr>
          <p:cNvSpPr txBox="1"/>
          <p:nvPr/>
        </p:nvSpPr>
        <p:spPr>
          <a:xfrm>
            <a:off x="477521" y="1310227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>
                <a:latin typeface="HP001 4 hàng" panose="020B0603050302020204" pitchFamily="34" charset="0"/>
              </a:rPr>
              <a:t>Thư viện biết đi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C04FA-A783-4EDF-AABE-C0C1957979CF}"/>
              </a:ext>
            </a:extLst>
          </p:cNvPr>
          <p:cNvSpPr txBox="1"/>
          <p:nvPr/>
        </p:nvSpPr>
        <p:spPr>
          <a:xfrm>
            <a:off x="769879" y="681192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3510F-4BB6-408B-8A0F-E082BB7AF0F5}"/>
              </a:ext>
            </a:extLst>
          </p:cNvPr>
          <p:cNvSpPr txBox="1"/>
          <p:nvPr/>
        </p:nvSpPr>
        <p:spPr>
          <a:xfrm>
            <a:off x="2550160" y="1053708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V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C83229-4ECE-42AF-B2EA-ADADA8827256}"/>
              </a:ext>
            </a:extLst>
          </p:cNvPr>
          <p:cNvSpPr txBox="1"/>
          <p:nvPr/>
        </p:nvSpPr>
        <p:spPr>
          <a:xfrm>
            <a:off x="2167459" y="1444989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7BB07-4A71-49AA-85CC-6B7AF768CE05}"/>
              </a:ext>
            </a:extLst>
          </p:cNvPr>
          <p:cNvSpPr txBox="1"/>
          <p:nvPr/>
        </p:nvSpPr>
        <p:spPr>
          <a:xfrm>
            <a:off x="841618" y="1832164"/>
            <a:ext cx="68501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Ở Phần Lan, có hàng trăm “thư viện di động”</a:t>
            </a:r>
            <a:endParaRPr lang="en-GB" sz="2000" b="1"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D210B-3F4F-4606-B63B-8DCD98C8F5EE}"/>
              </a:ext>
            </a:extLst>
          </p:cNvPr>
          <p:cNvSpPr txBox="1"/>
          <p:nvPr/>
        </p:nvSpPr>
        <p:spPr>
          <a:xfrm>
            <a:off x="841618" y="1817184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Ở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4191CD-39E4-458F-82E8-2E5E0773E88E}"/>
              </a:ext>
            </a:extLst>
          </p:cNvPr>
          <p:cNvSpPr txBox="1"/>
          <p:nvPr/>
        </p:nvSpPr>
        <p:spPr>
          <a:xfrm>
            <a:off x="418877" y="2209307"/>
            <a:ext cx="6044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trên những chiếc xe buýt cũ, chạy khắp các thành</a:t>
            </a:r>
            <a:endParaRPr lang="en-GB" sz="2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396E6D-A609-4A83-A4FD-3122EC1D2615}"/>
              </a:ext>
            </a:extLst>
          </p:cNvPr>
          <p:cNvSpPr txBox="1"/>
          <p:nvPr/>
        </p:nvSpPr>
        <p:spPr>
          <a:xfrm>
            <a:off x="425667" y="2588397"/>
            <a:ext cx="60697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phố lớn. Ở Châu Phi, một người thủ thư đã đặt</a:t>
            </a:r>
            <a:endParaRPr lang="en-GB" sz="2000" b="1"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8B5B42-1BE0-4D3A-98CC-4187D13DA6F8}"/>
              </a:ext>
            </a:extLst>
          </p:cNvPr>
          <p:cNvSpPr txBox="1"/>
          <p:nvPr/>
        </p:nvSpPr>
        <p:spPr>
          <a:xfrm>
            <a:off x="418876" y="2807236"/>
            <a:ext cx="73591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>
                <a:latin typeface="HP001 4 hàng" panose="020B0603050302020204" pitchFamily="34" charset="0"/>
              </a:rPr>
              <a:t>thư viện trên lưng một con lạc đà. Nhờ thế, những </a:t>
            </a:r>
            <a:endParaRPr lang="en-US" sz="2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2B941C-E127-4E14-A903-79AE985F6923}"/>
              </a:ext>
            </a:extLst>
          </p:cNvPr>
          <p:cNvSpPr txBox="1"/>
          <p:nvPr/>
        </p:nvSpPr>
        <p:spPr>
          <a:xfrm>
            <a:off x="379979" y="3727712"/>
            <a:ext cx="38467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HP001 4 hàng" panose="020B0603050302020204" pitchFamily="34" charset="0"/>
              </a:rPr>
              <a:t>đọc.</a:t>
            </a:r>
            <a:endParaRPr lang="en-GB" sz="2000" b="1">
              <a:latin typeface="HP001 4 hàng" panose="020B06030503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29DBED-43BF-4002-BB11-5B31CE060C0E}"/>
              </a:ext>
            </a:extLst>
          </p:cNvPr>
          <p:cNvSpPr txBox="1"/>
          <p:nvPr/>
        </p:nvSpPr>
        <p:spPr>
          <a:xfrm>
            <a:off x="1164959" y="1819525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P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49EBD6-4ECA-4F2C-B85F-20E48CC3CED9}"/>
              </a:ext>
            </a:extLst>
          </p:cNvPr>
          <p:cNvSpPr txBox="1"/>
          <p:nvPr/>
        </p:nvSpPr>
        <p:spPr>
          <a:xfrm>
            <a:off x="4717770" y="2568071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A8E3CC-73A6-4064-B112-614FB03E828B}"/>
              </a:ext>
            </a:extLst>
          </p:cNvPr>
          <p:cNvSpPr txBox="1"/>
          <p:nvPr/>
        </p:nvSpPr>
        <p:spPr>
          <a:xfrm>
            <a:off x="4331348" y="2945195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81AC37-64A4-4168-B0C0-0F473A9919E5}"/>
              </a:ext>
            </a:extLst>
          </p:cNvPr>
          <p:cNvSpPr txBox="1"/>
          <p:nvPr/>
        </p:nvSpPr>
        <p:spPr>
          <a:xfrm>
            <a:off x="-24345" y="4334412"/>
            <a:ext cx="29685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Chữa lỗi: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ADBF72-E5BB-4705-B454-0D00DBDDA38C}"/>
              </a:ext>
            </a:extLst>
          </p:cNvPr>
          <p:cNvSpPr txBox="1"/>
          <p:nvPr/>
        </p:nvSpPr>
        <p:spPr>
          <a:xfrm>
            <a:off x="841618" y="4469019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3E44C9-CF92-405D-8B10-10A39F9DCC49}"/>
              </a:ext>
            </a:extLst>
          </p:cNvPr>
          <p:cNvSpPr txBox="1"/>
          <p:nvPr/>
        </p:nvSpPr>
        <p:spPr>
          <a:xfrm>
            <a:off x="1910778" y="1819304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4C434A-B14D-4E9D-91A5-D34B3CD58246}"/>
              </a:ext>
            </a:extLst>
          </p:cNvPr>
          <p:cNvSpPr txBox="1"/>
          <p:nvPr/>
        </p:nvSpPr>
        <p:spPr>
          <a:xfrm>
            <a:off x="418877" y="2580201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0D69F-A9B3-4909-80C6-2CF3F24F64AD}"/>
              </a:ext>
            </a:extLst>
          </p:cNvPr>
          <p:cNvSpPr txBox="1"/>
          <p:nvPr/>
        </p:nvSpPr>
        <p:spPr>
          <a:xfrm>
            <a:off x="1401765" y="2578933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Ở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AB3CBD-8311-49FB-A0A6-D5BE72A3EEF4}"/>
              </a:ext>
            </a:extLst>
          </p:cNvPr>
          <p:cNvSpPr txBox="1"/>
          <p:nvPr/>
        </p:nvSpPr>
        <p:spPr>
          <a:xfrm>
            <a:off x="1715547" y="2577557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83B139-1807-41E2-A474-F6519C1AAF00}"/>
              </a:ext>
            </a:extLst>
          </p:cNvPr>
          <p:cNvSpPr txBox="1"/>
          <p:nvPr/>
        </p:nvSpPr>
        <p:spPr>
          <a:xfrm>
            <a:off x="2460396" y="2570293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P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C10044-C67E-4767-AA26-C987BB7379F8}"/>
              </a:ext>
            </a:extLst>
          </p:cNvPr>
          <p:cNvSpPr txBox="1"/>
          <p:nvPr/>
        </p:nvSpPr>
        <p:spPr>
          <a:xfrm>
            <a:off x="426000" y="3196834"/>
            <a:ext cx="73591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>
                <a:latin typeface="HP001 4 hàng" panose="020B0603050302020204" pitchFamily="34" charset="0"/>
              </a:rPr>
              <a:t>cuốn sách có thể băng qua sa mạc để đến với người</a:t>
            </a:r>
            <a:endParaRPr lang="en-US" sz="2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9" grpId="0"/>
      <p:bldP spid="26" grpId="0"/>
      <p:bldP spid="28" grpId="0"/>
      <p:bldP spid="30" grpId="0"/>
      <p:bldP spid="31" grpId="0"/>
      <p:bldP spid="24" grpId="0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7D3FA-63F6-4CE2-BA9B-2DEDAEA06784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CF2B-7E4C-47C9-9E0C-BBC97E7E1001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1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F91F8-E207-4DE7-8CEF-3AE3FB3B8C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9" y="651677"/>
            <a:ext cx="437350" cy="35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698B22-2F06-4051-B19A-644326BE8E9E}"/>
              </a:ext>
            </a:extLst>
          </p:cNvPr>
          <p:cNvSpPr txBox="1"/>
          <p:nvPr/>
        </p:nvSpPr>
        <p:spPr>
          <a:xfrm>
            <a:off x="1029532" y="611602"/>
            <a:ext cx="315225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 2 </a:t>
            </a:r>
            <a:r>
              <a:rPr lang="en-US" sz="28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ngữ</a:t>
            </a:r>
            <a:r>
              <a:rPr lang="en-US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:</a:t>
            </a:r>
            <a:endParaRPr lang="vi-VN" sz="28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25638-AAFB-4D73-9A5C-F5A67791C155}"/>
              </a:ext>
            </a:extLst>
          </p:cNvPr>
          <p:cNvSpPr txBox="1"/>
          <p:nvPr/>
        </p:nvSpPr>
        <p:spPr>
          <a:xfrm>
            <a:off x="586046" y="1173901"/>
            <a:ext cx="5555305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Chứa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bắt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bằng</a:t>
            </a:r>
            <a:r>
              <a:rPr lang="en-US" sz="2800" dirty="0">
                <a:latin typeface="UTM Avo" panose="02040603050506020204" pitchFamily="18" charset="0"/>
              </a:rPr>
              <a:t> d.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Chứa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bắt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bằng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519C805B-EE0F-408D-86CB-F48A6C14950B}"/>
              </a:ext>
            </a:extLst>
          </p:cNvPr>
          <p:cNvSpPr/>
          <p:nvPr/>
        </p:nvSpPr>
        <p:spPr>
          <a:xfrm>
            <a:off x="1047993" y="1979520"/>
            <a:ext cx="1458140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dìu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dắt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4C31C016-39F4-4E62-A429-A695B79C0CA9}"/>
              </a:ext>
            </a:extLst>
          </p:cNvPr>
          <p:cNvSpPr/>
          <p:nvPr/>
        </p:nvSpPr>
        <p:spPr>
          <a:xfrm>
            <a:off x="2848571" y="1979519"/>
            <a:ext cx="1458140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dặn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dò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0FF438D2-2363-4013-B7C7-F14E7FDD86C5}"/>
              </a:ext>
            </a:extLst>
          </p:cNvPr>
          <p:cNvSpPr/>
          <p:nvPr/>
        </p:nvSpPr>
        <p:spPr>
          <a:xfrm>
            <a:off x="4764968" y="1979519"/>
            <a:ext cx="1458140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du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lịch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3804F5B5-793E-4E95-9ED4-1AD55B9B494E}"/>
              </a:ext>
            </a:extLst>
          </p:cNvPr>
          <p:cNvSpPr/>
          <p:nvPr/>
        </p:nvSpPr>
        <p:spPr>
          <a:xfrm>
            <a:off x="872075" y="3802023"/>
            <a:ext cx="1494362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đỡ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CBD79627-7713-4400-A40C-9B54F1A9D538}"/>
              </a:ext>
            </a:extLst>
          </p:cNvPr>
          <p:cNvSpPr/>
          <p:nvPr/>
        </p:nvSpPr>
        <p:spPr>
          <a:xfrm>
            <a:off x="2672654" y="3802022"/>
            <a:ext cx="1458140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gìn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F49C3786-4211-4DCA-98CC-AFAD3A6274DD}"/>
              </a:ext>
            </a:extLst>
          </p:cNvPr>
          <p:cNvSpPr/>
          <p:nvPr/>
        </p:nvSpPr>
        <p:spPr>
          <a:xfrm>
            <a:off x="4589050" y="3802022"/>
            <a:ext cx="17596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giảng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24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52D35F-4092-439C-A1F6-8A834082C6B9}"/>
              </a:ext>
            </a:extLst>
          </p:cNvPr>
          <p:cNvSpPr txBox="1"/>
          <p:nvPr/>
        </p:nvSpPr>
        <p:spPr>
          <a:xfrm>
            <a:off x="987707" y="461523"/>
            <a:ext cx="5311568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Chọn</a:t>
            </a:r>
            <a:r>
              <a:rPr lang="en-US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a </a:t>
            </a:r>
            <a:r>
              <a:rPr lang="en-US" sz="18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hoặc</a:t>
            </a:r>
            <a:r>
              <a:rPr lang="en-US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b</a:t>
            </a:r>
            <a:endParaRPr lang="vi-VN" sz="18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285D8-AFC6-4D3F-B54A-A89375A83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1" y="517623"/>
            <a:ext cx="352093" cy="352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A0BE70-8FD3-45A4-9F6A-76C26CE0AEEE}"/>
              </a:ext>
            </a:extLst>
          </p:cNvPr>
          <p:cNvSpPr/>
          <p:nvPr/>
        </p:nvSpPr>
        <p:spPr>
          <a:xfrm>
            <a:off x="781707" y="986187"/>
            <a:ext cx="4693404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Chọn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i="1" dirty="0" err="1">
                <a:latin typeface="UTM Avo" panose="02040603050506020204" pitchFamily="18" charset="0"/>
              </a:rPr>
              <a:t>ch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hoặc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i="1" dirty="0">
                <a:latin typeface="UTM Avo" panose="02040603050506020204" pitchFamily="18" charset="0"/>
              </a:rPr>
              <a:t>tr </a:t>
            </a:r>
            <a:r>
              <a:rPr lang="en-US" sz="2000" dirty="0" err="1">
                <a:latin typeface="UTM Avo" panose="02040603050506020204" pitchFamily="18" charset="0"/>
              </a:rPr>
              <a:t>thay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ô </a:t>
            </a:r>
            <a:r>
              <a:rPr lang="en-US" sz="2000" dirty="0" err="1">
                <a:latin typeface="UTM Avo" panose="02040603050506020204" pitchFamily="18" charset="0"/>
              </a:rPr>
              <a:t>vuông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0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79F18E-A501-4203-B144-06893924F7C6}"/>
              </a:ext>
            </a:extLst>
          </p:cNvPr>
          <p:cNvSpPr/>
          <p:nvPr/>
        </p:nvSpPr>
        <p:spPr>
          <a:xfrm>
            <a:off x="1449187" y="1589075"/>
            <a:ext cx="3959626" cy="2350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Phòng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      </a:t>
            </a:r>
            <a:r>
              <a:rPr lang="en-US" sz="2000" dirty="0" err="1">
                <a:latin typeface="UTM Avo" panose="02040603050506020204" pitchFamily="18" charset="0"/>
              </a:rPr>
              <a:t>iếc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áo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Bọc</a:t>
            </a:r>
            <a:r>
              <a:rPr lang="en-US" sz="2000" dirty="0">
                <a:latin typeface="UTM Avo" panose="02040603050506020204" pitchFamily="18" charset="0"/>
              </a:rPr>
              <a:t>      </a:t>
            </a:r>
            <a:r>
              <a:rPr lang="en-US" sz="2000" dirty="0" err="1">
                <a:latin typeface="UTM Avo" panose="02040603050506020204" pitchFamily="18" charset="0"/>
              </a:rPr>
              <a:t>úng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mình</a:t>
            </a:r>
            <a:r>
              <a:rPr lang="en-US" sz="2000" dirty="0">
                <a:latin typeface="UTM Avo" panose="02040603050506020204" pitchFamily="18" charset="0"/>
              </a:rPr>
              <a:t> ở      </a:t>
            </a:r>
            <a:r>
              <a:rPr lang="en-US" sz="2000" dirty="0" err="1">
                <a:latin typeface="UTM Avo" panose="02040603050506020204" pitchFamily="18" charset="0"/>
              </a:rPr>
              <a:t>ong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Cửa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sổ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      </a:t>
            </a:r>
            <a:r>
              <a:rPr lang="en-US" sz="2000" dirty="0" err="1">
                <a:latin typeface="UTM Avo" panose="02040603050506020204" pitchFamily="18" charset="0"/>
              </a:rPr>
              <a:t>iếc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túi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  e       </a:t>
            </a:r>
            <a:r>
              <a:rPr lang="en-US" sz="2000" dirty="0" err="1">
                <a:latin typeface="UTM Avo" panose="02040603050506020204" pitchFamily="18" charset="0"/>
              </a:rPr>
              <a:t>ắn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ngọn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đông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(</a:t>
            </a:r>
            <a:r>
              <a:rPr lang="en-US" sz="2000" i="1" dirty="0">
                <a:latin typeface="UTM Avo" panose="02040603050506020204" pitchFamily="18" charset="0"/>
              </a:rPr>
              <a:t>Theo</a:t>
            </a:r>
            <a:r>
              <a:rPr lang="en-US" sz="2000" dirty="0">
                <a:latin typeface="UTM Avo" panose="02040603050506020204" pitchFamily="18" charset="0"/>
              </a:rPr>
              <a:t> Nguyễn </a:t>
            </a:r>
            <a:r>
              <a:rPr lang="en-US" sz="2000" dirty="0" err="1">
                <a:latin typeface="UTM Avo" panose="02040603050506020204" pitchFamily="18" charset="0"/>
              </a:rPr>
              <a:t>Lãm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Thắng</a:t>
            </a:r>
            <a:r>
              <a:rPr lang="en-US" sz="2000" dirty="0">
                <a:latin typeface="UTM Avo" panose="02040603050506020204" pitchFamily="18" charset="0"/>
              </a:rPr>
              <a:t>)</a:t>
            </a:r>
            <a:endParaRPr lang="vi-VN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76AE94-74DE-4759-BBB9-33FDE0401416}"/>
              </a:ext>
            </a:extLst>
          </p:cNvPr>
          <p:cNvSpPr txBox="1"/>
          <p:nvPr/>
        </p:nvSpPr>
        <p:spPr>
          <a:xfrm>
            <a:off x="2828816" y="1672918"/>
            <a:ext cx="606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08BC68-6744-42EF-9AEA-4A5B8EFF4AF7}"/>
              </a:ext>
            </a:extLst>
          </p:cNvPr>
          <p:cNvSpPr txBox="1"/>
          <p:nvPr/>
        </p:nvSpPr>
        <p:spPr>
          <a:xfrm>
            <a:off x="1845197" y="2113702"/>
            <a:ext cx="606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5A34E5-EA3D-4C75-90C2-22E3F39136D6}"/>
              </a:ext>
            </a:extLst>
          </p:cNvPr>
          <p:cNvSpPr txBox="1"/>
          <p:nvPr/>
        </p:nvSpPr>
        <p:spPr>
          <a:xfrm>
            <a:off x="3390862" y="2113702"/>
            <a:ext cx="606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tr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EB4B0E-1CF0-4D61-9FC3-3BACB89D2568}"/>
              </a:ext>
            </a:extLst>
          </p:cNvPr>
          <p:cNvSpPr txBox="1"/>
          <p:nvPr/>
        </p:nvSpPr>
        <p:spPr>
          <a:xfrm>
            <a:off x="2446992" y="2545875"/>
            <a:ext cx="606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31A402-5623-473C-8080-888C5D66FA8F}"/>
              </a:ext>
            </a:extLst>
          </p:cNvPr>
          <p:cNvSpPr txBox="1"/>
          <p:nvPr/>
        </p:nvSpPr>
        <p:spPr>
          <a:xfrm>
            <a:off x="1485783" y="2977470"/>
            <a:ext cx="606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4A9E22-1E5D-43EE-9D96-4BAF28EEEC92}"/>
              </a:ext>
            </a:extLst>
          </p:cNvPr>
          <p:cNvSpPr txBox="1"/>
          <p:nvPr/>
        </p:nvSpPr>
        <p:spPr>
          <a:xfrm>
            <a:off x="2012975" y="2982212"/>
            <a:ext cx="606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0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46" grpId="0"/>
      <p:bldP spid="47" grpId="0"/>
      <p:bldP spid="48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61717342066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</TotalTime>
  <Words>866</Words>
  <Application>Microsoft Office PowerPoint</Application>
  <PresentationFormat>Custom</PresentationFormat>
  <Paragraphs>145</Paragraphs>
  <Slides>28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HP001 4 hàng</vt:lpstr>
      <vt:lpstr>等线</vt:lpstr>
      <vt:lpstr>Kalam</vt:lpstr>
      <vt:lpstr>Times New Roman</vt:lpstr>
      <vt:lpstr>Arial</vt:lpstr>
      <vt:lpstr>Calibri Light</vt:lpstr>
      <vt:lpstr>Arial-Rounded</vt:lpstr>
      <vt:lpstr>字魂59号-创粗黑</vt:lpstr>
      <vt:lpstr>Montserrat</vt:lpstr>
      <vt:lpstr>UTM Avo</vt:lpstr>
      <vt:lpstr>UTM Cookies</vt:lpstr>
      <vt:lpstr>Calibri</vt:lpstr>
      <vt:lpstr>Doodle Sketchbook by Slidesgo</vt:lpstr>
      <vt:lpstr>Office Theme</vt:lpstr>
      <vt:lpstr>2_Office Theme</vt:lpstr>
      <vt:lpstr>1_Office Theme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Trang Thu</cp:lastModifiedBy>
  <cp:revision>189</cp:revision>
  <dcterms:modified xsi:type="dcterms:W3CDTF">2023-03-27T03:14:10Z</dcterms:modified>
</cp:coreProperties>
</file>