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7" r:id="rId2"/>
    <p:sldMasterId id="2147483709" r:id="rId3"/>
    <p:sldMasterId id="2147483722" r:id="rId4"/>
  </p:sldMasterIdLst>
  <p:notesMasterIdLst>
    <p:notesMasterId r:id="rId26"/>
  </p:notesMasterIdLst>
  <p:sldIdLst>
    <p:sldId id="357" r:id="rId5"/>
    <p:sldId id="362" r:id="rId6"/>
    <p:sldId id="363" r:id="rId7"/>
    <p:sldId id="358" r:id="rId8"/>
    <p:sldId id="360" r:id="rId9"/>
    <p:sldId id="400" r:id="rId10"/>
    <p:sldId id="406" r:id="rId11"/>
    <p:sldId id="402" r:id="rId12"/>
    <p:sldId id="403" r:id="rId13"/>
    <p:sldId id="2007577156" r:id="rId14"/>
    <p:sldId id="412" r:id="rId15"/>
    <p:sldId id="2007577186" r:id="rId16"/>
    <p:sldId id="329" r:id="rId17"/>
    <p:sldId id="330" r:id="rId18"/>
    <p:sldId id="2007577187" r:id="rId19"/>
    <p:sldId id="331" r:id="rId20"/>
    <p:sldId id="2007577188" r:id="rId21"/>
    <p:sldId id="2007577185" r:id="rId22"/>
    <p:sldId id="2007577189" r:id="rId23"/>
    <p:sldId id="2007577149" r:id="rId24"/>
    <p:sldId id="367" r:id="rId25"/>
  </p:sldIdLst>
  <p:sldSz cx="6858000" cy="51435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iCiel Nabila" pitchFamily="2" charset="0"/>
      <p:regular r:id="rId40"/>
    </p:embeddedFont>
    <p:embeddedFont>
      <p:font typeface="Kalam" panose="020B0604020202020204" charset="0"/>
      <p:regular r:id="rId41"/>
      <p:bold r:id="rId42"/>
    </p:embeddedFont>
    <p:embeddedFont>
      <p:font typeface="Montserrat" panose="02000505000000020004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182C4"/>
    <a:srgbClr val="7EA131"/>
    <a:srgbClr val="B7D574"/>
    <a:srgbClr val="FFCC00"/>
    <a:srgbClr val="FACD94"/>
    <a:srgbClr val="CC7500"/>
    <a:srgbClr val="1E5CC1"/>
    <a:srgbClr val="FB5B53"/>
    <a:srgbClr val="FB4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88" autoAdjust="0"/>
    <p:restoredTop sz="94364" autoAdjust="0"/>
  </p:normalViewPr>
  <p:slideViewPr>
    <p:cSldViewPr snapToGrid="0">
      <p:cViewPr varScale="1">
        <p:scale>
          <a:sx n="91" d="100"/>
          <a:sy n="91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612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21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481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62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3021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5769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65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81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9105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8526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0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9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5414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626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175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66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3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7561" y="1333829"/>
            <a:ext cx="2741385" cy="617934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3"/>
            </a:lvl4pPr>
            <a:lvl5pPr marL="1028700" indent="0">
              <a:buNone/>
              <a:defRPr sz="1013"/>
            </a:lvl5pPr>
            <a:lvl6pPr marL="1285875" indent="0">
              <a:buNone/>
              <a:defRPr sz="1013"/>
            </a:lvl6pPr>
            <a:lvl7pPr marL="1543050" indent="0">
              <a:buNone/>
              <a:defRPr sz="1013"/>
            </a:lvl7pPr>
            <a:lvl8pPr marL="1800225" indent="0">
              <a:buNone/>
              <a:defRPr sz="1013"/>
            </a:lvl8pPr>
            <a:lvl9pPr marL="2057400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7561" y="1999034"/>
            <a:ext cx="2741385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519527" y="1333829"/>
            <a:ext cx="2754887" cy="617934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3"/>
            </a:lvl4pPr>
            <a:lvl5pPr marL="1028700" indent="0">
              <a:buNone/>
              <a:defRPr sz="1013"/>
            </a:lvl5pPr>
            <a:lvl6pPr marL="1285875" indent="0">
              <a:buNone/>
              <a:defRPr sz="1013"/>
            </a:lvl6pPr>
            <a:lvl7pPr marL="1543050" indent="0">
              <a:buNone/>
              <a:defRPr sz="1013"/>
            </a:lvl7pPr>
            <a:lvl8pPr marL="1800225" indent="0">
              <a:buNone/>
              <a:defRPr sz="1013"/>
            </a:lvl8pPr>
            <a:lvl9pPr marL="2057400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519527" y="1999034"/>
            <a:ext cx="2754887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039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617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6422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34300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342901"/>
            <a:ext cx="3471863" cy="4052888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343009" cy="28586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9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58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71488" y="273844"/>
            <a:ext cx="5915025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819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8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865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2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71305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5266205" y="15784"/>
            <a:ext cx="1838885" cy="19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6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675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675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2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2023/3/5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5.wdp"/><Relationship Id="rId5" Type="http://schemas.openxmlformats.org/officeDocument/2006/relationships/image" Target="../media/image33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07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0" y="642939"/>
            <a:ext cx="6858000" cy="403621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724598"/>
            <a:ext cx="6858000" cy="41890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6858000" cy="207169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48377" y="1779956"/>
            <a:ext cx="3040981" cy="10273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038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altLang="zh-CN" sz="3038" b="1" i="0" u="none" strike="noStrike" kern="120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038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altLang="zh-CN" sz="3038" b="1" i="0" u="none" strike="noStrike" kern="120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3038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kumimoji="0" lang="zh-CN" altLang="en-US" sz="3038" b="1" i="0" u="none" strike="noStrike" kern="1200" cap="none" spc="4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6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8760" y="232116"/>
            <a:ext cx="1038262" cy="389698"/>
            <a:chOff x="635794" y="439699"/>
            <a:chExt cx="1214833" cy="5760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037042" y="439699"/>
              <a:ext cx="813585" cy="492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40212" y="246678"/>
            <a:ext cx="4635536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4494" y="528201"/>
            <a:ext cx="6334016" cy="316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Mùa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bừng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tỉnh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giấc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đàn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phương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Nam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trở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Trẻ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đùa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ánh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mặt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ấm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hôm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soạn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thút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thít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Lần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ốm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nấc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đứng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thẳng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nữa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đùa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lặng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phút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bỗng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reo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Đừng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nữa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!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giúp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330E-499A-4876-AF4A-A0A8EC4D66DF}"/>
              </a:ext>
            </a:extLst>
          </p:cNvPr>
          <p:cNvSpPr txBox="1"/>
          <p:nvPr/>
        </p:nvSpPr>
        <p:spPr>
          <a:xfrm>
            <a:off x="270765" y="3414985"/>
            <a:ext cx="6277745" cy="15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kêu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nhiều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mình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đàn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sức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tết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dòng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“</a:t>
            </a:r>
            <a:r>
              <a:rPr kumimoji="0" lang="en-US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>
                <a:latin typeface="UTM Avo" panose="02040603050506020204" pitchFamily="18" charset="0"/>
              </a:rPr>
              <a:t>g</a:t>
            </a:r>
            <a:r>
              <a:rPr lang="en-US" dirty="0">
                <a:latin typeface="UTM Avo" panose="02040603050506020204" pitchFamily="18" charset="0"/>
              </a:rPr>
              <a:t>i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ẫm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!”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cạnh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bãi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tươi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nay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yên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tâm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nữa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nhoẻn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miệng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(Theo 365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truyện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hằng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đêm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4304F-4C63-442E-9BF7-075D7958B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" y="604911"/>
            <a:ext cx="245312" cy="222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CAA4C-E1D3-43A9-BA09-8E5E730C42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3" y="1108976"/>
            <a:ext cx="232239" cy="23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5775D-874F-4207-BA5C-478260FD5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6" y="3464329"/>
            <a:ext cx="228637" cy="228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EF3DAD-E0EF-497B-A317-A07E07B095BF}"/>
              </a:ext>
            </a:extLst>
          </p:cNvPr>
          <p:cNvCxnSpPr>
            <a:cxnSpLocks/>
          </p:cNvCxnSpPr>
          <p:nvPr/>
        </p:nvCxnSpPr>
        <p:spPr>
          <a:xfrm flipH="1">
            <a:off x="3619745" y="1086441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1A2933-6CC5-46BA-8B84-10FE17001E67}"/>
              </a:ext>
            </a:extLst>
          </p:cNvPr>
          <p:cNvCxnSpPr>
            <a:cxnSpLocks/>
          </p:cNvCxnSpPr>
          <p:nvPr/>
        </p:nvCxnSpPr>
        <p:spPr>
          <a:xfrm flipH="1">
            <a:off x="5171421" y="3442111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31AB3F-6ABD-45E2-99EC-A13FF2202122}"/>
              </a:ext>
            </a:extLst>
          </p:cNvPr>
          <p:cNvCxnSpPr>
            <a:cxnSpLocks/>
          </p:cNvCxnSpPr>
          <p:nvPr/>
        </p:nvCxnSpPr>
        <p:spPr>
          <a:xfrm flipH="1">
            <a:off x="1332497" y="3728976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7567DA-37E1-496C-98DA-662134997171}"/>
              </a:ext>
            </a:extLst>
          </p:cNvPr>
          <p:cNvCxnSpPr>
            <a:cxnSpLocks/>
          </p:cNvCxnSpPr>
          <p:nvPr/>
        </p:nvCxnSpPr>
        <p:spPr>
          <a:xfrm flipH="1">
            <a:off x="6406176" y="3728975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0704D2-B348-41C4-A584-58549EBED17D}"/>
              </a:ext>
            </a:extLst>
          </p:cNvPr>
          <p:cNvCxnSpPr>
            <a:cxnSpLocks/>
          </p:cNvCxnSpPr>
          <p:nvPr/>
        </p:nvCxnSpPr>
        <p:spPr>
          <a:xfrm flipH="1">
            <a:off x="1155234" y="1109470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BA41AE-07BB-4CCC-ADF1-74F49BF8F785}"/>
              </a:ext>
            </a:extLst>
          </p:cNvPr>
          <p:cNvCxnSpPr>
            <a:cxnSpLocks/>
          </p:cNvCxnSpPr>
          <p:nvPr/>
        </p:nvCxnSpPr>
        <p:spPr>
          <a:xfrm flipH="1">
            <a:off x="6084256" y="1108976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A48A0E-F2E5-4792-93C5-3C097E5A4204}"/>
              </a:ext>
            </a:extLst>
          </p:cNvPr>
          <p:cNvCxnSpPr>
            <a:cxnSpLocks/>
          </p:cNvCxnSpPr>
          <p:nvPr/>
        </p:nvCxnSpPr>
        <p:spPr>
          <a:xfrm flipH="1">
            <a:off x="6133019" y="1108976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CE4DBB-C141-4EDD-B100-6840BEC301C8}"/>
              </a:ext>
            </a:extLst>
          </p:cNvPr>
          <p:cNvCxnSpPr>
            <a:cxnSpLocks/>
          </p:cNvCxnSpPr>
          <p:nvPr/>
        </p:nvCxnSpPr>
        <p:spPr>
          <a:xfrm flipH="1">
            <a:off x="6477343" y="3728975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4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5445578" y="2248429"/>
            <a:ext cx="830459" cy="177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691996"/>
            <a:ext cx="6858000" cy="374850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058238" y="1839449"/>
            <a:ext cx="3244934" cy="1198794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2F2FF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779240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30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59725" y="1979429"/>
            <a:ext cx="881840" cy="918834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50">
                <a:solidFill>
                  <a:srgbClr val="C2F2FF"/>
                </a:solidFill>
                <a:latin typeface="Arial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4" y="2897324"/>
            <a:ext cx="1187830" cy="158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41" y="2776679"/>
            <a:ext cx="1842459" cy="172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8227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 idx="4294967295"/>
          </p:nvPr>
        </p:nvSpPr>
        <p:spPr>
          <a:xfrm>
            <a:off x="0" y="769938"/>
            <a:ext cx="4246563" cy="536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5221296" y="738918"/>
            <a:ext cx="1334794" cy="6637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74054" y="758246"/>
            <a:ext cx="543769" cy="542447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092954"/>
            <a:ext cx="482963" cy="146756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67" y1="12667" x2="81083" y2="14250"/>
                        <a14:foregroundMark x1="81083" y1="14250" x2="74167" y2="21167"/>
                        <a14:foregroundMark x1="74667" y1="10000" x2="71500" y2="10000"/>
                        <a14:foregroundMark x1="80500" y1="12667" x2="82667" y2="16417"/>
                        <a14:foregroundMark x1="82667" y1="16417" x2="80000" y2="10000"/>
                        <a14:foregroundMark x1="80000" y1="10000" x2="70500" y2="24333"/>
                        <a14:foregroundMark x1="74667" y1="13250" x2="69917" y2="14833"/>
                        <a14:foregroundMark x1="69917" y1="28583" x2="69917" y2="28583"/>
                        <a14:foregroundMark x1="77333" y1="10583" x2="85250" y2="15833"/>
                        <a14:foregroundMark x1="85250" y1="15833" x2="69917" y2="2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445" y="2432067"/>
            <a:ext cx="2175184" cy="21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276535" y="1380143"/>
            <a:ext cx="6352865" cy="933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2F2FF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7316" y="1504016"/>
            <a:ext cx="664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4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vi-VN" sz="24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400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6138" y="2621235"/>
            <a:ext cx="5520853" cy="14804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800" b="1" i="1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864127" y="2603828"/>
            <a:ext cx="449757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64483" y="2604481"/>
            <a:ext cx="381620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800924" y="3034109"/>
            <a:ext cx="186180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441022" y="3051516"/>
            <a:ext cx="338676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845259" y="3390784"/>
            <a:ext cx="170438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c)Trẻ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432598" y="3390784"/>
            <a:ext cx="442540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FB889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1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2" grpId="0" animBg="1"/>
      <p:bldP spid="38" grpId="0"/>
      <p:bldP spid="40" grpId="0"/>
      <p:bldP spid="42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 idx="4294967295"/>
          </p:nvPr>
        </p:nvSpPr>
        <p:spPr>
          <a:xfrm>
            <a:off x="0" y="769938"/>
            <a:ext cx="4246563" cy="536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5221296" y="738918"/>
            <a:ext cx="1334794" cy="6637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74054" y="758246"/>
            <a:ext cx="543769" cy="542447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174951"/>
            <a:ext cx="482963" cy="146756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350958" y="1380143"/>
            <a:ext cx="6205132" cy="751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2F2FF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802" y="1556136"/>
            <a:ext cx="610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vi-VN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34886" y="2566820"/>
            <a:ext cx="5021204" cy="806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24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lang="en-US" sz="24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giẫm</a:t>
            </a:r>
            <a:r>
              <a:rPr lang="en-US" sz="24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vi-VN" sz="24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2400" b="1" i="1" spc="-45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0877" y="2534163"/>
            <a:ext cx="1503123" cy="2451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 idx="4294967295"/>
          </p:nvPr>
        </p:nvSpPr>
        <p:spPr>
          <a:xfrm>
            <a:off x="0" y="769938"/>
            <a:ext cx="4246563" cy="536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5221296" y="738918"/>
            <a:ext cx="1334794" cy="6637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74054" y="758246"/>
            <a:ext cx="543769" cy="542447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174951"/>
            <a:ext cx="482963" cy="146756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350958" y="1380143"/>
            <a:ext cx="6205132" cy="751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2F2FF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802" y="1556136"/>
            <a:ext cx="61042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1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1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1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non,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én</a:t>
            </a:r>
            <a:r>
              <a:rPr lang="en-US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1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100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34886" y="2566820"/>
            <a:ext cx="4973084" cy="11932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én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100" b="1" i="1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1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i="1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giẫm</a:t>
            </a:r>
            <a:r>
              <a:rPr lang="en-US" sz="21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i="1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1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i="1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1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spc="-45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100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non.</a:t>
            </a:r>
            <a:r>
              <a:rPr lang="vi-VN" sz="2100" b="1" i="1" spc="-45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100" b="1" i="1" spc="-45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0877" y="2534163"/>
            <a:ext cx="1503123" cy="2451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 idx="4294967295"/>
          </p:nvPr>
        </p:nvSpPr>
        <p:spPr>
          <a:xfrm>
            <a:off x="0" y="349250"/>
            <a:ext cx="4246563" cy="534988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4714859" y="359090"/>
            <a:ext cx="1334794" cy="6637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251426" y="294012"/>
            <a:ext cx="543769" cy="542447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174951"/>
            <a:ext cx="482963" cy="146756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pic>
        <p:nvPicPr>
          <p:cNvPr id="3074" name="Picture 2" descr="Thinking Boy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01" y="2305231"/>
            <a:ext cx="2331547" cy="23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40829" y="791394"/>
            <a:ext cx="5130962" cy="20589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2F2FF"/>
              </a:solidFill>
              <a:latin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86209" y="1125919"/>
            <a:ext cx="4014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28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800" b="1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én,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nhủ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2" descr="Chim Én Hình ảnh | Định dạng hình ảnh PNG 400202120| vn.lovepik.com">
            <a:extLst>
              <a:ext uri="{FF2B5EF4-FFF2-40B4-BE49-F238E27FC236}">
                <a16:creationId xmlns:a16="http://schemas.microsoft.com/office/drawing/2014/main" id="{775579E3-424E-4E85-AA20-C44BAEA2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72" b="89877" l="2674" r="90000">
                        <a14:foregroundMark x1="65930" y1="71272" x2="81163" y2="66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492">
            <a:off x="987209" y="2684583"/>
            <a:ext cx="2683743" cy="22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Callout 4">
            <a:extLst>
              <a:ext uri="{FF2B5EF4-FFF2-40B4-BE49-F238E27FC236}">
                <a16:creationId xmlns:a16="http://schemas.microsoft.com/office/drawing/2014/main" id="{6B804A8E-B600-48A2-B2D2-0825A43D6A2A}"/>
              </a:ext>
            </a:extLst>
          </p:cNvPr>
          <p:cNvSpPr/>
          <p:nvPr/>
        </p:nvSpPr>
        <p:spPr>
          <a:xfrm>
            <a:off x="3238810" y="2446575"/>
            <a:ext cx="3708528" cy="1683039"/>
          </a:xfrm>
          <a:prstGeom prst="wedgeEllipseCallout">
            <a:avLst>
              <a:gd name="adj1" fmla="val -47501"/>
              <a:gd name="adj2" fmla="val 68314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đừng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giẫm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 txBox="1">
            <a:spLocks noGrp="1"/>
          </p:cNvSpPr>
          <p:nvPr>
            <p:ph type="title" idx="4294967295"/>
          </p:nvPr>
        </p:nvSpPr>
        <p:spPr>
          <a:xfrm>
            <a:off x="0" y="769938"/>
            <a:ext cx="4246563" cy="536575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Trả lời câu hỏi</a:t>
            </a:r>
            <a:endParaRPr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5221296" y="738918"/>
            <a:ext cx="1334794" cy="6637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/>
                <a:endParaRPr sz="1050"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74054" y="758246"/>
            <a:ext cx="543769" cy="542447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174951"/>
            <a:ext cx="482963" cy="146756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/>
              <a:endParaRPr sz="1050"/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350958" y="1380143"/>
            <a:ext cx="6205132" cy="7511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C2F2FF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5802" y="1556136"/>
            <a:ext cx="610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Font typeface="Wingdings" pitchFamily="2" charset="2"/>
              <a:buChar char="v"/>
            </a:pP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dirty="0">
                <a:solidFill>
                  <a:srgbClr val="C2F2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dirty="0">
              <a:solidFill>
                <a:srgbClr val="C2F2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23852" y="2186812"/>
            <a:ext cx="5292634" cy="1975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685800"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000000"/>
                </a:solidFill>
                <a:latin typeface="Arial"/>
              </a:rPr>
              <a:t>  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chim én đã làm gì để giúp cỏ non. Thông qua đó thấy được ý thức trách nhiệm bảo vệ môi trường của chim én.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hildren Raise Their Hands In Class PNG Image &amp;amp; PSD File Free Download -  Lovepik | 4014337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09" l="0" r="100000">
                        <a14:foregroundMark x1="46279" y1="73488" x2="60698" y2="72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19162"/>
          <a:stretch/>
        </p:blipFill>
        <p:spPr bwMode="auto">
          <a:xfrm>
            <a:off x="20877" y="2534163"/>
            <a:ext cx="1503123" cy="2451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46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7">
            <a:extLst>
              <a:ext uri="{FF2B5EF4-FFF2-40B4-BE49-F238E27FC236}">
                <a16:creationId xmlns:a16="http://schemas.microsoft.com/office/drawing/2014/main" id="{3532CFDF-923C-4A40-8BD6-7A91A6229A98}"/>
              </a:ext>
            </a:extLst>
          </p:cNvPr>
          <p:cNvSpPr txBox="1"/>
          <p:nvPr/>
        </p:nvSpPr>
        <p:spPr>
          <a:xfrm>
            <a:off x="431991" y="1360082"/>
            <a:ext cx="6021514" cy="1102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20000"/>
              </a:lnSpc>
              <a:buClrTx/>
              <a:defRPr/>
            </a:pPr>
            <a:r>
              <a:rPr lang="en-US" altLang="zh-CN" sz="2025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1800" b="1" i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lang="en-US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i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lang="en-US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i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lang="en-US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i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lang="en-US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non </a:t>
            </a:r>
            <a:r>
              <a:rPr lang="en-US" sz="1800" b="1" i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lang="en-US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i="1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khóc</a:t>
            </a:r>
            <a:r>
              <a:rPr lang="en-US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vi-VN" sz="1800" b="1" i="1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chim én đã làm gì để giúp cỏ non. Thông qua đó thấy được ý thức trách nhiệm bảo vệ môi trường của chim én.</a:t>
            </a:r>
            <a:endParaRPr lang="zh-CN" altLang="en-US" sz="2025" b="1" kern="1200" dirty="0">
              <a:solidFill>
                <a:srgbClr val="00206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37">
            <a:extLst>
              <a:ext uri="{FF2B5EF4-FFF2-40B4-BE49-F238E27FC236}">
                <a16:creationId xmlns:a16="http://schemas.microsoft.com/office/drawing/2014/main" id="{ED4B08B2-81EB-4F33-9D04-B9B36AC862F8}"/>
              </a:ext>
            </a:extLst>
          </p:cNvPr>
          <p:cNvSpPr txBox="1"/>
          <p:nvPr/>
        </p:nvSpPr>
        <p:spPr>
          <a:xfrm>
            <a:off x="2447365" y="845460"/>
            <a:ext cx="1873330" cy="433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  <a:defRPr/>
            </a:pPr>
            <a:r>
              <a:rPr lang="en-US" altLang="zh-CN" sz="2025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25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NỘI DUNG   </a:t>
            </a:r>
            <a:endParaRPr lang="zh-CN" altLang="en-US" sz="2025" b="1" kern="1200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ABB6-7E9C-4CED-8402-BD8E216FFDBE}"/>
              </a:ext>
            </a:extLst>
          </p:cNvPr>
          <p:cNvSpPr txBox="1"/>
          <p:nvPr/>
        </p:nvSpPr>
        <p:spPr>
          <a:xfrm>
            <a:off x="1342354" y="2513875"/>
            <a:ext cx="1471667" cy="54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2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2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2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vi-VN" sz="225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DE311-30D7-44E4-8A4E-5713C61FEE9D}"/>
              </a:ext>
            </a:extLst>
          </p:cNvPr>
          <p:cNvSpPr txBox="1"/>
          <p:nvPr/>
        </p:nvSpPr>
        <p:spPr>
          <a:xfrm>
            <a:off x="435300" y="3433620"/>
            <a:ext cx="363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buClrTx/>
            </a:pP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1800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425E5-8EEC-4CC4-A56F-4C6008C0EAB1}"/>
              </a:ext>
            </a:extLst>
          </p:cNvPr>
          <p:cNvSpPr txBox="1"/>
          <p:nvPr/>
        </p:nvSpPr>
        <p:spPr>
          <a:xfrm>
            <a:off x="401732" y="2988731"/>
            <a:ext cx="5170562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lnSpc>
                <a:spcPct val="150000"/>
              </a:lnSpc>
              <a:buClrTx/>
            </a:pP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18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endParaRPr lang="zh-CN" altLang="en-US" sz="1800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1B7F1-EE36-4CFB-8BF3-600EFD876EAD}"/>
              </a:ext>
            </a:extLst>
          </p:cNvPr>
          <p:cNvSpPr/>
          <p:nvPr/>
        </p:nvSpPr>
        <p:spPr>
          <a:xfrm>
            <a:off x="442977" y="3670432"/>
            <a:ext cx="4875335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800" b="1" kern="120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endParaRPr lang="en-US" sz="1800" kern="1200" dirty="0">
              <a:solidFill>
                <a:prstClr val="white">
                  <a:lumMod val="1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8760" y="232116"/>
            <a:ext cx="1038262" cy="389698"/>
            <a:chOff x="635794" y="439699"/>
            <a:chExt cx="1214833" cy="5760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037042" y="439699"/>
              <a:ext cx="813585" cy="492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40212" y="246678"/>
            <a:ext cx="4635536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4494" y="528201"/>
            <a:ext cx="6334016" cy="3165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Mùa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bừng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tỉnh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giấc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đàn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phương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Nam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trở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về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Trẻ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đùa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dưới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ánh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mặt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ấm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áp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hôm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sửa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soạn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ngủ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thì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thút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thít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Lần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Thấy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đang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ốm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nấc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đứng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thẳng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nữa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đến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đùa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lặng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phút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bỗng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reo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Đừng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khóc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nữa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!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sẽ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giúp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330E-499A-4876-AF4A-A0A8EC4D66DF}"/>
              </a:ext>
            </a:extLst>
          </p:cNvPr>
          <p:cNvSpPr txBox="1"/>
          <p:nvPr/>
        </p:nvSpPr>
        <p:spPr>
          <a:xfrm>
            <a:off x="270765" y="3414985"/>
            <a:ext cx="6277745" cy="15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kêu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rất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nhiều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của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mình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đêm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đàn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sức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tết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thành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dòng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“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dẫm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chân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!”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cạnh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bãi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tươi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non: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-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nay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yên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tâm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rồi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lên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nữa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non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nhoẻn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miệng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cười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ơn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chị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én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nâu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(Theo 365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truyện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hằng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đêm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4304F-4C63-442E-9BF7-075D7958B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" y="604911"/>
            <a:ext cx="245312" cy="222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CAA4C-E1D3-43A9-BA09-8E5E730C42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3" y="1108976"/>
            <a:ext cx="232239" cy="23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5775D-874F-4207-BA5C-478260FD5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6" y="3464329"/>
            <a:ext cx="228637" cy="228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EF3DAD-E0EF-497B-A317-A07E07B095BF}"/>
              </a:ext>
            </a:extLst>
          </p:cNvPr>
          <p:cNvCxnSpPr>
            <a:cxnSpLocks/>
          </p:cNvCxnSpPr>
          <p:nvPr/>
        </p:nvCxnSpPr>
        <p:spPr>
          <a:xfrm flipH="1">
            <a:off x="3619745" y="1086441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1A2933-6CC5-46BA-8B84-10FE17001E67}"/>
              </a:ext>
            </a:extLst>
          </p:cNvPr>
          <p:cNvCxnSpPr>
            <a:cxnSpLocks/>
          </p:cNvCxnSpPr>
          <p:nvPr/>
        </p:nvCxnSpPr>
        <p:spPr>
          <a:xfrm flipH="1">
            <a:off x="5171421" y="3442111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31AB3F-6ABD-45E2-99EC-A13FF2202122}"/>
              </a:ext>
            </a:extLst>
          </p:cNvPr>
          <p:cNvCxnSpPr>
            <a:cxnSpLocks/>
          </p:cNvCxnSpPr>
          <p:nvPr/>
        </p:nvCxnSpPr>
        <p:spPr>
          <a:xfrm flipH="1">
            <a:off x="1332497" y="3728976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7567DA-37E1-496C-98DA-662134997171}"/>
              </a:ext>
            </a:extLst>
          </p:cNvPr>
          <p:cNvCxnSpPr>
            <a:cxnSpLocks/>
          </p:cNvCxnSpPr>
          <p:nvPr/>
        </p:nvCxnSpPr>
        <p:spPr>
          <a:xfrm flipH="1">
            <a:off x="6406176" y="3728975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0704D2-B348-41C4-A584-58549EBED17D}"/>
              </a:ext>
            </a:extLst>
          </p:cNvPr>
          <p:cNvCxnSpPr>
            <a:cxnSpLocks/>
          </p:cNvCxnSpPr>
          <p:nvPr/>
        </p:nvCxnSpPr>
        <p:spPr>
          <a:xfrm flipH="1">
            <a:off x="1155234" y="1109470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BA41AE-07BB-4CCC-ADF1-74F49BF8F785}"/>
              </a:ext>
            </a:extLst>
          </p:cNvPr>
          <p:cNvCxnSpPr>
            <a:cxnSpLocks/>
          </p:cNvCxnSpPr>
          <p:nvPr/>
        </p:nvCxnSpPr>
        <p:spPr>
          <a:xfrm flipH="1">
            <a:off x="6084256" y="1108976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A48A0E-F2E5-4792-93C5-3C097E5A4204}"/>
              </a:ext>
            </a:extLst>
          </p:cNvPr>
          <p:cNvCxnSpPr>
            <a:cxnSpLocks/>
          </p:cNvCxnSpPr>
          <p:nvPr/>
        </p:nvCxnSpPr>
        <p:spPr>
          <a:xfrm flipH="1">
            <a:off x="6133019" y="1108976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CE4DBB-C141-4EDD-B100-6840BEC301C8}"/>
              </a:ext>
            </a:extLst>
          </p:cNvPr>
          <p:cNvCxnSpPr>
            <a:cxnSpLocks/>
          </p:cNvCxnSpPr>
          <p:nvPr/>
        </p:nvCxnSpPr>
        <p:spPr>
          <a:xfrm flipH="1">
            <a:off x="6477343" y="3728975"/>
            <a:ext cx="88860" cy="28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415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3634801" y="3099385"/>
            <a:ext cx="2085860" cy="96528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r>
              <a:rPr lang="en-GB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5082401" y="827994"/>
            <a:ext cx="1276518" cy="970820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289231" y="817248"/>
            <a:ext cx="746956" cy="729766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296305" y="708738"/>
            <a:ext cx="3866501" cy="3672697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229922" y="2615428"/>
            <a:ext cx="240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47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8" y="814031"/>
            <a:ext cx="5321948" cy="3514625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" y="814030"/>
            <a:ext cx="1727002" cy="12515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849" y="2571343"/>
            <a:ext cx="4312925" cy="707214"/>
          </a:xfrm>
          <a:prstGeom prst="rect">
            <a:avLst/>
          </a:prstGeom>
          <a:noFill/>
          <a:ln>
            <a:noFill/>
          </a:ln>
          <a:effectLst/>
        </p:spPr>
        <p:txBody>
          <a:bodyPr lIns="51422" tIns="25712" rIns="51422" bIns="25712" rtlCol="0" anchor="ctr"/>
          <a:lstStyle/>
          <a:p>
            <a:pPr marL="0" marR="0" lvl="0" indent="0" algn="ctr" defTabSz="5142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4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5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t>tập</a:t>
            </a:r>
            <a:endParaRPr kumimoji="0" lang="en-US" sz="405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273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trạng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cảm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cỏ</a:t>
            </a:r>
            <a:r>
              <a:rPr lang="en-US" sz="2800" dirty="0">
                <a:latin typeface="UTM Avo" panose="02040603050506020204" pitchFamily="18" charset="0"/>
              </a:rPr>
              <a:t> non.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35879" y="1780560"/>
            <a:ext cx="2975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khóc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thút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thít</a:t>
            </a:r>
            <a:endParaRPr lang="en-US" sz="2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khóc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nấc</a:t>
            </a:r>
            <a:endParaRPr lang="en-US" sz="2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nhoẻn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miệng</a:t>
            </a:r>
            <a:r>
              <a:rPr lang="en-US" sz="2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endParaRPr lang="vi-VN" sz="2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4AB30-A404-41FC-A697-6986FBBC2F21}"/>
              </a:ext>
            </a:extLst>
          </p:cNvPr>
          <p:cNvSpPr txBox="1"/>
          <p:nvPr/>
        </p:nvSpPr>
        <p:spPr>
          <a:xfrm>
            <a:off x="373336" y="3023233"/>
            <a:ext cx="627326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UTM Avo" panose="02040603050506020204" pitchFamily="18" charset="0"/>
              </a:rPr>
              <a:t>2</a:t>
            </a:r>
            <a:r>
              <a:rPr lang="en-US" sz="2800">
                <a:latin typeface="UTM Avo" panose="02040603050506020204" pitchFamily="18" charset="0"/>
              </a:rPr>
              <a:t>. Đặt một câu với từ ngữ vừa tìm được.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241639" y="1031368"/>
            <a:ext cx="5038843" cy="224870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 panose="020F0502020204030204"/>
              </a:rPr>
              <a:t>r</a:t>
            </a:r>
          </a:p>
        </p:txBody>
      </p:sp>
      <p:sp>
        <p:nvSpPr>
          <p:cNvPr id="395" name="Google Shape;395;p38"/>
          <p:cNvSpPr txBox="1">
            <a:spLocks noGrp="1"/>
          </p:cNvSpPr>
          <p:nvPr>
            <p:ph type="title" idx="4294967295"/>
          </p:nvPr>
        </p:nvSpPr>
        <p:spPr>
          <a:xfrm>
            <a:off x="-398728" y="704183"/>
            <a:ext cx="4246563" cy="53657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5221296" y="738918"/>
            <a:ext cx="1334794" cy="663720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 defTabSz="685800">
                  <a:buClrTx/>
                </a:pPr>
                <a:endParaRPr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174054" y="758246"/>
            <a:ext cx="543769" cy="542447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3187510" y="4174951"/>
            <a:ext cx="482963" cy="146756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ClrTx/>
              </a:pP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94314" y="1462589"/>
            <a:ext cx="4323003" cy="125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chổi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</a:t>
            </a:r>
            <a:r>
              <a:rPr lang="en-US" sz="2000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ctr" defTabSz="685800">
              <a:lnSpc>
                <a:spcPct val="130000"/>
              </a:lnSpc>
              <a:buClrTx/>
            </a:pPr>
            <a:r>
              <a:rPr lang="en-US" sz="2000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lang="en-US" sz="2000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vất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lang="en-US" sz="2000" b="1" kern="1200" dirty="0">
                <a:solidFill>
                  <a:prstClr val="white">
                    <a:lumMod val="1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lang="vi-VN" sz="2000" b="1" kern="1200" dirty="0">
              <a:solidFill>
                <a:prstClr val="white">
                  <a:lumMod val="1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95" y="2136176"/>
            <a:ext cx="2056043" cy="20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63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5467" y="624435"/>
            <a:ext cx="1963303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50742" y="510748"/>
            <a:ext cx="512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CỎ NON CƯỜI RỒI</a:t>
            </a: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71286" y="1436157"/>
            <a:ext cx="499951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tấm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báo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dưới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nhắc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nhở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chúng</a:t>
            </a:r>
            <a:r>
              <a:rPr lang="en-US" sz="1600" dirty="0">
                <a:latin typeface="UTM Avo" panose="02040603050506020204" pitchFamily="18" charset="0"/>
              </a:rPr>
              <a:t> ta </a:t>
            </a:r>
            <a:r>
              <a:rPr lang="en-US" sz="1600" dirty="0" err="1">
                <a:latin typeface="UTM Avo" panose="02040603050506020204" pitchFamily="18" charset="0"/>
              </a:rPr>
              <a:t>điều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gì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2791" y="2074898"/>
            <a:ext cx="5785880" cy="2457773"/>
            <a:chOff x="522791" y="2074898"/>
            <a:chExt cx="5785880" cy="2457773"/>
          </a:xfrm>
        </p:grpSpPr>
        <p:pic>
          <p:nvPicPr>
            <p:cNvPr id="19" name="Picture 18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9" b="100000" l="0" r="100000">
                          <a14:foregroundMark x1="9640" y1="13466" x2="8157" y2="90274"/>
                          <a14:foregroundMark x1="636" y1="5237" x2="8157" y2="98753"/>
                          <a14:foregroundMark x1="636" y1="8728" x2="2648" y2="499"/>
                          <a14:foregroundMark x1="1801" y1="1247" x2="96716" y2="1247"/>
                          <a14:foregroundMark x1="95657" y1="5985" x2="94809" y2="98005"/>
                          <a14:foregroundMark x1="82203" y1="35661" x2="82945" y2="99252"/>
                          <a14:foregroundMark x1="80191" y1="89277" x2="99364" y2="88279"/>
                          <a14:foregroundMark x1="95445" y1="76808" x2="86123" y2="82294"/>
                          <a14:foregroundMark x1="86123" y1="82294" x2="77754" y2="83292"/>
                          <a14:foregroundMark x1="77754" y1="83292" x2="69597" y2="81297"/>
                          <a14:foregroundMark x1="69492" y1="81297" x2="65042" y2="77556"/>
                          <a14:foregroundMark x1="64513" y1="76808" x2="63030" y2="76060"/>
                          <a14:foregroundMark x1="64936" y1="77556" x2="64936" y2="77556"/>
                          <a14:foregroundMark x1="62182" y1="78055" x2="65784" y2="82294"/>
                          <a14:foregroundMark x1="65784" y1="82294" x2="73517" y2="85287"/>
                          <a14:foregroundMark x1="73517" y1="85287" x2="80508" y2="85287"/>
                          <a14:foregroundMark x1="8263" y1="96509" x2="15254" y2="96010"/>
                          <a14:foregroundMark x1="15254" y1="96010" x2="20021" y2="94514"/>
                          <a14:foregroundMark x1="20021" y1="94514" x2="28178" y2="93267"/>
                          <a14:foregroundMark x1="28178" y1="93267" x2="38242" y2="90773"/>
                          <a14:foregroundMark x1="38242" y1="90773" x2="46822" y2="86783"/>
                          <a14:foregroundMark x1="46822" y1="86783" x2="50742" y2="83292"/>
                          <a14:foregroundMark x1="66102" y1="28429" x2="74788" y2="38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1" y="2074898"/>
              <a:ext cx="5785880" cy="245777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452236" y="3157538"/>
              <a:ext cx="609927" cy="2217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accent2"/>
                  </a:solidFill>
                </a:rPr>
                <a:t>KHÔNG DẪM CHÂN LÊN CỎ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71286" y="3561582"/>
              <a:ext cx="609927" cy="2058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accent2"/>
                  </a:solidFill>
                </a:rPr>
                <a:t>KHÔNG VỨT RÁC BỪA BÃI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93556" y="3173438"/>
              <a:ext cx="518963" cy="205824"/>
            </a:xfrm>
            <a:prstGeom prst="rect">
              <a:avLst/>
            </a:prstGeom>
            <a:solidFill>
              <a:srgbClr val="318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600" dirty="0">
                  <a:solidFill>
                    <a:schemeClr val="accent2"/>
                  </a:solidFill>
                </a:rPr>
                <a:t>KHÔNG HÁI HOA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4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5467" y="624435"/>
            <a:ext cx="1963303" cy="584775"/>
            <a:chOff x="337445" y="617893"/>
            <a:chExt cx="1963303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14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14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14557" y="510748"/>
            <a:ext cx="5220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CỎ NON CƯỜI RỒI</a:t>
            </a:r>
          </a:p>
        </p:txBody>
      </p:sp>
      <p:sp>
        <p:nvSpPr>
          <p:cNvPr id="45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6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8760" y="232116"/>
            <a:ext cx="1038262" cy="389698"/>
            <a:chOff x="635794" y="439699"/>
            <a:chExt cx="1214833" cy="5760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037042" y="439699"/>
              <a:ext cx="813585" cy="492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2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250776" y="263957"/>
            <a:ext cx="4635536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2206" y="600484"/>
            <a:ext cx="6115665" cy="291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Mùa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xuân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viên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tỉnh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sau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giấc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ngủ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đông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Từng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từ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phương</a:t>
            </a:r>
            <a:r>
              <a:rPr lang="en-US" dirty="0">
                <a:latin typeface="UTM Avo" panose="02040603050506020204" pitchFamily="18" charset="0"/>
              </a:rPr>
              <a:t> Nam </a:t>
            </a:r>
            <a:r>
              <a:rPr lang="en-US" dirty="0" err="1">
                <a:latin typeface="UTM Avo" panose="02040603050506020204" pitchFamily="18" charset="0"/>
              </a:rPr>
              <a:t>trở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Trẻ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đùa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dưới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mặt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trời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ấm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áp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hôm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chị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đang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sửa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soạn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ngủ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thì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nghe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thấy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khóc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thút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thít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Lần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tiếng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khóc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tìm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viên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nhỏ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Thấy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non </a:t>
            </a:r>
            <a:r>
              <a:rPr lang="en-US" dirty="0" err="1">
                <a:latin typeface="UTM Avo" panose="02040603050506020204" pitchFamily="18" charset="0"/>
              </a:rPr>
              <a:t>đang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khóc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hỏi</a:t>
            </a:r>
            <a:r>
              <a:rPr lang="en-US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-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bị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ốm</a:t>
            </a:r>
            <a:r>
              <a:rPr lang="en-US" dirty="0">
                <a:latin typeface="UTM Avo" panose="02040603050506020204" pitchFamily="18" charset="0"/>
              </a:rPr>
              <a:t> à?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non </a:t>
            </a:r>
            <a:r>
              <a:rPr lang="en-US" dirty="0" err="1">
                <a:latin typeface="UTM Avo" panose="02040603050506020204" pitchFamily="18" charset="0"/>
              </a:rPr>
              <a:t>khóc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nấc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lên</a:t>
            </a:r>
            <a:r>
              <a:rPr lang="en-US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- </a:t>
            </a:r>
            <a:r>
              <a:rPr lang="en-US" dirty="0" err="1">
                <a:latin typeface="UTM Avo" panose="02040603050506020204" pitchFamily="18" charset="0"/>
              </a:rPr>
              <a:t>Chị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ơi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không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đứng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thẳng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được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nữa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Các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đến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đây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đùa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giẫm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lặng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một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phút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bỗng</a:t>
            </a:r>
            <a:r>
              <a:rPr lang="en-US" dirty="0">
                <a:latin typeface="UTM Avo" panose="02040603050506020204" pitchFamily="18" charset="0"/>
              </a:rPr>
              <a:t> reo </a:t>
            </a:r>
            <a:r>
              <a:rPr lang="en-US" dirty="0" err="1">
                <a:latin typeface="UTM Avo" panose="02040603050506020204" pitchFamily="18" charset="0"/>
              </a:rPr>
              <a:t>lên</a:t>
            </a:r>
            <a:r>
              <a:rPr lang="en-US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- </a:t>
            </a:r>
            <a:r>
              <a:rPr lang="en-US" dirty="0" err="1">
                <a:latin typeface="UTM Avo" panose="02040603050506020204" pitchFamily="18" charset="0"/>
              </a:rPr>
              <a:t>Đừng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khóc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nữa</a:t>
            </a:r>
            <a:r>
              <a:rPr lang="en-US" dirty="0">
                <a:latin typeface="UTM Avo" panose="02040603050506020204" pitchFamily="18" charset="0"/>
              </a:rPr>
              <a:t>! </a:t>
            </a:r>
            <a:r>
              <a:rPr lang="en-US" dirty="0" err="1">
                <a:latin typeface="UTM Avo" panose="02040603050506020204" pitchFamily="18" charset="0"/>
              </a:rPr>
              <a:t>Chị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sẽ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giúp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330E-499A-4876-AF4A-A0A8EC4D66DF}"/>
              </a:ext>
            </a:extLst>
          </p:cNvPr>
          <p:cNvSpPr txBox="1"/>
          <p:nvPr/>
        </p:nvSpPr>
        <p:spPr>
          <a:xfrm>
            <a:off x="362206" y="3363189"/>
            <a:ext cx="6115665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kêu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gọi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thêm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rất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nhiều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của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mình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Suốt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đêm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cả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đàn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sức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tìm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khô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tết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thành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chữ</a:t>
            </a:r>
            <a:r>
              <a:rPr lang="en-US" dirty="0">
                <a:latin typeface="UTM Avo" panose="02040603050506020204" pitchFamily="18" charset="0"/>
              </a:rPr>
              <a:t> “</a:t>
            </a:r>
            <a:r>
              <a:rPr lang="en-US" err="1">
                <a:latin typeface="UTM Avo" panose="02040603050506020204" pitchFamily="18" charset="0"/>
              </a:rPr>
              <a:t>Không</a:t>
            </a:r>
            <a:r>
              <a:rPr lang="en-US">
                <a:latin typeface="UTM Avo" panose="02040603050506020204" pitchFamily="18" charset="0"/>
              </a:rPr>
              <a:t> g</a:t>
            </a:r>
            <a:r>
              <a:rPr lang="en-US" dirty="0">
                <a:latin typeface="UTM Avo" panose="02040603050506020204" pitchFamily="18" charset="0"/>
              </a:rPr>
              <a:t>i</a:t>
            </a:r>
            <a:r>
              <a:rPr lang="en-US">
                <a:latin typeface="UTM Avo" panose="02040603050506020204" pitchFamily="18" charset="0"/>
              </a:rPr>
              <a:t>ẫm </a:t>
            </a:r>
            <a:r>
              <a:rPr lang="en-US" dirty="0" err="1">
                <a:latin typeface="UTM Avo" panose="02040603050506020204" pitchFamily="18" charset="0"/>
              </a:rPr>
              <a:t>chân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!” </a:t>
            </a:r>
            <a:r>
              <a:rPr lang="en-US" dirty="0" err="1">
                <a:latin typeface="UTM Avo" panose="02040603050506020204" pitchFamily="18" charset="0"/>
              </a:rPr>
              <a:t>đặt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cạnh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Xong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việc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tươi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bảo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non: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 - </a:t>
            </a:r>
            <a:r>
              <a:rPr lang="en-US" dirty="0" err="1">
                <a:latin typeface="UTM Avo" panose="02040603050506020204" pitchFamily="18" charset="0"/>
              </a:rPr>
              <a:t>Từ</a:t>
            </a:r>
            <a:r>
              <a:rPr lang="en-US" dirty="0">
                <a:latin typeface="UTM Avo" panose="02040603050506020204" pitchFamily="18" charset="0"/>
              </a:rPr>
              <a:t> nay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yên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tâm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rồi</a:t>
            </a:r>
            <a:r>
              <a:rPr lang="en-US" dirty="0">
                <a:latin typeface="UTM Avo" panose="02040603050506020204" pitchFamily="18" charset="0"/>
              </a:rPr>
              <a:t>. </a:t>
            </a:r>
            <a:r>
              <a:rPr lang="en-US" dirty="0" err="1">
                <a:latin typeface="UTM Avo" panose="02040603050506020204" pitchFamily="18" charset="0"/>
              </a:rPr>
              <a:t>Không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còn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ai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giẫm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lên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nữa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đâu</a:t>
            </a:r>
            <a:r>
              <a:rPr lang="en-US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dirty="0">
                <a:latin typeface="UTM Avo" panose="02040603050506020204" pitchFamily="18" charset="0"/>
              </a:rPr>
              <a:t>     </a:t>
            </a:r>
            <a:r>
              <a:rPr lang="en-US" dirty="0" err="1">
                <a:latin typeface="UTM Avo" panose="02040603050506020204" pitchFamily="18" charset="0"/>
              </a:rPr>
              <a:t>Cỏ</a:t>
            </a:r>
            <a:r>
              <a:rPr lang="en-US" dirty="0">
                <a:latin typeface="UTM Avo" panose="02040603050506020204" pitchFamily="18" charset="0"/>
              </a:rPr>
              <a:t> non </a:t>
            </a:r>
            <a:r>
              <a:rPr lang="en-US" dirty="0" err="1">
                <a:latin typeface="UTM Avo" panose="02040603050506020204" pitchFamily="18" charset="0"/>
              </a:rPr>
              <a:t>nhoẻn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miệng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cười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cảm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ơn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chị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én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nâu</a:t>
            </a:r>
            <a:r>
              <a:rPr lang="en-US" dirty="0">
                <a:latin typeface="UTM Avo" panose="02040603050506020204" pitchFamily="18" charset="0"/>
              </a:rPr>
              <a:t>. </a:t>
            </a:r>
          </a:p>
          <a:p>
            <a:pPr algn="r">
              <a:lnSpc>
                <a:spcPct val="120000"/>
              </a:lnSpc>
            </a:pPr>
            <a:r>
              <a:rPr lang="en-US" sz="1100" i="1" dirty="0">
                <a:latin typeface="UTM Avo" panose="02040603050506020204" pitchFamily="18" charset="0"/>
              </a:rPr>
              <a:t>(Theo 365 </a:t>
            </a:r>
            <a:r>
              <a:rPr lang="en-US" sz="1100" i="1" dirty="0" err="1">
                <a:latin typeface="UTM Avo" panose="02040603050506020204" pitchFamily="18" charset="0"/>
              </a:rPr>
              <a:t>truyện</a:t>
            </a:r>
            <a:r>
              <a:rPr lang="en-US" sz="1100" i="1" dirty="0">
                <a:latin typeface="UTM Avo" panose="02040603050506020204" pitchFamily="18" charset="0"/>
              </a:rPr>
              <a:t> </a:t>
            </a:r>
            <a:r>
              <a:rPr lang="en-US" sz="1100" i="1" dirty="0" err="1">
                <a:latin typeface="UTM Avo" panose="02040603050506020204" pitchFamily="18" charset="0"/>
              </a:rPr>
              <a:t>kể</a:t>
            </a:r>
            <a:r>
              <a:rPr lang="en-US" sz="1100" i="1" dirty="0">
                <a:latin typeface="UTM Avo" panose="02040603050506020204" pitchFamily="18" charset="0"/>
              </a:rPr>
              <a:t> </a:t>
            </a:r>
            <a:r>
              <a:rPr lang="en-US" sz="1100" i="1" dirty="0" err="1">
                <a:latin typeface="UTM Avo" panose="02040603050506020204" pitchFamily="18" charset="0"/>
              </a:rPr>
              <a:t>hằng</a:t>
            </a:r>
            <a:r>
              <a:rPr lang="en-US" sz="1100" i="1" dirty="0">
                <a:latin typeface="UTM Avo" panose="02040603050506020204" pitchFamily="18" charset="0"/>
              </a:rPr>
              <a:t> </a:t>
            </a:r>
            <a:r>
              <a:rPr lang="en-US" sz="1100" i="1" dirty="0" err="1">
                <a:latin typeface="UTM Avo" panose="02040603050506020204" pitchFamily="18" charset="0"/>
              </a:rPr>
              <a:t>đêm</a:t>
            </a:r>
            <a:r>
              <a:rPr lang="en-US" sz="1100" i="1" dirty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4304F-4C63-442E-9BF7-075D7958B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3" y="644832"/>
            <a:ext cx="245312" cy="222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0CAA4C-E1D3-43A9-BA09-8E5E730C429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3" y="1219702"/>
            <a:ext cx="232239" cy="232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5775D-874F-4207-BA5C-478260FD5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3" y="3384519"/>
            <a:ext cx="228637" cy="2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8788" y="349351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34705" y="450661"/>
            <a:ext cx="463553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CỎ NON CƯỜI RỒI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8708" y="972140"/>
            <a:ext cx="6115665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Mùa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bừng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tỉnh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giấc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ngủ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đông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Từng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phương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nam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trở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Trẻ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ấm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áp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5" y="1116227"/>
            <a:ext cx="30477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89F35-88EE-4AD8-88CD-2DBE171B283B}"/>
              </a:ext>
            </a:extLst>
          </p:cNvPr>
          <p:cNvSpPr txBox="1"/>
          <p:nvPr/>
        </p:nvSpPr>
        <p:spPr>
          <a:xfrm>
            <a:off x="5277180" y="972140"/>
            <a:ext cx="16123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bừng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89892-B2C6-4D5E-83F3-EF83895CC70B}"/>
              </a:ext>
            </a:extLst>
          </p:cNvPr>
          <p:cNvSpPr txBox="1"/>
          <p:nvPr/>
        </p:nvSpPr>
        <p:spPr>
          <a:xfrm>
            <a:off x="333627" y="1503278"/>
            <a:ext cx="9957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tỉnh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latin typeface="UTM Avo" panose="02040603050506020204" pitchFamily="18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4AF1F-B8A0-4293-B4D8-C9BB0C7A8588}"/>
              </a:ext>
            </a:extLst>
          </p:cNvPr>
          <p:cNvSpPr txBox="1"/>
          <p:nvPr/>
        </p:nvSpPr>
        <p:spPr>
          <a:xfrm>
            <a:off x="1404424" y="1525882"/>
            <a:ext cx="172254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giấc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ngủ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BDF12-EDD6-48F4-9787-D3D5B8B4A12C}"/>
              </a:ext>
            </a:extLst>
          </p:cNvPr>
          <p:cNvSpPr txBox="1"/>
          <p:nvPr/>
        </p:nvSpPr>
        <p:spPr>
          <a:xfrm>
            <a:off x="629515" y="3434262"/>
            <a:ext cx="1836746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612D6-7C11-4B4D-AC4D-FB3E6DABF38D}"/>
              </a:ext>
            </a:extLst>
          </p:cNvPr>
          <p:cNvSpPr txBox="1"/>
          <p:nvPr/>
        </p:nvSpPr>
        <p:spPr>
          <a:xfrm>
            <a:off x="2056065" y="3454037"/>
            <a:ext cx="545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1924CC-C76C-4E52-B002-52E35B5B68EB}"/>
              </a:ext>
            </a:extLst>
          </p:cNvPr>
          <p:cNvSpPr/>
          <p:nvPr/>
        </p:nvSpPr>
        <p:spPr>
          <a:xfrm>
            <a:off x="454408" y="3576639"/>
            <a:ext cx="231392" cy="2339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6334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8" grpId="0"/>
      <p:bldP spid="9" grpId="0"/>
      <p:bldP spid="10" grpId="0"/>
      <p:bldP spid="11" grpId="0"/>
      <p:bldP spid="12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63930" y="291681"/>
            <a:ext cx="1058268" cy="421574"/>
            <a:chOff x="663930" y="291681"/>
            <a:chExt cx="1058268" cy="42157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08613" y="291681"/>
              <a:ext cx="813585" cy="373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63930" y="354143"/>
              <a:ext cx="398181" cy="35911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92BA566-0699-49DD-8AF3-CA54A982C72F}"/>
              </a:ext>
            </a:extLst>
          </p:cNvPr>
          <p:cNvSpPr/>
          <p:nvPr/>
        </p:nvSpPr>
        <p:spPr>
          <a:xfrm>
            <a:off x="432544" y="2236003"/>
            <a:ext cx="6178651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hôm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chị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én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nâu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sửa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soạn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nghe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khóc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thút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thít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endParaRPr lang="vi-VN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6126E-9E64-49E7-9BC1-450172D546E4}"/>
              </a:ext>
            </a:extLst>
          </p:cNvPr>
          <p:cNvCxnSpPr>
            <a:cxnSpLocks/>
          </p:cNvCxnSpPr>
          <p:nvPr/>
        </p:nvCxnSpPr>
        <p:spPr>
          <a:xfrm flipH="1">
            <a:off x="4712085" y="2390709"/>
            <a:ext cx="90578" cy="319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CC42FC-6815-47E8-A81C-FB9E0EE9D746}"/>
              </a:ext>
            </a:extLst>
          </p:cNvPr>
          <p:cNvGrpSpPr/>
          <p:nvPr/>
        </p:nvGrpSpPr>
        <p:grpSpPr>
          <a:xfrm>
            <a:off x="565732" y="1012657"/>
            <a:ext cx="5996762" cy="586699"/>
            <a:chOff x="500566" y="296238"/>
            <a:chExt cx="5996762" cy="5866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69C181B-63E1-4B4F-9A74-F2511115AC12}"/>
                </a:ext>
              </a:extLst>
            </p:cNvPr>
            <p:cNvSpPr/>
            <p:nvPr/>
          </p:nvSpPr>
          <p:spPr>
            <a:xfrm>
              <a:off x="500566" y="296238"/>
              <a:ext cx="5996762" cy="586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 charset="0"/>
                </a:rPr>
                <a:t>     </a:t>
              </a:r>
              <a:r>
                <a:rPr lang="en-US" sz="2400" dirty="0" err="1">
                  <a:latin typeface="UTM Avo" panose="02040603050506020204" pitchFamily="18" charset="0"/>
                </a:rPr>
                <a:t>sửa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soạn</a:t>
              </a:r>
              <a:endParaRPr lang="vi-VN" sz="24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CAFD77-77C7-45ED-9C4B-BD0AA1E3CFA8}"/>
                </a:ext>
              </a:extLst>
            </p:cNvPr>
            <p:cNvSpPr/>
            <p:nvPr/>
          </p:nvSpPr>
          <p:spPr>
            <a:xfrm>
              <a:off x="543138" y="5028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280C94F-FF18-4BA8-9069-8F9B6EBE379B}"/>
              </a:ext>
            </a:extLst>
          </p:cNvPr>
          <p:cNvSpPr txBox="1"/>
          <p:nvPr/>
        </p:nvSpPr>
        <p:spPr>
          <a:xfrm>
            <a:off x="2046814" y="991004"/>
            <a:ext cx="451568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sắp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đặt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0F11F9-59A5-452D-B0D5-302EB268F10E}"/>
              </a:ext>
            </a:extLst>
          </p:cNvPr>
          <p:cNvGrpSpPr/>
          <p:nvPr/>
        </p:nvGrpSpPr>
        <p:grpSpPr>
          <a:xfrm>
            <a:off x="650796" y="3046272"/>
            <a:ext cx="1571463" cy="586699"/>
            <a:chOff x="545288" y="1413930"/>
            <a:chExt cx="1571463" cy="58669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3CE6844-1FAB-465B-B76F-1800D481BBEB}"/>
                </a:ext>
              </a:extLst>
            </p:cNvPr>
            <p:cNvSpPr/>
            <p:nvPr/>
          </p:nvSpPr>
          <p:spPr>
            <a:xfrm>
              <a:off x="545288" y="1413930"/>
              <a:ext cx="1571463" cy="586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 charset="0"/>
                </a:rPr>
                <a:t>     </a:t>
              </a:r>
              <a:r>
                <a:rPr lang="en-US" sz="2400" dirty="0" err="1">
                  <a:latin typeface="UTM Avo" panose="02040603050506020204" pitchFamily="18" charset="0"/>
                </a:rPr>
                <a:t>thút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thít</a:t>
              </a:r>
              <a:endParaRPr lang="vi-VN" sz="24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8CA768-3C18-4314-8F60-0B0509E9B346}"/>
                </a:ext>
              </a:extLst>
            </p:cNvPr>
            <p:cNvSpPr/>
            <p:nvPr/>
          </p:nvSpPr>
          <p:spPr>
            <a:xfrm>
              <a:off x="651458" y="1606243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0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F92D075-5EB0-4BD4-9229-86C1EBA992AA}"/>
              </a:ext>
            </a:extLst>
          </p:cNvPr>
          <p:cNvSpPr txBox="1"/>
          <p:nvPr/>
        </p:nvSpPr>
        <p:spPr>
          <a:xfrm>
            <a:off x="2046814" y="3080508"/>
            <a:ext cx="45156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khóc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quãng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975478-6C1B-494D-8C23-8F21D7BA54D1}"/>
              </a:ext>
            </a:extLst>
          </p:cNvPr>
          <p:cNvCxnSpPr>
            <a:cxnSpLocks/>
          </p:cNvCxnSpPr>
          <p:nvPr/>
        </p:nvCxnSpPr>
        <p:spPr>
          <a:xfrm flipH="1">
            <a:off x="1820191" y="2419035"/>
            <a:ext cx="90578" cy="319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37CFF46-F0D5-4F9D-AAAF-A40CFEF050AA}"/>
              </a:ext>
            </a:extLst>
          </p:cNvPr>
          <p:cNvCxnSpPr>
            <a:cxnSpLocks/>
          </p:cNvCxnSpPr>
          <p:nvPr/>
        </p:nvCxnSpPr>
        <p:spPr>
          <a:xfrm flipH="1">
            <a:off x="3060925" y="2818949"/>
            <a:ext cx="90578" cy="319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C2C034E-3AE0-419C-81D2-F930675B0798}"/>
              </a:ext>
            </a:extLst>
          </p:cNvPr>
          <p:cNvCxnSpPr>
            <a:cxnSpLocks/>
          </p:cNvCxnSpPr>
          <p:nvPr/>
        </p:nvCxnSpPr>
        <p:spPr>
          <a:xfrm flipH="1">
            <a:off x="3151503" y="2811344"/>
            <a:ext cx="90578" cy="319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34705" y="4506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C00000"/>
                </a:solidFill>
                <a:latin typeface="UTM Avo" panose="02040603050506020204" pitchFamily="18" charset="0"/>
              </a:rPr>
              <a:t>CỎ NON CƯỜI RỒI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337D89-3B7B-495B-AD99-10AD2757A40B}"/>
              </a:ext>
            </a:extLst>
          </p:cNvPr>
          <p:cNvSpPr/>
          <p:nvPr/>
        </p:nvSpPr>
        <p:spPr>
          <a:xfrm>
            <a:off x="271373" y="2427257"/>
            <a:ext cx="6178651" cy="169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Suốt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đêm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đàn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én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ra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sức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khô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dòng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“</a:t>
            </a:r>
            <a:r>
              <a:rPr lang="en-US" sz="2400" err="1">
                <a:latin typeface="UTM Avo" panose="02040603050506020204" pitchFamily="18" charset="0"/>
              </a:rPr>
              <a:t>Không</a:t>
            </a:r>
            <a:r>
              <a:rPr lang="en-US" sz="2400">
                <a:latin typeface="UTM Avo" panose="02040603050506020204" pitchFamily="18" charset="0"/>
              </a:rPr>
              <a:t> giẫm </a:t>
            </a:r>
            <a:r>
              <a:rPr lang="en-US" sz="2400" dirty="0" err="1">
                <a:latin typeface="UTM Avo" panose="02040603050506020204" pitchFamily="18" charset="0"/>
              </a:rPr>
              <a:t>chân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!” </a:t>
            </a:r>
            <a:r>
              <a:rPr lang="en-US" sz="2400" dirty="0" err="1">
                <a:latin typeface="UTM Avo" panose="02040603050506020204" pitchFamily="18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bãi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A98EC5-D0D0-4E13-8F15-D04CC841B914}"/>
              </a:ext>
            </a:extLst>
          </p:cNvPr>
          <p:cNvCxnSpPr>
            <a:cxnSpLocks/>
          </p:cNvCxnSpPr>
          <p:nvPr/>
        </p:nvCxnSpPr>
        <p:spPr>
          <a:xfrm flipH="1">
            <a:off x="1956280" y="2571750"/>
            <a:ext cx="75407" cy="356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BBB46-4176-44D5-A138-0F51D91F35B7}"/>
              </a:ext>
            </a:extLst>
          </p:cNvPr>
          <p:cNvCxnSpPr>
            <a:cxnSpLocks/>
          </p:cNvCxnSpPr>
          <p:nvPr/>
        </p:nvCxnSpPr>
        <p:spPr>
          <a:xfrm flipH="1">
            <a:off x="2396853" y="3719736"/>
            <a:ext cx="84171" cy="347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639763-CF4C-4591-8A51-3BAB99785978}"/>
              </a:ext>
            </a:extLst>
          </p:cNvPr>
          <p:cNvSpPr txBox="1"/>
          <p:nvPr/>
        </p:nvSpPr>
        <p:spPr>
          <a:xfrm>
            <a:off x="271373" y="1247456"/>
            <a:ext cx="3396737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nhoẻn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9240F-16A6-42CE-80A0-06C4E49C6D7B}"/>
              </a:ext>
            </a:extLst>
          </p:cNvPr>
          <p:cNvSpPr txBox="1"/>
          <p:nvPr/>
        </p:nvSpPr>
        <p:spPr>
          <a:xfrm>
            <a:off x="3160064" y="1219061"/>
            <a:ext cx="3889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(miệng) mở ra cười một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9FD425-2D0A-4909-A0DF-802185A21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107" y="1716378"/>
            <a:ext cx="2341520" cy="17107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88D1C81-AA4B-4BB1-87C7-FAA088B354D9}"/>
              </a:ext>
            </a:extLst>
          </p:cNvPr>
          <p:cNvSpPr txBox="1"/>
          <p:nvPr/>
        </p:nvSpPr>
        <p:spPr>
          <a:xfrm>
            <a:off x="271373" y="1665115"/>
            <a:ext cx="475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tự nhiên, thoải má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03F393-E269-4A9D-8200-1AEF05467AAB}"/>
              </a:ext>
            </a:extLst>
          </p:cNvPr>
          <p:cNvCxnSpPr>
            <a:cxnSpLocks/>
          </p:cNvCxnSpPr>
          <p:nvPr/>
        </p:nvCxnSpPr>
        <p:spPr>
          <a:xfrm flipH="1">
            <a:off x="2471096" y="3719735"/>
            <a:ext cx="84171" cy="347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1C6156B-BBA6-1AC7-557D-2179EA169623}"/>
              </a:ext>
            </a:extLst>
          </p:cNvPr>
          <p:cNvCxnSpPr>
            <a:cxnSpLocks/>
          </p:cNvCxnSpPr>
          <p:nvPr/>
        </p:nvCxnSpPr>
        <p:spPr>
          <a:xfrm flipH="1">
            <a:off x="5934445" y="2609995"/>
            <a:ext cx="75407" cy="356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D6DA9A-5D45-8AC4-4445-1842BE7DA17C}"/>
              </a:ext>
            </a:extLst>
          </p:cNvPr>
          <p:cNvCxnSpPr>
            <a:cxnSpLocks/>
          </p:cNvCxnSpPr>
          <p:nvPr/>
        </p:nvCxnSpPr>
        <p:spPr>
          <a:xfrm flipH="1">
            <a:off x="5824523" y="3096184"/>
            <a:ext cx="75407" cy="356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5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8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2213</TotalTime>
  <Words>1323</Words>
  <Application>Microsoft Office PowerPoint</Application>
  <PresentationFormat>Custom</PresentationFormat>
  <Paragraphs>116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Montserrat</vt:lpstr>
      <vt:lpstr>Wingdings</vt:lpstr>
      <vt:lpstr>Times New Roman</vt:lpstr>
      <vt:lpstr>Arial</vt:lpstr>
      <vt:lpstr>Calibri Light</vt:lpstr>
      <vt:lpstr>Cambria</vt:lpstr>
      <vt:lpstr>Kalam</vt:lpstr>
      <vt:lpstr>Calibri</vt:lpstr>
      <vt:lpstr>iCiel Nabila</vt:lpstr>
      <vt:lpstr>UTM Avo</vt:lpstr>
      <vt:lpstr>等线</vt:lpstr>
      <vt:lpstr>UTM Cookies</vt:lpstr>
      <vt:lpstr>等线 Light</vt:lpstr>
      <vt:lpstr>Doodle Sketchbook by Slidesgo</vt:lpstr>
      <vt:lpstr>1_Doodle Sketchbook by Slidesgo</vt:lpstr>
      <vt:lpstr>1_Office 主题</vt:lpstr>
      <vt:lpstr>3_Office 主题​​</vt:lpstr>
      <vt:lpstr>PowerPoint Presentation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132</cp:revision>
  <dcterms:modified xsi:type="dcterms:W3CDTF">2023-03-05T03:45:20Z</dcterms:modified>
</cp:coreProperties>
</file>