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sldIdLst>
    <p:sldId id="342" r:id="rId5"/>
    <p:sldId id="258" r:id="rId6"/>
    <p:sldId id="259" r:id="rId7"/>
    <p:sldId id="345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73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7AF2-DB94-4D96-B4C8-41444B544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260C9-1949-460B-8E05-856975787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7374A-F836-470B-A5F9-C4D04DC3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7FEE-E06D-4978-8AFD-0E14F759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B8565-3983-4A7A-9CE4-3D4F5BB3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3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13B3-788E-4218-A4A2-0265A351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EA960-F307-44B9-AC88-608256F7F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95E3A-2976-4245-A132-7A3FE7AD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C87E4-0A59-442A-907C-FBBFFB1C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E2224-BDE5-46ED-9B71-5E475A9E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A61921-6AEF-43BC-B3FC-EF06E1A6A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59E6-028B-42CF-B88D-5AA776A35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702F-3254-4733-8E6E-7A01BF9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5DD05-D9DF-47B6-9085-06E7F9FA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9F486-0F3D-4B82-B7A3-0035AC55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C9FFF8-B79D-43C1-916F-4104E7367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26DD1B-3197-4DFF-9C97-B19B119C1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822D2-B3D7-4083-96B8-C2CF33108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4024F-2BFE-4694-85B5-FBC3A904A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43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5F61D6-1555-4B49-B630-AA4672FE8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DBAA9-C8FB-4448-A816-3BAF1180F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5470AF-B31F-4B50-9B40-A80CB0EFF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02A7-3770-44E0-92BA-DA2A0B901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0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1E4F61-5BD2-42A8-AD5A-BB439DE2FE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1B8D6-4359-45A3-B8C4-EA8ECED75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173610-0011-4FD0-86E3-694EBBB55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9399-CD70-4241-9602-88E8AE9C0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37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6223CA-05BF-4E49-A692-8A57BEC3E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5FF863-5891-47D6-8E9C-E172A40FB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4F6F0B-1CC6-4D1F-B963-2C0E78327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897C-A84C-46D5-AEBB-B66496517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76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3952EF-885B-4B64-AACE-F8E62FDAC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A590EB-2F01-452D-9D75-2F0ACD6F7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0B6C58-9BE0-4B29-9D89-5F9573CFB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B2289-8B84-4536-B9F4-FE370A4FE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06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36452E-79B8-40E0-947E-892F54088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3A3DB4-8EA3-4FC4-850F-4B4D7163D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B0A948-033A-431E-BDA7-DA996922D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B4F9A-3D36-41BE-8904-629233754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387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852557-4F75-4340-9702-239FBAF39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368BC9-1D16-49E1-BAD9-952BEC835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735AA6-23DA-4BDB-9DBF-869CEB3BF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28FF-24AA-4E25-87F8-A055208A9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27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CE5EF8-9511-442E-9C48-92CB2BA5B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123CC-FFC4-4A9F-8BB3-9FA5C2880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AD390-A1A3-47E9-9C2B-4515EC64B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FD1F8-A579-4DDA-9333-32FD09941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3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C766-C045-4BD5-8CE3-57F61AB9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3C5E4-A030-45F1-9137-C08575096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221C6-4CA6-43D8-A34C-A6849167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A6BD-3F8A-4650-A545-0DD0B1DE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1680B-FAD8-4B95-BEE9-54B44E61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84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FF11E-79B4-48CE-9081-6A7D54F13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2FFB9-E076-41D3-8489-F2DE764E55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FEE8F-9E93-4EC4-A9C3-5AABD3675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EAE7-B26E-49CD-AB3D-2CA102221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451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238F69-8CAD-49A7-B685-0D623B423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6AC11-AB9C-44AC-8587-80312E9B66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DC2C68-BB08-459D-9970-A52450A85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2F91-59AB-4A1C-A8ED-B15F54F2B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356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044582-CE5D-4207-9E66-59F1D3FC2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AEE16-9BB5-4D86-802C-480823E57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6D1275-991D-4C8A-9C34-26A96836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7D7F-9A1A-4E66-8ACC-7C564AC5F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43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8564C7-98F4-4234-89B3-6B1301FBB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7CE952-E30D-4E8F-A5FC-894F0DC55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19539F-8282-40E0-B740-508AB4979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7728-DCC2-4ACD-B790-C612C999A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479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3E930-A3DF-4F56-A3DB-7014DF655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90A22E-8A5B-457F-B8B1-04B580AE9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D7D776-0CEE-4F1D-8822-4B3162D7C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BF85B-D1DB-4919-827E-266F810B5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952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730F8E-E9AE-4108-B056-14BACB8DA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FB8C6-8248-422C-BA1B-766FEAA80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30F5A0-5C4A-4796-9056-285E46826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8CDEC-C1E5-4B85-A8F4-A9E7EAC4C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408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60AD76-4739-480F-91B8-1D89447B0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04EAE-DEBD-4638-97C9-EB4155ECB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BD9D37-56DB-41E0-941C-2C3B3471A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739A8-7699-4A19-8A66-1037173E1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616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9469C-3B03-4092-AACB-160C6B4D4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F94292-0741-423C-850E-B8A45E73F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EF4D4C-E693-4616-82FC-8486E0761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88F9E-98D2-4481-9538-41D63B8DE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87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663A46-3486-45C5-9C10-B584DACBA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404B88-76CB-43E8-BFE9-77B2F0461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24E473-89AF-4C45-A072-FE8DE930B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2B40-E118-42A5-BF12-AF5716A4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417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085867-D410-4348-AC00-874E72DF9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4B6DC3-C4CA-4D66-A821-E495260E8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65958E-7D9B-4D80-AFA1-C778D7279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0C68C-8D07-4287-80B2-5681C2153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8699-28D0-4D01-A564-82962F33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B0A88-E5A9-420E-97A6-B27A9649A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87F8D-9A24-492E-A9D6-CF1081DB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1021-7C76-48F4-A781-DF9E1385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AACE7-6AEA-4D9C-AD71-B5CBF80B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79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0CC97E-C296-4238-ACA0-72217DBFF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ED6A49-F652-4A54-846F-0CC849DE7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FF6C59-AA1C-449E-9239-5B1374ADA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0289-1559-4AD6-AF95-AA93748A8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731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2BC515-57DB-4243-B201-D29CC465C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4271F-EDA0-485B-9160-7F773753C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C0179D-CD67-448A-8700-0A88F9CC6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D185-9E60-4D79-AF3A-EB128551A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018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56C4A-30F4-411B-8C09-D8196B90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26B3F7-0EFC-489E-80C9-5B69720AB8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7C7F5-DE09-4A4F-9ACD-D314868EB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FF59-C98B-4A81-896D-A7B065147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046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80B589-03BA-4606-B9AC-6DC6E3B99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D7E1D-0627-4159-9C68-DC78E944B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AF93F6-1EAD-4C81-BB91-6EEDC9787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A389C-95F2-45FD-A5B3-4B32767EB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44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B4BC6C-C6C4-43E9-AFD5-1B1C7C1022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5A46E6-CB07-453F-B571-BCE96C08D2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BBA826-36B1-403B-B4FC-E732CFF54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D25C-CDA8-4AAC-81CB-9450AFCEC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4545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F0B184-6D2D-453B-BB00-7DDCB1588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2DB50B-B954-4DB3-8B65-A7EF85377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83E7A0-2E30-4786-B9FA-418FF1482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EE687-0A02-4608-B98A-044244518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160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47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387762E-C3B3-40A5-A690-BC6E1F5F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E197D363-AABC-49C8-A021-C5A8ADB9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4373F686-0C4F-48A5-B1D8-FD01B6AB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CC2953BC-7704-4980-894D-89C2B9AB5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8721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5CEF2584-2DBB-442A-BF54-71BD6922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5D2DD08-4D2F-4B74-8B62-64174594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57A2A691-92B1-4ED0-A647-4E14B952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5768B3B-41CA-4236-946A-7D7292F61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11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1C2294B-60B3-4523-AC65-122C967C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5A2DD98-7AAE-4026-91A7-5ED4DD8E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0D3CD125-14BA-4CD5-81A0-97EA8E89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D0F89B30-CEB5-4AC5-A1D3-3FCB43B3C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046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E1A6FE6B-386E-4B74-9EFE-E6C39AD2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BB99A10E-623C-4AFA-9250-18DA4E58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12D59DF-F5A3-48D8-BC38-8736D3F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6C5CDCD-8001-4A88-A17A-D29D5EB6D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2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2110-02EF-4553-858B-BA01A425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9F3DA-507B-4B27-9706-528F3E29F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E0EB2-8ED0-4F3F-A6C0-DE6D726F0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F197A-E0CD-4A57-B987-3AC0B2CA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C8BED-A2A7-47CA-A268-F9804934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73BDE-BA74-41F8-AE21-50B91CCA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765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783D444E-6ACD-448E-864C-B1120E83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68F83B54-D153-433C-92F3-6DCFB9E8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3C585D46-8C97-406A-BED6-72F2D445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336DDAC9-16F9-4BA2-84C4-86C2E65B4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32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53FC61CF-1DE6-4CD4-AA38-F000269F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B7A3EE6C-7C14-45B1-A98C-2995218E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F3A498B6-CA68-472F-8F01-6E84F735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1A0CA38B-2708-4862-B101-23747DB2AA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164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FA44DD0D-A1EF-4CDD-AE37-A15E318A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3A1E16F4-6D1A-41FF-B3FC-8A3721B7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95B8105D-2270-48E0-B2E9-ECAA784E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61CED0A8-E5DD-474D-A729-531EE1541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2397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2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809C1BA2-2873-4511-872C-78C69176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97BEBF18-BE6E-44A3-899D-5135C1AD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AB49BEA6-D440-40BC-97B5-3E2757A2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BA52CBD-04D9-4C91-BF83-3F9EB005B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577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2" indent="0">
              <a:buNone/>
              <a:defRPr sz="2000"/>
            </a:lvl5pPr>
            <a:lvl6pPr marL="2285766" indent="0">
              <a:buNone/>
              <a:defRPr sz="2000"/>
            </a:lvl6pPr>
            <a:lvl7pPr marL="2742919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5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A9567B55-02B3-4A7B-B47F-9F3D55C3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78D3968-E054-4214-BEA4-AE6787D5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533138C2-9773-4822-B98B-221BE3F1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EBA3A3AE-7087-431D-B31F-F3684844B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1495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83DDB833-E658-459C-851F-94D4CB94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292BBB7E-9804-42ED-B021-47CC85EF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1E109C98-1A21-4219-9B47-744BD12D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006AA4E-A6B7-40CE-96A0-B77484E9E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732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AD497E7-40F8-41F6-8F27-F54DFBA7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59FBB6C0-5198-477A-B106-D00A341E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BDA4B7D-60E0-4C6B-A616-DCBFBDA1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266A81EC-75D1-49F4-9EAA-E71D15CC0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2573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2FC9CA2C-F606-4B40-BFD6-8892E3C2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A5E21082-D903-41DA-ABB6-43A25848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D3FDE7E1-780A-47CE-8425-D5463F6D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2190151D-41BE-4E01-B02B-59472098B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5998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3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608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608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25E3A23D-AEDB-44EA-A01B-D6214C94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60EE15F7-5B83-4522-9397-7DED0AD6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6F84FDAD-E1A3-41EA-91CF-7382000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AC6C459E-D19A-4EBF-A576-DC14EB2B0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8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F2B6-1F93-449B-92BE-A484708E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81ABE-2068-4828-8D50-81BDAEA9B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E2D38-B221-4384-95C7-1102F98CB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21975-5A7C-40F3-B28F-881E1BA9C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765253-A97A-4A76-9C60-7BFA5D09D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A83B4F-0EFF-4875-AA6C-C0A8A16C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C90EC-DF48-49A1-918B-E3424A29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927A7-126B-4C0F-92FC-C1A19FC4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6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DEE7-BA81-4CF2-98F6-B70E4CD0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4973F-9494-4357-BAD1-504E7364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E4B30-C36E-4B18-99ED-D39DB84F9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C05A7-4D7F-46D4-8867-2D57AC2B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46536-85D3-4AAD-8392-A5B5F1F3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5C3F8-3317-4896-ABE3-C871884F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D3A32-F0AF-40F2-8EC2-D5BBF0D0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81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C9997-F381-4104-901C-4467CF84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7C06-F84F-4F8E-9625-AAA033FE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D4995-5AA1-41BB-A58D-A20EDDFB2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934E8-9427-47EC-9FAA-D1B78AC6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AD5D3-154E-4006-B49A-3F100ADF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EA157-571C-49EC-AAD7-EBD91732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0E87-0AB5-4AFD-AA95-387E9024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505D6-F1C4-4D4D-9B59-807B1BDB4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35320-01BF-4141-A9CC-6B6950D73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75A36-ABF9-4834-9FC7-FFAA4EF2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E350F-A227-4BE2-95C0-F1527412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6198B-83B4-46DB-8114-2F34D2EB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7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FC24F-B2B7-48C3-AB78-20A01537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456DA-4EBB-4DA2-AC8D-F267AA935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F2BBD-ABC9-4CD7-AE45-BE79516A9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F3AB-B36D-42CC-931D-B2F12C624DE3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3B2D6-CA4E-4021-86AC-6C527529D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420CA-64B2-47A6-8851-C9D9192D6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5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66AB94D-0EA5-4AE9-A943-C3D355A16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AB9E41A-153C-4984-941A-11AE573C8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2F0782-63A1-42E5-91D5-BD68DAE572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76671A-EBDA-4A55-B9E2-F7849FFC7F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E258ED-BFA8-43C9-825F-E44DF88BC8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3F7C03-946F-4E1B-A144-3C8EC18AD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7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88BA611-F656-4BE5-8738-A484EBD82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4859B72-8AD6-41F8-9303-7DCDB2D2E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F42019-02A0-4F68-9327-E40912815D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F94E9F-91F2-420A-9DB4-8B84E6F7EC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980DB4-AC22-4B69-9995-25A63CE1AB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B95DBB-54A1-43B5-AC6E-252C5525E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67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>
            <a:extLst>
              <a:ext uri="{FF2B5EF4-FFF2-40B4-BE49-F238E27FC236}">
                <a16:creationId xmlns:a16="http://schemas.microsoft.com/office/drawing/2014/main" id="{4D0D956C-907E-4E32-B41D-EB594400B7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2051" name="Nơi giữ chỗ cho Văn bản 2">
            <a:extLst>
              <a:ext uri="{FF2B5EF4-FFF2-40B4-BE49-F238E27FC236}">
                <a16:creationId xmlns:a16="http://schemas.microsoft.com/office/drawing/2014/main" id="{2ACDD130-953C-4857-913B-8CCDC9B13C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9633265F-0F32-40BC-B6C0-2A46DB01C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71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A1614610-4E06-4F90-868C-E5007FE20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71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C2C3713-500F-4C43-B888-3382A6818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713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1C2B76-16B5-4550-B9E3-7178C39E3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4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7.xml"/><Relationship Id="rId1" Type="http://schemas.openxmlformats.org/officeDocument/2006/relationships/audio" Target="file:///D:\B-i%20Ph-n%20Mp3%20-%20Bui%20phan%20mp3%20-%20Ng-c%20Linh%20-%20IPVNN%20MP3.mp3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C7D3308-F73B-4D96-A756-5A583EB67493}"/>
              </a:ext>
            </a:extLst>
          </p:cNvPr>
          <p:cNvSpPr/>
          <p:nvPr/>
        </p:nvSpPr>
        <p:spPr>
          <a:xfrm>
            <a:off x="2895601" y="649070"/>
            <a:ext cx="611505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7" name="WordArt 60">
            <a:extLst>
              <a:ext uri="{FF2B5EF4-FFF2-40B4-BE49-F238E27FC236}">
                <a16:creationId xmlns:a16="http://schemas.microsoft.com/office/drawing/2014/main" id="{63A1EC3C-D978-43FC-806F-7687D6B4EA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3" y="1676400"/>
            <a:ext cx="8000999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Chào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mừng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đến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8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8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endParaRPr lang="en-US" sz="8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TOÁN  5</a:t>
            </a:r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9E6F7577-DB8C-4AC7-B9DC-B37847C6F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4329113"/>
            <a:ext cx="4754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30 tháng 3 năm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>
            <a:extLst>
              <a:ext uri="{FF2B5EF4-FFF2-40B4-BE49-F238E27FC236}">
                <a16:creationId xmlns:a16="http://schemas.microsoft.com/office/drawing/2014/main" id="{0D386233-21BB-4988-9303-D6FE3A24D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22523"/>
            <a:ext cx="86868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 err="1">
                <a:latin typeface=".VnTime" pitchFamily="34" charset="0"/>
              </a:rPr>
              <a:t>Bài</a:t>
            </a:r>
            <a:r>
              <a:rPr lang="en-US" altLang="en-US" sz="3200" u="sng" dirty="0">
                <a:latin typeface=".VnTime" pitchFamily="34" charset="0"/>
              </a:rPr>
              <a:t> 5:</a:t>
            </a:r>
            <a:r>
              <a:rPr lang="en-US" altLang="en-US" sz="3200" dirty="0">
                <a:latin typeface=".VnTime" pitchFamily="34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hợp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điền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dirty="0">
                <a:latin typeface="Times New Roman" panose="02020603050405020304" pitchFamily="18" charset="0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.VnTime" pitchFamily="34" charset="0"/>
            </a:endParaRPr>
          </a:p>
        </p:txBody>
      </p:sp>
      <p:sp>
        <p:nvSpPr>
          <p:cNvPr id="8195" name="Text Box 10">
            <a:extLst>
              <a:ext uri="{FF2B5EF4-FFF2-40B4-BE49-F238E27FC236}">
                <a16:creationId xmlns:a16="http://schemas.microsoft.com/office/drawing/2014/main" id="{B49E1A95-D582-4BAD-A677-224E7326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62808"/>
            <a:ext cx="86868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     43 chia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hết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cho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3;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 2      7 chia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hết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cho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9;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81        chia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hết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cho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cả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2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và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5 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46        chia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hết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cho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cả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3 </a:t>
            </a:r>
            <a:r>
              <a:rPr lang="en-US" altLang="en-US" sz="4500" b="1" dirty="0" err="1">
                <a:solidFill>
                  <a:srgbClr val="0000FF"/>
                </a:solidFill>
                <a:latin typeface=".VnTime" pitchFamily="34" charset="0"/>
              </a:rPr>
              <a:t>và</a:t>
            </a:r>
            <a:r>
              <a:rPr lang="en-US" altLang="en-US" sz="4500" b="1" dirty="0">
                <a:solidFill>
                  <a:srgbClr val="0000FF"/>
                </a:solidFill>
                <a:latin typeface=".VnTime" pitchFamily="34" charset="0"/>
              </a:rPr>
              <a:t> 5.</a:t>
            </a:r>
          </a:p>
        </p:txBody>
      </p:sp>
      <p:sp>
        <p:nvSpPr>
          <p:cNvPr id="8196" name="Rectangle 11">
            <a:extLst>
              <a:ext uri="{FF2B5EF4-FFF2-40B4-BE49-F238E27FC236}">
                <a16:creationId xmlns:a16="http://schemas.microsoft.com/office/drawing/2014/main" id="{84BB6CCC-DB86-49FB-8E2D-91CCFA18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988" y="2802437"/>
            <a:ext cx="7691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500"/>
          </a:p>
        </p:txBody>
      </p:sp>
      <p:sp>
        <p:nvSpPr>
          <p:cNvPr id="8197" name="Rectangle 12">
            <a:extLst>
              <a:ext uri="{FF2B5EF4-FFF2-40B4-BE49-F238E27FC236}">
                <a16:creationId xmlns:a16="http://schemas.microsoft.com/office/drawing/2014/main" id="{55585363-6E70-4B6E-8028-9BDCA6686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924" y="4051206"/>
            <a:ext cx="760095" cy="7086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500"/>
          </a:p>
        </p:txBody>
      </p:sp>
      <p:sp>
        <p:nvSpPr>
          <p:cNvPr id="8198" name="Rectangle 13">
            <a:extLst>
              <a:ext uri="{FF2B5EF4-FFF2-40B4-BE49-F238E27FC236}">
                <a16:creationId xmlns:a16="http://schemas.microsoft.com/office/drawing/2014/main" id="{A30CF243-8B2B-4377-8CA5-2B267478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937" y="5018366"/>
            <a:ext cx="760095" cy="77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500"/>
          </a:p>
        </p:txBody>
      </p:sp>
      <p:sp>
        <p:nvSpPr>
          <p:cNvPr id="8199" name="Rectangle 14">
            <a:extLst>
              <a:ext uri="{FF2B5EF4-FFF2-40B4-BE49-F238E27FC236}">
                <a16:creationId xmlns:a16="http://schemas.microsoft.com/office/drawing/2014/main" id="{DCF39D63-F77C-4311-B8E8-C5C1F981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082" y="1918293"/>
            <a:ext cx="761683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500"/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5B12D590-0A29-40C2-B300-D610DBC31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380" y="1931148"/>
            <a:ext cx="59911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75F5502A-7CB0-416A-B867-89EAF561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488" y="1902872"/>
            <a:ext cx="94772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500" b="1" dirty="0">
              <a:solidFill>
                <a:srgbClr val="FF0066"/>
              </a:solidFill>
            </a:endParaRP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BDBC16CD-FD5F-4CA1-8F3C-A3DCC4329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008" y="1891939"/>
            <a:ext cx="83219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500" b="1" dirty="0">
              <a:solidFill>
                <a:srgbClr val="FF0066"/>
              </a:solidFill>
            </a:endParaRP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D966D67F-48E1-471F-9AFD-27AF82F91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354" y="2955386"/>
            <a:ext cx="5429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1D7240A7-9A19-4178-A3DA-3D5287006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1" y="4034908"/>
            <a:ext cx="5429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940A3C49-0C12-4F3B-B2C7-AB0C3C1DA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778" y="5081350"/>
            <a:ext cx="5429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5B12D590-0A29-40C2-B300-D610DBC31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961" y="1895061"/>
            <a:ext cx="56428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5B12D590-0A29-40C2-B300-D610DBC31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987" y="1948773"/>
            <a:ext cx="52547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D966D67F-48E1-471F-9AFD-27AF82F91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738" y="2962014"/>
            <a:ext cx="5429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b="1" dirty="0">
                <a:solidFill>
                  <a:srgbClr val="FF0066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9478217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93" grpId="0"/>
      <p:bldP spid="7193" grpId="1"/>
      <p:bldP spid="7197" grpId="0"/>
      <p:bldP spid="7198" grpId="0"/>
      <p:bldP spid="7198" grpId="1"/>
      <p:bldP spid="7202" grpId="0"/>
      <p:bldP spid="14" grpId="0"/>
      <p:bldP spid="14" grpId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5304B304-18C5-4216-950E-CD246053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527" y="0"/>
            <a:ext cx="10242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chia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2,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3,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9 ?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FECC801-3682-4C7E-9D39-FFD16AB55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1516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3A0CBC5F-A96D-44B0-996D-9F5E57601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080247"/>
            <a:ext cx="8802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tận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chẵn</a:t>
            </a:r>
            <a:endParaRPr lang="en-US" altLang="en-US" sz="32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93724A9A-0468-4418-B25F-01C886092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2210640"/>
            <a:ext cx="94291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AB68EFDE-0BA8-440F-8736-9EABF6EB0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109" y="4787992"/>
            <a:ext cx="96082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9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ho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9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CC19CD1E-8262-4EA1-BD0C-A5DBB6463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676087"/>
            <a:ext cx="8949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tận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0 </a:t>
            </a:r>
            <a:r>
              <a:rPr lang="en-US" altLang="en-US" sz="32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rgbClr val="0070C0"/>
                </a:solidFill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13C0B00D-BD4F-4B42-8340-1ED8C1055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1701800"/>
            <a:ext cx="68707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VD:   </a:t>
            </a:r>
            <a:r>
              <a:rPr lang="en-US" altLang="en-US" sz="3200" b="1" dirty="0">
                <a:latin typeface="Times New Roman" panose="02020603050405020304" pitchFamily="18" charset="0"/>
              </a:rPr>
              <a:t>245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200" b="1" dirty="0">
                <a:latin typeface="Times New Roman" panose="02020603050405020304" pitchFamily="18" charset="0"/>
              </a:rPr>
              <a:t>;   435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 dirty="0">
                <a:latin typeface="Times New Roman" panose="02020603050405020304" pitchFamily="18" charset="0"/>
              </a:rPr>
              <a:t>;    758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3200" b="1" dirty="0">
                <a:latin typeface="Times New Roman" panose="02020603050405020304" pitchFamily="18" charset="0"/>
              </a:rPr>
              <a:t>;   34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3200" b="1" dirty="0">
                <a:latin typeface="Times New Roman" panose="02020603050405020304" pitchFamily="18" charset="0"/>
              </a:rPr>
              <a:t>;   109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C8967FC8-18A7-4A05-A8F6-C46B14852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252" y="2842652"/>
            <a:ext cx="69625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VD: </a:t>
            </a:r>
            <a:r>
              <a:rPr lang="en-US" altLang="en-US" sz="3200" b="1" dirty="0">
                <a:latin typeface="Times New Roman" panose="02020603050405020304" pitchFamily="18" charset="0"/>
              </a:rPr>
              <a:t>1 572    </a:t>
            </a:r>
            <a:r>
              <a:rPr lang="en-US" altLang="en-US" sz="2800" b="1" dirty="0">
                <a:latin typeface="Times New Roman" panose="02020603050405020304" pitchFamily="18" charset="0"/>
              </a:rPr>
              <a:t>Ta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:  </a:t>
            </a:r>
            <a:r>
              <a:rPr lang="en-US" altLang="en-US" sz="3200" b="1" dirty="0">
                <a:latin typeface="Times New Roman" panose="02020603050405020304" pitchFamily="18" charset="0"/>
              </a:rPr>
              <a:t>(1 + 5 + 7 + 2 =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15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28C01FD5-0E74-46CA-9F51-238C5B829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1253"/>
            <a:ext cx="40124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VD: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239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 b="1" dirty="0">
                <a:latin typeface="Times New Roman" panose="02020603050405020304" pitchFamily="18" charset="0"/>
              </a:rPr>
              <a:t>;    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467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5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32862D3E-87B4-418A-806F-0C92BA86F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5505169"/>
            <a:ext cx="5649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VD:   </a:t>
            </a:r>
            <a:r>
              <a:rPr lang="en-US" altLang="en-US" sz="3200" b="1" dirty="0">
                <a:latin typeface="Times New Roman" panose="02020603050405020304" pitchFamily="18" charset="0"/>
              </a:rPr>
              <a:t>189 </a:t>
            </a:r>
            <a:r>
              <a:rPr lang="en-US" altLang="en-US" sz="2800" b="1" dirty="0">
                <a:latin typeface="Times New Roman" panose="02020603050405020304" pitchFamily="18" charset="0"/>
              </a:rPr>
              <a:t>       Ta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:  </a:t>
            </a:r>
            <a:r>
              <a:rPr lang="en-US" altLang="en-US" sz="3200" b="1" dirty="0">
                <a:latin typeface="Times New Roman" panose="02020603050405020304" pitchFamily="18" charset="0"/>
              </a:rPr>
              <a:t>(1+8+9= 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18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5785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  <p:bldP spid="26635" grpId="0"/>
      <p:bldP spid="26636" grpId="0"/>
      <p:bldP spid="26637" grpId="0"/>
      <p:bldP spid="266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4EDD-9099-4E4C-B639-7A937557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917" y="500062"/>
            <a:ext cx="2835166" cy="1325563"/>
          </a:xfrm>
        </p:spPr>
        <p:txBody>
          <a:bodyPr/>
          <a:lstStyle/>
          <a:p>
            <a:r>
              <a:rPr lang="en-GB" u="sng" dirty="0" err="1"/>
              <a:t>Dặn</a:t>
            </a:r>
            <a:r>
              <a:rPr lang="en-GB" u="sng" dirty="0"/>
              <a:t> </a:t>
            </a:r>
            <a:r>
              <a:rPr lang="en-GB" u="sng" dirty="0" err="1"/>
              <a:t>dò</a:t>
            </a:r>
            <a:r>
              <a:rPr lang="en-GB" u="sng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6E94-641B-40ED-8A63-FE7FC9261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8913"/>
          </a:xfrm>
        </p:spPr>
        <p:txBody>
          <a:bodyPr>
            <a:normAutofit/>
          </a:bodyPr>
          <a:lstStyle/>
          <a:p>
            <a:r>
              <a:rPr lang="en-GB" sz="3500" b="1" dirty="0" err="1">
                <a:solidFill>
                  <a:srgbClr val="00B050"/>
                </a:solidFill>
              </a:rPr>
              <a:t>Hoàn</a:t>
            </a:r>
            <a:r>
              <a:rPr lang="en-GB" sz="3500" b="1" dirty="0">
                <a:solidFill>
                  <a:srgbClr val="00B050"/>
                </a:solidFill>
              </a:rPr>
              <a:t> </a:t>
            </a:r>
            <a:r>
              <a:rPr lang="en-GB" sz="3500" b="1" err="1">
                <a:solidFill>
                  <a:srgbClr val="00B050"/>
                </a:solidFill>
              </a:rPr>
              <a:t>thành</a:t>
            </a:r>
            <a:r>
              <a:rPr lang="en-GB" sz="3500" b="1">
                <a:solidFill>
                  <a:srgbClr val="00B050"/>
                </a:solidFill>
              </a:rPr>
              <a:t> VBTT: Ôn tập về số tự nhiên.</a:t>
            </a:r>
            <a:endParaRPr lang="en-GB" sz="3500" b="1" dirty="0">
              <a:solidFill>
                <a:srgbClr val="00B050"/>
              </a:solidFill>
            </a:endParaRPr>
          </a:p>
          <a:p>
            <a:r>
              <a:rPr lang="en-GB" sz="3500" b="1">
                <a:solidFill>
                  <a:srgbClr val="00B050"/>
                </a:solidFill>
              </a:rPr>
              <a:t>Chuẩn bị bài: Ôn tập về phân số.</a:t>
            </a:r>
            <a:endParaRPr lang="en-GB" sz="3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93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1">
            <a:extLst>
              <a:ext uri="{FF2B5EF4-FFF2-40B4-BE49-F238E27FC236}">
                <a16:creationId xmlns:a16="http://schemas.microsoft.com/office/drawing/2014/main" id="{8CFB9924-331B-4CCB-AEEB-0689A8D3E88F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4343400" y="2297114"/>
            <a:ext cx="4800600" cy="90487"/>
            <a:chOff x="2350" y="1008"/>
            <a:chExt cx="1826" cy="534"/>
          </a:xfrm>
        </p:grpSpPr>
        <p:pic>
          <p:nvPicPr>
            <p:cNvPr id="32789" name="Picture 12" descr="SPARKLES">
              <a:extLst>
                <a:ext uri="{FF2B5EF4-FFF2-40B4-BE49-F238E27FC236}">
                  <a16:creationId xmlns:a16="http://schemas.microsoft.com/office/drawing/2014/main" id="{09C1CB34-964F-4A8D-9E7E-6A190A229E7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90" name="Picture 13" descr="SPARKLES">
              <a:extLst>
                <a:ext uri="{FF2B5EF4-FFF2-40B4-BE49-F238E27FC236}">
                  <a16:creationId xmlns:a16="http://schemas.microsoft.com/office/drawing/2014/main" id="{9C16990E-22F6-4A2D-81EE-B2E35859E1F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91" name="Picture 14" descr="SPARKLES">
              <a:extLst>
                <a:ext uri="{FF2B5EF4-FFF2-40B4-BE49-F238E27FC236}">
                  <a16:creationId xmlns:a16="http://schemas.microsoft.com/office/drawing/2014/main" id="{691CFFB8-E900-4856-93C2-C704CDFD996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92" name="Picture 15" descr="SPARKLES">
              <a:extLst>
                <a:ext uri="{FF2B5EF4-FFF2-40B4-BE49-F238E27FC236}">
                  <a16:creationId xmlns:a16="http://schemas.microsoft.com/office/drawing/2014/main" id="{2772E318-346C-4318-91B1-B065BFDBEAA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2771" name="Picture 16" descr="SPARKLES">
            <a:extLst>
              <a:ext uri="{FF2B5EF4-FFF2-40B4-BE49-F238E27FC236}">
                <a16:creationId xmlns:a16="http://schemas.microsoft.com/office/drawing/2014/main" id="{87C2965E-DC77-466D-8494-61CC2019A9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4267201"/>
            <a:ext cx="6127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17" descr="SPARKLES">
            <a:extLst>
              <a:ext uri="{FF2B5EF4-FFF2-40B4-BE49-F238E27FC236}">
                <a16:creationId xmlns:a16="http://schemas.microsoft.com/office/drawing/2014/main" id="{43B32FA1-A6BA-4098-98B3-C1D3B49837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343401"/>
            <a:ext cx="6127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8" descr="SPARKLES">
            <a:extLst>
              <a:ext uri="{FF2B5EF4-FFF2-40B4-BE49-F238E27FC236}">
                <a16:creationId xmlns:a16="http://schemas.microsoft.com/office/drawing/2014/main" id="{8AAE42C3-F42F-4B0C-AB7F-870F19B391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5334001"/>
            <a:ext cx="6127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9" descr="SPARKLES">
            <a:extLst>
              <a:ext uri="{FF2B5EF4-FFF2-40B4-BE49-F238E27FC236}">
                <a16:creationId xmlns:a16="http://schemas.microsoft.com/office/drawing/2014/main" id="{98ABB537-55B6-4F6E-BE42-537DC67FEB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819401"/>
            <a:ext cx="6127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Text Box 11">
            <a:extLst>
              <a:ext uri="{FF2B5EF4-FFF2-40B4-BE49-F238E27FC236}">
                <a16:creationId xmlns:a16="http://schemas.microsoft.com/office/drawing/2014/main" id="{D9C146BF-BD3B-47FC-A67B-F2822B576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10201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vi-VN" altLang="en-US" sz="2800" b="1" i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0188" name="B-i Ph-n Mp3 - Bui phan mp3 - Ng-c Linh - IPVNN MP3.mp3">
            <a:hlinkClick r:id="" action="ppaction://media"/>
            <a:extLst>
              <a:ext uri="{FF2B5EF4-FFF2-40B4-BE49-F238E27FC236}">
                <a16:creationId xmlns:a16="http://schemas.microsoft.com/office/drawing/2014/main" id="{CA1F8EE7-71ED-4554-9CED-43D3252A9DE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3" descr="ABARBLYL">
            <a:extLst>
              <a:ext uri="{FF2B5EF4-FFF2-40B4-BE49-F238E27FC236}">
                <a16:creationId xmlns:a16="http://schemas.microsoft.com/office/drawing/2014/main" id="{3C34EBFA-3193-4C66-BE1D-A0B03ED0E5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4" descr="WhitecornerFlower">
            <a:extLst>
              <a:ext uri="{FF2B5EF4-FFF2-40B4-BE49-F238E27FC236}">
                <a16:creationId xmlns:a16="http://schemas.microsoft.com/office/drawing/2014/main" id="{44708BC7-C823-4738-B830-119B80926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5" descr="WhitecornerFlower">
            <a:extLst>
              <a:ext uri="{FF2B5EF4-FFF2-40B4-BE49-F238E27FC236}">
                <a16:creationId xmlns:a16="http://schemas.microsoft.com/office/drawing/2014/main" id="{A88B2B49-1415-4E3B-8049-03CEFBF51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876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6" descr="WhitecornerFlower">
            <a:extLst>
              <a:ext uri="{FF2B5EF4-FFF2-40B4-BE49-F238E27FC236}">
                <a16:creationId xmlns:a16="http://schemas.microsoft.com/office/drawing/2014/main" id="{F33B5E91-C046-4DA6-89A4-DAA5FBD06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7" descr="ABARBLYL">
            <a:extLst>
              <a:ext uri="{FF2B5EF4-FFF2-40B4-BE49-F238E27FC236}">
                <a16:creationId xmlns:a16="http://schemas.microsoft.com/office/drawing/2014/main" id="{D68A4719-696C-4D39-8CF9-05C791AD60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7385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8" descr="WhitecornerFlower">
            <a:extLst>
              <a:ext uri="{FF2B5EF4-FFF2-40B4-BE49-F238E27FC236}">
                <a16:creationId xmlns:a16="http://schemas.microsoft.com/office/drawing/2014/main" id="{CAA8BB7D-815C-4D5F-836D-62937F924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3" name="WordArt 19">
            <a:extLst>
              <a:ext uri="{FF2B5EF4-FFF2-40B4-BE49-F238E27FC236}">
                <a16:creationId xmlns:a16="http://schemas.microsoft.com/office/drawing/2014/main" id="{B88F48B0-B9D6-4297-82FC-07DAD9F4CA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524000"/>
            <a:ext cx="7772400" cy="2286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1">
                  <a:gsLst>
                    <a:gs pos="0">
                      <a:srgbClr val="1F497D"/>
                    </a:gs>
                    <a:gs pos="100000">
                      <a:srgbClr val="FF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, HỌC TỐT!</a:t>
            </a:r>
          </a:p>
        </p:txBody>
      </p:sp>
      <p:pic>
        <p:nvPicPr>
          <p:cNvPr id="50196" name="Picture 20" descr="103">
            <a:extLst>
              <a:ext uri="{FF2B5EF4-FFF2-40B4-BE49-F238E27FC236}">
                <a16:creationId xmlns:a16="http://schemas.microsoft.com/office/drawing/2014/main" id="{FA14205B-4D23-401F-AAE8-55964535F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1"/>
            <a:ext cx="1676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7" name="Picture 21" descr="103">
            <a:extLst>
              <a:ext uri="{FF2B5EF4-FFF2-40B4-BE49-F238E27FC236}">
                <a16:creationId xmlns:a16="http://schemas.microsoft.com/office/drawing/2014/main" id="{4A328BEB-86DD-4676-8A18-B56F864B4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3400"/>
            <a:ext cx="1447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8" name="Picture 22" descr="103">
            <a:extLst>
              <a:ext uri="{FF2B5EF4-FFF2-40B4-BE49-F238E27FC236}">
                <a16:creationId xmlns:a16="http://schemas.microsoft.com/office/drawing/2014/main" id="{38242BB3-2A47-49CA-AC98-5DAFF85FF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85801"/>
            <a:ext cx="12001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9" name="Picture 23" descr="103">
            <a:extLst>
              <a:ext uri="{FF2B5EF4-FFF2-40B4-BE49-F238E27FC236}">
                <a16:creationId xmlns:a16="http://schemas.microsoft.com/office/drawing/2014/main" id="{3C5B9FF1-F87F-4C04-903F-8B4A6006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14400"/>
            <a:ext cx="914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24" descr="kidsoftheworld2">
            <a:extLst>
              <a:ext uri="{FF2B5EF4-FFF2-40B4-BE49-F238E27FC236}">
                <a16:creationId xmlns:a16="http://schemas.microsoft.com/office/drawing/2014/main" id="{1B0DE8C7-0A02-4D0A-AEE3-667B24A8B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1"/>
            <a:ext cx="61214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>
            <a:extLst>
              <a:ext uri="{FF2B5EF4-FFF2-40B4-BE49-F238E27FC236}">
                <a16:creationId xmlns:a16="http://schemas.microsoft.com/office/drawing/2014/main" id="{AE3CFA3C-854F-4B7D-BE29-8E9D51BD7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1"/>
            <a:ext cx="73661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u="sng">
                <a:solidFill>
                  <a:srgbClr val="0070C0"/>
                </a:solidFill>
                <a:latin typeface="Times New Roman" panose="02020603050405020304" pitchFamily="18" charset="0"/>
              </a:rPr>
              <a:t>Ôn bài </a:t>
            </a:r>
            <a:r>
              <a:rPr lang="en-US" alt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cũ</a:t>
            </a:r>
            <a:r>
              <a:rPr lang="en-US" altLang="en-US" sz="2800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altLang="en-US" sz="2800" dirty="0">
                <a:latin typeface="Times New Roman" panose="02020603050405020304" pitchFamily="18" charset="0"/>
              </a:rPr>
              <a:t>                  </a:t>
            </a:r>
            <a:r>
              <a:rPr lang="en-US" altLang="en-US" sz="3600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toán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tóm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tắt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D2E7DE17-8648-48C5-9FBE-29EA6D48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889" y="1570326"/>
            <a:ext cx="584967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dirty="0" err="1">
                <a:latin typeface="Times New Roman" panose="02020603050405020304" pitchFamily="18" charset="0"/>
              </a:rPr>
              <a:t>Vận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tốc</a:t>
            </a:r>
            <a:r>
              <a:rPr lang="en-US" altLang="en-US" sz="3200" dirty="0">
                <a:latin typeface="Times New Roman" panose="02020603050405020304" pitchFamily="18" charset="0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tô</a:t>
            </a:r>
            <a:r>
              <a:rPr lang="en-US" altLang="en-US" sz="3200" dirty="0">
                <a:latin typeface="Times New Roman" panose="02020603050405020304" pitchFamily="18" charset="0"/>
              </a:rPr>
              <a:t>               :   40 km/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giờ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latin typeface="Times New Roman" panose="02020603050405020304" pitchFamily="18" charset="0"/>
              </a:rPr>
              <a:t>Quãng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</a:rPr>
              <a:t> AB       :   60 km</a:t>
            </a: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gian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</a:rPr>
              <a:t> A – B)   :   ….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21375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>
            <a:extLst>
              <a:ext uri="{FF2B5EF4-FFF2-40B4-BE49-F238E27FC236}">
                <a16:creationId xmlns:a16="http://schemas.microsoft.com/office/drawing/2014/main" id="{DADED8D5-69AD-4A50-87D5-8D72CCA5D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902" y="1943052"/>
            <a:ext cx="381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CDDFBFC3-8C6D-4630-B652-261D98CC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65" y="3237187"/>
            <a:ext cx="1052085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ÔN TẬP VỀ SỐ TỰ NHIÊN</a:t>
            </a:r>
          </a:p>
        </p:txBody>
      </p:sp>
    </p:spTree>
    <p:extLst>
      <p:ext uri="{BB962C8B-B14F-4D97-AF65-F5344CB8AC3E}">
        <p14:creationId xmlns:p14="http://schemas.microsoft.com/office/powerpoint/2010/main" val="258305860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4">
            <a:extLst>
              <a:ext uri="{FF2B5EF4-FFF2-40B4-BE49-F238E27FC236}">
                <a16:creationId xmlns:a16="http://schemas.microsoft.com/office/drawing/2014/main" id="{34BAD62E-46F2-4C74-B0FF-22005A78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457200"/>
            <a:ext cx="8564562" cy="394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523E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30 tháng 3 năm 2022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523E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SỐ TỰ NHIÊN (147)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Mục tiêu bài học:</a:t>
            </a:r>
          </a:p>
          <a:p>
            <a:pPr>
              <a:spcAft>
                <a:spcPts val="50"/>
              </a:spcAft>
              <a:buNone/>
            </a:pPr>
            <a:r>
              <a:rPr lang="vi-VN" sz="24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Củng cố về cách đọc viết, so sánh các số tự nhiên về dấu hiệu chia hết cho 2,3,5 và 9.</a:t>
            </a:r>
            <a:endParaRPr lang="en-US" sz="24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vi-VN" sz="24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Củng cố cách so sánh và sắp xếp các số theo thứ tự.</a:t>
            </a:r>
            <a:endParaRPr lang="en-US" sz="24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DCFB7B29-470B-48C9-A4FE-167A12099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020" y="660796"/>
            <a:ext cx="1600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>
            <a:extLst>
              <a:ext uri="{FF2B5EF4-FFF2-40B4-BE49-F238E27FC236}">
                <a16:creationId xmlns:a16="http://schemas.microsoft.com/office/drawing/2014/main" id="{FC60CBA7-F3BB-449F-8889-585363EF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56" y="1127185"/>
            <a:ext cx="44958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u="sng" dirty="0">
                <a:latin typeface="Times New Roman" panose="02020603050405020304" pitchFamily="18" charset="0"/>
              </a:rPr>
              <a:t> </a:t>
            </a:r>
            <a:r>
              <a:rPr lang="en-US" altLang="en-US" sz="3000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u="sng" dirty="0">
                <a:latin typeface="Times New Roman" panose="02020603050405020304" pitchFamily="18" charset="0"/>
              </a:rPr>
              <a:t>  1: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a)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sau</a:t>
            </a:r>
            <a:endParaRPr lang="en-US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7044940C-D1BA-41B4-A705-C223D545E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056" y="3014871"/>
            <a:ext cx="2158218" cy="70788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/>
              <a:t>70 815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A3C83412-1508-4789-BE1B-3DBFD4863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49037"/>
            <a:ext cx="2363763" cy="70788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/>
              <a:t>975 806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BE4473F3-F719-4B61-8DE7-7FFF3F09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17" y="4783016"/>
            <a:ext cx="2774852" cy="70788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/>
              <a:t>5 723 600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BA6AB0B6-D1C3-4BDE-B433-8E8AB5051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523" y="4758983"/>
            <a:ext cx="3391485" cy="70788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/>
              <a:t>472 036 953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FCDC585B-6C65-47CE-AF64-D8D8B8D3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956" y="2346385"/>
            <a:ext cx="8001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 b)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giá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trị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5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trên</a:t>
            </a:r>
            <a:endParaRPr lang="en-US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4039543B-F290-4186-8F26-F5662208302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76296" y="3960642"/>
            <a:ext cx="838200" cy="609600"/>
          </a:xfrm>
          <a:prstGeom prst="wedgeRectCallout">
            <a:avLst>
              <a:gd name="adj1" fmla="val -47701"/>
              <a:gd name="adj2" fmla="val 108374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 altLang="en-US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130F7621-639F-41D2-8807-F8D80FDDA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853" y="3928252"/>
            <a:ext cx="6606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9213CE9A-B71E-4D6F-B918-5F284145EE5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514599" y="5811611"/>
            <a:ext cx="2752728" cy="609600"/>
          </a:xfrm>
          <a:prstGeom prst="wedgeRectCallout">
            <a:avLst>
              <a:gd name="adj1" fmla="val 57751"/>
              <a:gd name="adj2" fmla="val 12617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 altLang="en-US"/>
          </a:p>
        </p:txBody>
      </p:sp>
      <p:sp>
        <p:nvSpPr>
          <p:cNvPr id="11" name="AutoShape 15">
            <a:extLst>
              <a:ext uri="{FF2B5EF4-FFF2-40B4-BE49-F238E27FC236}">
                <a16:creationId xmlns:a16="http://schemas.microsoft.com/office/drawing/2014/main" id="{DB5D185F-F0D3-43B5-B9D9-9E8EA13B079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63795" y="3870759"/>
            <a:ext cx="1600199" cy="609600"/>
          </a:xfrm>
          <a:prstGeom prst="wedgeRectCallout">
            <a:avLst>
              <a:gd name="adj1" fmla="val 22714"/>
              <a:gd name="adj2" fmla="val 11589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 altLang="en-US"/>
          </a:p>
        </p:txBody>
      </p:sp>
      <p:sp>
        <p:nvSpPr>
          <p:cNvPr id="12" name="AutoShape 16">
            <a:extLst>
              <a:ext uri="{FF2B5EF4-FFF2-40B4-BE49-F238E27FC236}">
                <a16:creationId xmlns:a16="http://schemas.microsoft.com/office/drawing/2014/main" id="{9585B01D-279A-4820-9001-1D8BB698E26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88077" y="5745493"/>
            <a:ext cx="990600" cy="609600"/>
          </a:xfrm>
          <a:prstGeom prst="wedgeRectCallout">
            <a:avLst>
              <a:gd name="adj1" fmla="val -32575"/>
              <a:gd name="adj2" fmla="val 120172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 altLang="en-US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5F04D2AB-3BE4-43E1-A3EC-76A7414A1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48" y="5741976"/>
            <a:ext cx="10467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66"/>
                </a:solidFill>
              </a:rPr>
              <a:t>50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10DB3931-865D-4C4C-AEF9-4CC4B5CB7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781" y="3878337"/>
            <a:ext cx="16001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66"/>
                </a:solidFill>
              </a:rPr>
              <a:t>5.000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EDC47628-6BB6-4BAA-801B-94F3FDDDC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656" y="5784659"/>
            <a:ext cx="22819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66"/>
                </a:solidFill>
              </a:rPr>
              <a:t>5.000.000</a:t>
            </a:r>
          </a:p>
        </p:txBody>
      </p:sp>
    </p:spTree>
    <p:extLst>
      <p:ext uri="{BB962C8B-B14F-4D97-AF65-F5344CB8AC3E}">
        <p14:creationId xmlns:p14="http://schemas.microsoft.com/office/powerpoint/2010/main" val="3114325172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 animBg="1"/>
      <p:bldP spid="3088" grpId="0" animBg="1"/>
      <p:bldP spid="3089" grpId="0" animBg="1"/>
      <p:bldP spid="3090" grpId="0" animBg="1"/>
      <p:bldP spid="3091" grpId="0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22E253A0-4F48-4A33-9910-E3FAC5A17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815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GB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F6382D73-4314-4EBA-A531-7E4EFCD45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47800"/>
            <a:ext cx="5410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>
                <a:solidFill>
                  <a:srgbClr val="0000FF"/>
                </a:solidFill>
                <a:latin typeface=".VnTime" pitchFamily="34" charset="0"/>
              </a:rPr>
              <a:t>a) </a:t>
            </a:r>
            <a:r>
              <a:rPr lang="en-US" altLang="en-US" sz="3000" dirty="0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Ba </a:t>
            </a:r>
            <a:r>
              <a:rPr lang="en-US" altLang="en-US" sz="3000" dirty="0" err="1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số</a:t>
            </a:r>
            <a:r>
              <a:rPr lang="en-US" altLang="en-US" sz="3000" dirty="0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 t</a:t>
            </a:r>
            <a:r>
              <a:rPr lang="en-GB" altLang="en-US" sz="3000" dirty="0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ự </a:t>
            </a:r>
            <a:r>
              <a:rPr lang="en-GB" altLang="en-US" sz="3000" dirty="0" err="1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nhiên</a:t>
            </a:r>
            <a:r>
              <a:rPr lang="en-GB" altLang="en-US" sz="3000" dirty="0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 </a:t>
            </a:r>
            <a:r>
              <a:rPr lang="en-GB" altLang="en-US" sz="3000" dirty="0" err="1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liên</a:t>
            </a:r>
            <a:r>
              <a:rPr lang="en-GB" altLang="en-US" sz="3000" dirty="0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 </a:t>
            </a:r>
            <a:r>
              <a:rPr lang="en-GB" altLang="en-US" sz="3000" dirty="0" err="1">
                <a:solidFill>
                  <a:srgbClr val="0000FF"/>
                </a:solidFill>
                <a:latin typeface="Microsoft YaHei UI" pitchFamily="34" charset="-122"/>
                <a:ea typeface="Microsoft YaHei UI" pitchFamily="34" charset="-122"/>
              </a:rPr>
              <a:t>tiếp</a:t>
            </a:r>
            <a:endParaRPr lang="en-US" altLang="en-US" sz="3000" dirty="0">
              <a:solidFill>
                <a:srgbClr val="0000FF"/>
              </a:solidFill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BDE13C82-C16A-40DE-9F64-AA481A949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880" y="2361407"/>
            <a:ext cx="560832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998       ;   999  ; 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8000     ;  8001 ; 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66 665  ; …........; 66 667</a:t>
            </a:r>
          </a:p>
        </p:txBody>
      </p:sp>
      <p:sp>
        <p:nvSpPr>
          <p:cNvPr id="4124" name="Text Box 28">
            <a:extLst>
              <a:ext uri="{FF2B5EF4-FFF2-40B4-BE49-F238E27FC236}">
                <a16:creationId xmlns:a16="http://schemas.microsoft.com/office/drawing/2014/main" id="{AE8A3470-E373-4ABE-81CB-1AE74779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2294007"/>
            <a:ext cx="12913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801863BE-173D-4A5B-9843-D6F70A3C0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3201841"/>
            <a:ext cx="12913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8002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1B2FE5FE-9CE2-41BC-8A1A-2CEBFE84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7740" y="4081975"/>
            <a:ext cx="1752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66 666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3D72B198-794B-4651-9B52-1CC57FBCB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86400"/>
            <a:ext cx="651332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gì</a:t>
            </a:r>
            <a:r>
              <a:rPr lang="en-US" altLang="en-US" sz="3000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F1DDDFF4-AAB3-4436-B8C3-13BDE51D0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76800"/>
            <a:ext cx="681949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3000" dirty="0">
                <a:latin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gì</a:t>
            </a:r>
            <a:r>
              <a:rPr lang="en-US" altLang="en-US" sz="3000" dirty="0">
                <a:latin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50386455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  <p:bldP spid="4124" grpId="0"/>
      <p:bldP spid="4125" grpId="0"/>
      <p:bldP spid="4126" grpId="0"/>
      <p:bldP spid="5163" grpId="0"/>
      <p:bldP spid="5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Text Box 20">
            <a:extLst>
              <a:ext uri="{FF2B5EF4-FFF2-40B4-BE49-F238E27FC236}">
                <a16:creationId xmlns:a16="http://schemas.microsoft.com/office/drawing/2014/main" id="{776091B5-353B-4A3A-A2E4-31E4569B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059" y="807571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.VnTime" pitchFamily="34" charset="0"/>
              </a:rPr>
              <a:t> b) Ba </a:t>
            </a:r>
            <a:r>
              <a:rPr lang="en-US" altLang="en-US" sz="2800" dirty="0" err="1">
                <a:latin typeface=".VnTime" pitchFamily="34" charset="0"/>
              </a:rPr>
              <a:t>số</a:t>
            </a:r>
            <a:r>
              <a:rPr lang="en-US" altLang="en-US" sz="2800" dirty="0">
                <a:latin typeface=".VnTime" pitchFamily="34" charset="0"/>
              </a:rPr>
              <a:t> </a:t>
            </a:r>
            <a:r>
              <a:rPr lang="en-US" altLang="en-US" sz="2800" dirty="0" err="1">
                <a:latin typeface=".VnTime" pitchFamily="34" charset="0"/>
              </a:rPr>
              <a:t>chẵn</a:t>
            </a:r>
            <a:r>
              <a:rPr lang="en-US" altLang="en-US" sz="2800" dirty="0">
                <a:latin typeface=".VnTime" pitchFamily="34" charset="0"/>
              </a:rPr>
              <a:t> </a:t>
            </a:r>
            <a:r>
              <a:rPr lang="en-US" altLang="en-US" sz="2800" dirty="0" err="1">
                <a:latin typeface=".VnTime" pitchFamily="34" charset="0"/>
              </a:rPr>
              <a:t>l</a:t>
            </a:r>
            <a:r>
              <a:rPr lang="en-US" altLang="en-US" sz="2800" dirty="0" err="1">
                <a:latin typeface="Times New Roman" panose="02020603050405020304" pitchFamily="18" charset="0"/>
              </a:rPr>
              <a:t>iên</a:t>
            </a:r>
            <a:r>
              <a:rPr lang="en-US" altLang="en-US" sz="2800" dirty="0">
                <a:latin typeface=".VnTime" pitchFamily="34" charset="0"/>
              </a:rPr>
              <a:t> </a:t>
            </a:r>
            <a:r>
              <a:rPr lang="en-US" altLang="en-US" sz="2800" dirty="0" err="1">
                <a:latin typeface=".VnTime" pitchFamily="34" charset="0"/>
              </a:rPr>
              <a:t>tiếp</a:t>
            </a:r>
            <a:endParaRPr lang="en-US" altLang="en-US" sz="2800" dirty="0">
              <a:latin typeface=".VnTime" pitchFamily="34" charset="0"/>
            </a:endParaRP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874F8329-CDFF-4FFD-AD0D-569FCF780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1"/>
            <a:ext cx="5707966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  98    ; ……  ;  102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996    ; ……  ;…….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3000  ;  3002 ;…….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1C5377BE-4144-4A44-A330-938740BA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1300371"/>
            <a:ext cx="114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26F7EB11-E4FB-4629-A578-D414C46BF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402" y="2225213"/>
            <a:ext cx="106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998</a:t>
            </a:r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D585C22A-4311-407F-A16A-1F3C15AB9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04" y="2204205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007A1FBB-1263-4FAB-8E63-B9F1685A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04" y="3105835"/>
            <a:ext cx="146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3004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33575CA9-6FA3-4BE6-851E-9FF6AAD05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156" y="4585450"/>
            <a:ext cx="6775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chẵn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ADBA13C0-C1B7-4390-813D-5841399EB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156" y="3903555"/>
            <a:ext cx="7056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chẵn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800" dirty="0"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9274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/>
      <p:bldP spid="4112" grpId="0"/>
      <p:bldP spid="4127" grpId="0"/>
      <p:bldP spid="4128" grpId="0"/>
      <p:bldP spid="4129" grpId="0"/>
      <p:bldP spid="4130" grpId="0"/>
      <p:bldP spid="22538" grpId="0"/>
      <p:bldP spid="225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Text Box 21">
            <a:extLst>
              <a:ext uri="{FF2B5EF4-FFF2-40B4-BE49-F238E27FC236}">
                <a16:creationId xmlns:a16="http://schemas.microsoft.com/office/drawing/2014/main" id="{168DA59B-52DD-4B30-888E-DA85CF705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43000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.VnTime" pitchFamily="34" charset="0"/>
              </a:rPr>
              <a:t>c) Ba </a:t>
            </a:r>
            <a:r>
              <a:rPr lang="en-US" altLang="en-US" sz="3000" dirty="0" err="1">
                <a:latin typeface=".VnTime" pitchFamily="34" charset="0"/>
              </a:rPr>
              <a:t>số</a:t>
            </a: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 err="1">
                <a:latin typeface=".VnTime" pitchFamily="34" charset="0"/>
              </a:rPr>
              <a:t>lẻ</a:t>
            </a: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 err="1">
                <a:latin typeface=".VnTime" pitchFamily="34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</a:rPr>
              <a:t>iên</a:t>
            </a: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 err="1">
                <a:latin typeface=".VnTime" pitchFamily="34" charset="0"/>
              </a:rPr>
              <a:t>tiếp</a:t>
            </a:r>
            <a:endParaRPr lang="en-US" altLang="en-US" sz="3000" dirty="0">
              <a:latin typeface=".VnTime" pitchFamily="34" charset="0"/>
            </a:endParaRP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93ADDB5D-CF10-4BDC-BC90-B101F1310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6001"/>
            <a:ext cx="52578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  77     ;   79    ;  …….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299     ; ……  ;   303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2001   ;  2003  ; ……..</a:t>
            </a:r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772818AE-E7F8-4571-BA6F-6EAB44F7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11840"/>
            <a:ext cx="1156716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6B34E4FD-AAF1-42E5-A830-5CC19B12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746" y="3094404"/>
            <a:ext cx="1156716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301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37C7836B-9DE9-47F2-ADBC-F7710D06B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488" y="4035117"/>
            <a:ext cx="157734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2005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C67509A2-0C2A-4E28-A747-A93CB1C10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86400"/>
            <a:ext cx="68884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>
                <a:latin typeface="Times New Roman" panose="02020603050405020304" pitchFamily="18" charset="0"/>
              </a:rPr>
              <a:t>Muốn tìm số tự nhiên lẻ liền sau ta làm gì ?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4D99068C-40A5-4AE8-A825-2395C4C1E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74545"/>
            <a:ext cx="719459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lẻ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3000" dirty="0">
                <a:latin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gì</a:t>
            </a:r>
            <a:r>
              <a:rPr lang="en-US" altLang="en-US" sz="3000" dirty="0">
                <a:latin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201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/>
      <p:bldP spid="4131" grpId="0"/>
      <p:bldP spid="4132" grpId="0"/>
      <p:bldP spid="4133" grpId="0"/>
      <p:bldP spid="23561" grpId="0"/>
      <p:bldP spid="235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2C381E02-04E1-45FC-8619-062B27E9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38201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30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BA5590C-D713-41BE-897E-92DB256C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8" y="2166717"/>
            <a:ext cx="5680124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1000   ………… 997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6 987 ………… 10 087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7500 : 10……… 750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F9B89950-4F92-4202-B5A2-EED2864E6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3622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C06E184A-C86E-41F8-A6D8-EEF4D3D3E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308" y="2162393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394A3E51-3789-41AC-A473-F6C008054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915" y="3142838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C5E42D79-065C-448C-8598-1041F03B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229" y="4173523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5E17D08D-7957-41DB-A049-18943F70C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572" y="2998113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FA143AE8-F1C0-46AB-AD8C-D25864116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344" y="2102631"/>
            <a:ext cx="6119648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53 796………… 53 800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217 690……….. 217 689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500" dirty="0">
                <a:latin typeface="Times New Roman" panose="02020603050405020304" pitchFamily="18" charset="0"/>
              </a:rPr>
              <a:t>68 400……… 684 x 100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F0674F1-9120-45B6-AE07-B307EC641043}"/>
              </a:ext>
            </a:extLst>
          </p:cNvPr>
          <p:cNvCxnSpPr/>
          <p:nvPr/>
        </p:nvCxnSpPr>
        <p:spPr>
          <a:xfrm>
            <a:off x="5734132" y="1637084"/>
            <a:ext cx="0" cy="4061350"/>
          </a:xfrm>
          <a:prstGeom prst="line">
            <a:avLst/>
          </a:prstGeom>
          <a:ln w="381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9">
            <a:extLst>
              <a:ext uri="{FF2B5EF4-FFF2-40B4-BE49-F238E27FC236}">
                <a16:creationId xmlns:a16="http://schemas.microsoft.com/office/drawing/2014/main" id="{C8B0E969-0FD5-4FD2-946C-B7B459D43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828" y="4107261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E5A2B6DF-AF3E-4898-B6E2-7744FC558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828" y="2032287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340463099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6" grpId="0"/>
      <p:bldP spid="5137" grpId="0"/>
      <p:bldP spid="5138" grpId="0"/>
      <p:bldP spid="5139" grpId="0"/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605</Words>
  <Application>Microsoft Office PowerPoint</Application>
  <PresentationFormat>Widescreen</PresentationFormat>
  <Paragraphs>95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Microsoft YaHei UI</vt:lpstr>
      <vt:lpstr>.VnTime</vt:lpstr>
      <vt:lpstr>Arial</vt:lpstr>
      <vt:lpstr>Calibri</vt:lpstr>
      <vt:lpstr>Calibri Light</vt:lpstr>
      <vt:lpstr>Times New Roman</vt:lpstr>
      <vt:lpstr>Office Theme</vt:lpstr>
      <vt:lpstr>4_Default Design</vt:lpstr>
      <vt:lpstr>5_Default Design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Miyori Huỳnh</dc:creator>
  <cp:lastModifiedBy>oOOo</cp:lastModifiedBy>
  <cp:revision>22</cp:revision>
  <dcterms:created xsi:type="dcterms:W3CDTF">2018-03-21T17:43:29Z</dcterms:created>
  <dcterms:modified xsi:type="dcterms:W3CDTF">2022-03-26T16:07:13Z</dcterms:modified>
</cp:coreProperties>
</file>