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12"/>
  </p:notesMasterIdLst>
  <p:sldIdLst>
    <p:sldId id="267" r:id="rId4"/>
    <p:sldId id="268" r:id="rId5"/>
    <p:sldId id="258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9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95455-AF24-49C4-A3C9-3B0FA56E363D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CFAC5-6738-4E98-BDE0-D594C310A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27FA7-ACAF-44A0-8532-7ED3A4AFA2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24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5F507-1483-497D-B293-80E7E228D0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8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gi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0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4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B504A-11D5-4594-99D7-C9A16AF1D0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553C6-A3D7-405C-ABD2-52B04B23E2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323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B504A-11D5-4594-99D7-C9A16AF1D0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553C6-A3D7-405C-ABD2-52B04B23E2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340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B504A-11D5-4594-99D7-C9A16AF1D0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553C6-A3D7-405C-ABD2-52B04B23E2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307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B504A-11D5-4594-99D7-C9A16AF1D0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553C6-A3D7-405C-ABD2-52B04B23E2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92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B504A-11D5-4594-99D7-C9A16AF1D0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553C6-A3D7-405C-ABD2-52B04B23E2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921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B504A-11D5-4594-99D7-C9A16AF1D0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553C6-A3D7-405C-ABD2-52B04B23E2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845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B504A-11D5-4594-99D7-C9A16AF1D0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553C6-A3D7-405C-ABD2-52B04B23E2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10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B504A-11D5-4594-99D7-C9A16AF1D0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553C6-A3D7-405C-ABD2-52B04B23E2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41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54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B504A-11D5-4594-99D7-C9A16AF1D0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553C6-A3D7-405C-ABD2-52B04B23E2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189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B504A-11D5-4594-99D7-C9A16AF1D0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553C6-A3D7-405C-ABD2-52B04B23E2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584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B504A-11D5-4594-99D7-C9A16AF1D0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553C6-A3D7-405C-ABD2-52B04B23E2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27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57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0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0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0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0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0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0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0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0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0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0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0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0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7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69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215174" y="2352749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2253500" y="1002567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1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CC1F2-EC4C-438A-A626-EF38FEB19E6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525D6-B33C-4B02-B16B-D7EC1E9A098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0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13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2022/12/18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7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2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6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6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26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0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7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4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9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6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3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BA870-0BE2-41D9-A0BC-6DDF0330BC9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5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B504A-11D5-4594-99D7-C9A16AF1D0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553C6-A3D7-405C-ABD2-52B04B23E2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83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36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A1E12E-9FE9-47DC-9AD9-BC87EF71A907}"/>
              </a:ext>
            </a:extLst>
          </p:cNvPr>
          <p:cNvSpPr/>
          <p:nvPr/>
        </p:nvSpPr>
        <p:spPr>
          <a:xfrm>
            <a:off x="2530764" y="1560948"/>
            <a:ext cx="7287491" cy="4571997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36095"/>
              </a:avLst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8729" y="2256282"/>
            <a:ext cx="6851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CHÀO MỪNG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CÁC CON ĐẾN VỚI 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TIẾT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HỌC MÔN </a:t>
            </a: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TOÁN</a:t>
            </a: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LỚP</a:t>
            </a: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1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Arial-Rounded" panose="020B0500000000000000" pitchFamily="34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54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76400" y="2362200"/>
            <a:ext cx="8814390" cy="2529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 15: </a:t>
            </a: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VỊ TRÍ, ĐỊNH HƯỚNG TRONG KHÔNG GIAN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vi-VN" sz="4400" b="1" i="0" u="none" strike="noStrike" kern="1200" cap="none" spc="0" normalizeH="0" baseline="0" noProof="0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– </a:t>
            </a:r>
            <a:r>
              <a:rPr kumimoji="0" lang="vi-VN" sz="4400" b="1" i="0" u="none" strike="noStrike" kern="1200" cap="none" spc="0" normalizeH="0" baseline="0" noProof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TIẾT </a:t>
            </a:r>
            <a:r>
              <a:rPr kumimoji="0" lang="en-US" sz="4400" b="1" i="0" u="none" strike="noStrike" kern="1200" cap="none" spc="0" normalizeH="0" baseline="0" noProof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2</a:t>
            </a:r>
            <a:endParaRPr kumimoji="0" lang="vi-VN" sz="4400" b="1" i="0" u="none" strike="noStrike" kern="1200" cap="none" spc="0" normalizeH="0" baseline="0" noProof="0" dirty="0" smtClean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ctr" defTabSz="91434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(</a:t>
            </a:r>
            <a:r>
              <a:rPr kumimoji="0" lang="vi-VN" sz="4400" b="1" i="0" u="none" strike="noStrike" kern="1200" cap="none" spc="0" normalizeH="0" baseline="0" noProof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Trang 9</a:t>
            </a:r>
            <a:r>
              <a:rPr kumimoji="0" lang="en-US" sz="4400" b="1" i="0" u="none" strike="noStrike" kern="1200" cap="none" spc="0" normalizeH="0" baseline="0" noProof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8</a:t>
            </a:r>
            <a:r>
              <a:rPr kumimoji="0" lang="vi-VN" sz="4400" b="1" i="0" u="none" strike="noStrike" kern="1200" cap="none" spc="0" normalizeH="0" baseline="0" noProof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 – 9</a:t>
            </a:r>
            <a:r>
              <a:rPr kumimoji="0" lang="en-US" sz="4400" b="1" i="0" u="none" strike="noStrike" kern="1200" cap="none" spc="0" normalizeH="0" baseline="0" noProof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9</a:t>
            </a:r>
            <a:r>
              <a:rPr kumimoji="0" lang="vi-VN" sz="4400" b="1" i="0" u="none" strike="noStrike" kern="1200" cap="none" spc="0" normalizeH="0" baseline="0" noProof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)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486968" y="1059713"/>
            <a:ext cx="716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LÀM QUEN VỚI MỘT SỐ HÌNH KHỐI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194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405"/>
            <a:ext cx="2459493" cy="99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3" t="11976" r="3726"/>
          <a:stretch/>
        </p:blipFill>
        <p:spPr bwMode="auto">
          <a:xfrm>
            <a:off x="6553200" y="925248"/>
            <a:ext cx="4419600" cy="366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5" r="60935" b="-7855"/>
          <a:stretch/>
        </p:blipFill>
        <p:spPr bwMode="auto">
          <a:xfrm>
            <a:off x="968886" y="1356072"/>
            <a:ext cx="4163376" cy="353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6781800" y="4680372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9146" y="926495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P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1669680" y="4680372"/>
            <a:ext cx="383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1665858" y="5056907"/>
            <a:ext cx="383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7335" y="926495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15200" y="4431779"/>
            <a:ext cx="5334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16771" y="4419600"/>
            <a:ext cx="5334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601200" y="4419600"/>
            <a:ext cx="5334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1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878" cy="9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59"/>
          <a:stretch/>
        </p:blipFill>
        <p:spPr bwMode="auto">
          <a:xfrm>
            <a:off x="6858000" y="2667000"/>
            <a:ext cx="2732532" cy="23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r="58602"/>
          <a:stretch/>
        </p:blipFill>
        <p:spPr bwMode="auto">
          <a:xfrm>
            <a:off x="2514600" y="2743200"/>
            <a:ext cx="226244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4392"/>
            <a:ext cx="10337954" cy="10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15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4" t="6840"/>
          <a:stretch/>
        </p:blipFill>
        <p:spPr bwMode="auto">
          <a:xfrm>
            <a:off x="7467600" y="1093416"/>
            <a:ext cx="3058436" cy="179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23"/>
          <a:stretch/>
        </p:blipFill>
        <p:spPr bwMode="auto">
          <a:xfrm>
            <a:off x="2259580" y="987620"/>
            <a:ext cx="18288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3" r="46316"/>
          <a:stretch/>
        </p:blipFill>
        <p:spPr bwMode="auto">
          <a:xfrm>
            <a:off x="4953000" y="987620"/>
            <a:ext cx="1925782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57200" y="202224"/>
            <a:ext cx="533400" cy="640080"/>
            <a:chOff x="1064255" y="3367190"/>
            <a:chExt cx="764543" cy="779609"/>
          </a:xfrm>
        </p:grpSpPr>
        <p:sp>
          <p:nvSpPr>
            <p:cNvPr id="9" name="Oval 8"/>
            <p:cNvSpPr/>
            <p:nvPr/>
          </p:nvSpPr>
          <p:spPr>
            <a:xfrm>
              <a:off x="1064255" y="3474207"/>
              <a:ext cx="764543" cy="66097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7846" y="3367190"/>
              <a:ext cx="453739" cy="779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685800" y="3810000"/>
            <a:ext cx="9360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685800" y="4428473"/>
            <a:ext cx="8979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685800" y="5052764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9784772" y="3776006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9512854" y="4433504"/>
            <a:ext cx="2083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9373664" y="5055824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38400" y="685800"/>
            <a:ext cx="21336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45380" y="278642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9054" y="278642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83623" y="278642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001000" y="685800"/>
            <a:ext cx="1981200" cy="543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883623" y="2793926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3510" y="278642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8159" y="280342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84603" y="882845"/>
            <a:ext cx="2133600" cy="2133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54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4" grpId="0" animBg="1"/>
      <p:bldP spid="18" grpId="0"/>
      <p:bldP spid="19" grpId="0"/>
      <p:bldP spid="3" grpId="0"/>
      <p:bldP spid="3" grpId="1"/>
      <p:bldP spid="17" grpId="0"/>
      <p:bldP spid="17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t="25878" r="72155"/>
          <a:stretch/>
        </p:blipFill>
        <p:spPr bwMode="auto">
          <a:xfrm>
            <a:off x="1138267" y="1478044"/>
            <a:ext cx="2194106" cy="188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157129" y="52224"/>
            <a:ext cx="2403763" cy="107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6" t="17957" r="50000"/>
          <a:stretch/>
        </p:blipFill>
        <p:spPr bwMode="auto">
          <a:xfrm>
            <a:off x="3662776" y="1298774"/>
            <a:ext cx="2566116" cy="20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236" r="31926"/>
          <a:stretch/>
        </p:blipFill>
        <p:spPr bwMode="auto">
          <a:xfrm>
            <a:off x="6052597" y="1331253"/>
            <a:ext cx="2183142" cy="210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4" t="25517" r="1718" b="1"/>
          <a:stretch/>
        </p:blipFill>
        <p:spPr bwMode="auto">
          <a:xfrm>
            <a:off x="8144740" y="1542130"/>
            <a:ext cx="3429000" cy="189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1066800" y="4648200"/>
            <a:ext cx="8610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1066799" y="5257800"/>
            <a:ext cx="8610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0" y="1124101"/>
            <a:ext cx="533400" cy="707886"/>
            <a:chOff x="1064255" y="3367190"/>
            <a:chExt cx="764543" cy="862196"/>
          </a:xfrm>
        </p:grpSpPr>
        <p:sp>
          <p:nvSpPr>
            <p:cNvPr id="15" name="Oval 14"/>
            <p:cNvSpPr/>
            <p:nvPr/>
          </p:nvSpPr>
          <p:spPr>
            <a:xfrm>
              <a:off x="1064255" y="3474207"/>
              <a:ext cx="764543" cy="660975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17846" y="3367190"/>
              <a:ext cx="453739" cy="86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1008351" y="3324184"/>
            <a:ext cx="2667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57400" y="1211965"/>
            <a:ext cx="21336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3848210" y="3356282"/>
            <a:ext cx="2667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6348482" y="3356282"/>
            <a:ext cx="2667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8543991" y="3389650"/>
            <a:ext cx="2667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90225" y="1364486"/>
            <a:ext cx="2042420" cy="204242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9" grpId="0"/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8645"/>
            <a:ext cx="1105705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137845"/>
            <a:ext cx="7297737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6" y="5257800"/>
            <a:ext cx="10697186" cy="118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228600" y="71123"/>
            <a:ext cx="2403763" cy="107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5200" y="342082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2225336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7026" y="31326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5533" y="356656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8166" y="265695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9635" y="3289566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6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04233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194</Words>
  <Application>Microsoft Office PowerPoint</Application>
  <PresentationFormat>Widescreen</PresentationFormat>
  <Paragraphs>42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Malgun Gothic</vt:lpstr>
      <vt:lpstr>Arial</vt:lpstr>
      <vt:lpstr>Arial-Rounded</vt:lpstr>
      <vt:lpstr>Calibri</vt:lpstr>
      <vt:lpstr>Calibri Light</vt:lpstr>
      <vt:lpstr>等线</vt:lpstr>
      <vt:lpstr>Times New Roman</vt:lpstr>
      <vt:lpstr>Wingdings 2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admin</cp:lastModifiedBy>
  <cp:revision>15</cp:revision>
  <dcterms:created xsi:type="dcterms:W3CDTF">2020-08-24T03:21:28Z</dcterms:created>
  <dcterms:modified xsi:type="dcterms:W3CDTF">2022-12-18T06:38:46Z</dcterms:modified>
</cp:coreProperties>
</file>