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77" r:id="rId2"/>
    <p:sldId id="270" r:id="rId3"/>
    <p:sldId id="271" r:id="rId4"/>
    <p:sldId id="272" r:id="rId5"/>
    <p:sldId id="276" r:id="rId6"/>
    <p:sldId id="274" r:id="rId7"/>
    <p:sldId id="275" r:id="rId8"/>
    <p:sldId id="257" r:id="rId9"/>
    <p:sldId id="258" r:id="rId10"/>
    <p:sldId id="268" r:id="rId11"/>
    <p:sldId id="259" r:id="rId12"/>
    <p:sldId id="262" r:id="rId13"/>
    <p:sldId id="260" r:id="rId14"/>
    <p:sldId id="263" r:id="rId15"/>
    <p:sldId id="267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83" d="100"/>
          <a:sy n="83" d="100"/>
        </p:scale>
        <p:origin x="14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1BF3-747B-481A-A0A4-91BC3494C3B9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2226-4269-4272-9545-ADC0C5EE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f529ce4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f529ce4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306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-438149" y="-1382400"/>
            <a:ext cx="9753730" cy="9447064"/>
            <a:chOff x="-438149" y="-1036800"/>
            <a:chExt cx="9753730" cy="7085298"/>
          </a:xfrm>
        </p:grpSpPr>
        <p:sp>
          <p:nvSpPr>
            <p:cNvPr id="316" name="Google Shape;316;p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692534" y="377934"/>
            <a:ext cx="7758933" cy="5959300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1" name="Google Shape;341;p4"/>
          <p:cNvGrpSpPr/>
          <p:nvPr/>
        </p:nvGrpSpPr>
        <p:grpSpPr>
          <a:xfrm>
            <a:off x="7447392" y="5884972"/>
            <a:ext cx="673587" cy="589304"/>
            <a:chOff x="3803666" y="3748079"/>
            <a:chExt cx="673587" cy="441978"/>
          </a:xfrm>
        </p:grpSpPr>
        <p:sp>
          <p:nvSpPr>
            <p:cNvPr id="342" name="Google Shape;342;p4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4"/>
          <p:cNvSpPr/>
          <p:nvPr/>
        </p:nvSpPr>
        <p:spPr>
          <a:xfrm>
            <a:off x="7105154" y="3767160"/>
            <a:ext cx="15650" cy="20125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2" name="Google Shape;372;p4"/>
          <p:cNvGrpSpPr/>
          <p:nvPr/>
        </p:nvGrpSpPr>
        <p:grpSpPr>
          <a:xfrm>
            <a:off x="1594393" y="431028"/>
            <a:ext cx="348087" cy="649533"/>
            <a:chOff x="2157913" y="1144688"/>
            <a:chExt cx="267451" cy="374299"/>
          </a:xfrm>
        </p:grpSpPr>
        <p:sp>
          <p:nvSpPr>
            <p:cNvPr id="373" name="Google Shape;373;p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4"/>
          <p:cNvSpPr/>
          <p:nvPr/>
        </p:nvSpPr>
        <p:spPr>
          <a:xfrm>
            <a:off x="7125449" y="1108716"/>
            <a:ext cx="109903" cy="147813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6" name="Google Shape;376;p4"/>
          <p:cNvGrpSpPr/>
          <p:nvPr/>
        </p:nvGrpSpPr>
        <p:grpSpPr>
          <a:xfrm rot="549653">
            <a:off x="8487434" y="732480"/>
            <a:ext cx="300822" cy="399824"/>
            <a:chOff x="3312562" y="901016"/>
            <a:chExt cx="300835" cy="299881"/>
          </a:xfrm>
        </p:grpSpPr>
        <p:sp>
          <p:nvSpPr>
            <p:cNvPr id="377" name="Google Shape;377;p4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4"/>
          <p:cNvGrpSpPr/>
          <p:nvPr/>
        </p:nvGrpSpPr>
        <p:grpSpPr>
          <a:xfrm rot="549653">
            <a:off x="7614883" y="80776"/>
            <a:ext cx="846615" cy="1298699"/>
            <a:chOff x="2401585" y="228600"/>
            <a:chExt cx="846654" cy="974068"/>
          </a:xfrm>
        </p:grpSpPr>
        <p:sp>
          <p:nvSpPr>
            <p:cNvPr id="387" name="Google Shape;387;p4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4"/>
          <p:cNvSpPr/>
          <p:nvPr/>
        </p:nvSpPr>
        <p:spPr>
          <a:xfrm>
            <a:off x="848982" y="5059839"/>
            <a:ext cx="61665" cy="83349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8290285" y="3386062"/>
            <a:ext cx="48870" cy="65212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713225" y="780692"/>
            <a:ext cx="7758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942900" y="1605033"/>
            <a:ext cx="7258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1" name="Google Shape;401;p4"/>
          <p:cNvGrpSpPr/>
          <p:nvPr/>
        </p:nvGrpSpPr>
        <p:grpSpPr>
          <a:xfrm>
            <a:off x="7706445" y="6064319"/>
            <a:ext cx="860372" cy="1179839"/>
            <a:chOff x="4228489" y="3826976"/>
            <a:chExt cx="860372" cy="884879"/>
          </a:xfrm>
        </p:grpSpPr>
        <p:sp>
          <p:nvSpPr>
            <p:cNvPr id="402" name="Google Shape;402;p4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.png"/><Relationship Id="rId3" Type="http://schemas.microsoft.com/office/2007/relationships/media" Target="../media/media3.mp4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video" Target="../media/media3.mp4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.png"/><Relationship Id="rId3" Type="http://schemas.openxmlformats.org/officeDocument/2006/relationships/video" Target="NULL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microsoft.com/office/2007/relationships/media" Target="../media/media4.mp4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.png"/><Relationship Id="rId3" Type="http://schemas.microsoft.com/office/2007/relationships/media" Target="../media/media3.mp4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video" Target="../media/media3.mp4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85725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101044" y="910336"/>
            <a:ext cx="2994104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88831" y="1472052"/>
            <a:ext cx="3750094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Chủ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đề 7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32465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2663377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284842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339561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tập chung – </a:t>
            </a:r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427672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13883" y="5533594"/>
            <a:ext cx="263011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40-41/SGK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89291" y="629135"/>
            <a:ext cx="365522" cy="365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4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4863831" y="180300"/>
            <a:ext cx="4134254" cy="4537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299" y="5701645"/>
            <a:ext cx="7732840" cy="31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Thước hay bút chì dài hơn?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277"/>
            <a:ext cx="4863831" cy="4552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299" y="5056376"/>
            <a:ext cx="7732840" cy="31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 hay hươu cao cổ cao hơn</a:t>
            </a:r>
            <a:r>
              <a:rPr lang="vi-VN" sz="4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81719" y="690663"/>
            <a:ext cx="2772383" cy="4085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31532" y="3813243"/>
            <a:ext cx="3171217" cy="3599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6" y="857250"/>
            <a:ext cx="7213385" cy="4635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6091" y="4477471"/>
            <a:ext cx="4162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243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857250"/>
            <a:ext cx="9132338" cy="51435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4CE815-7A38-42CB-92B5-4AA610CBF76A}"/>
              </a:ext>
            </a:extLst>
          </p:cNvPr>
          <p:cNvSpPr/>
          <p:nvPr/>
        </p:nvSpPr>
        <p:spPr>
          <a:xfrm>
            <a:off x="3690778" y="4686302"/>
            <a:ext cx="1762444" cy="68207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>
                <a:solidFill>
                  <a:prstClr val="white"/>
                </a:solidFill>
                <a:latin typeface="#9Slide02 Noi dung dai"/>
              </a:rPr>
              <a:t>BẮT ĐẦU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04706F-B77F-46B3-88CF-5C4FFB43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43000"/>
            <a:ext cx="4501677" cy="5143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7BA04B-1F65-44F1-B88A-442634606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1" y="1572470"/>
            <a:ext cx="2798306" cy="34567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1D8D22-3F2C-4761-B8F3-4F7191283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050" y="1428751"/>
            <a:ext cx="4243184" cy="4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9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1CEB-275A-45CF-B8DD-210F781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857250"/>
            <a:ext cx="9132338" cy="51435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34E809-AB9A-437B-B6CF-573B0B77E85E}"/>
              </a:ext>
            </a:extLst>
          </p:cNvPr>
          <p:cNvGrpSpPr/>
          <p:nvPr/>
        </p:nvGrpSpPr>
        <p:grpSpPr>
          <a:xfrm>
            <a:off x="832091" y="1274607"/>
            <a:ext cx="7479818" cy="4440394"/>
            <a:chOff x="-113416" y="656520"/>
            <a:chExt cx="7468320" cy="44335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474D3F-451B-475C-8B19-C08513913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3416" y="1051488"/>
              <a:ext cx="7468320" cy="4038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05D82F-8B5E-4BF3-80FC-7B0F66B3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4448" y="656520"/>
              <a:ext cx="4432594" cy="10098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B39681-866C-49F7-836F-90D32E53ABF1}"/>
                </a:ext>
              </a:extLst>
            </p:cNvPr>
            <p:cNvSpPr txBox="1"/>
            <p:nvPr/>
          </p:nvSpPr>
          <p:spPr>
            <a:xfrm>
              <a:off x="2914472" y="810427"/>
              <a:ext cx="1765716" cy="645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3600" smtClean="0">
                  <a:solidFill>
                    <a:prstClr val="white"/>
                  </a:solidFill>
                  <a:latin typeface="iCiel Cadena" panose="02000503000000020004" pitchFamily="50" charset="0"/>
                </a:rPr>
                <a:t>Trò chơi</a:t>
              </a:r>
              <a:endParaRPr lang="en-US" sz="3600">
                <a:solidFill>
                  <a:prstClr val="white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8EAEFF3-BD07-4FCB-9B8F-65D3150A9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3868">
            <a:off x="2529314" y="4331167"/>
            <a:ext cx="1850690" cy="2114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08E03-D803-4580-90D8-56C146AB4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1" y="4796017"/>
            <a:ext cx="1150415" cy="1421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CCB74-0DDF-476F-A51D-022647DF1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14567">
            <a:off x="4909481" y="4481114"/>
            <a:ext cx="1744420" cy="1823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9332A6-42DB-43A3-89FC-8A5654C7FEBA}"/>
              </a:ext>
            </a:extLst>
          </p:cNvPr>
          <p:cNvSpPr txBox="1"/>
          <p:nvPr/>
        </p:nvSpPr>
        <p:spPr>
          <a:xfrm>
            <a:off x="1707176" y="2241452"/>
            <a:ext cx="5919995" cy="2659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>
              <a:lnSpc>
                <a:spcPct val="128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sẽ </a:t>
            </a:r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nghiệm. Để trả lời các câu hỏi này, em hãy đưa ra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KÉO - BÚA - BAO chứa đáp án đúng mà các em tìm được trước camera nhé!</a:t>
            </a:r>
          </a:p>
        </p:txBody>
      </p:sp>
    </p:spTree>
    <p:extLst>
      <p:ext uri="{BB962C8B-B14F-4D97-AF65-F5344CB8AC3E}">
        <p14:creationId xmlns:p14="http://schemas.microsoft.com/office/powerpoint/2010/main" val="3378261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1187" y="857250"/>
            <a:ext cx="9132338" cy="5143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43150" y="988155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57201" y="120674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699677" y="990601"/>
              <a:ext cx="150041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sz="3300" smtClean="0">
                  <a:solidFill>
                    <a:prstClr val="white"/>
                  </a:solidFill>
                  <a:latin typeface="iCiel Cadena" panose="02000503000000020004" pitchFamily="50" charset="0"/>
                </a:rPr>
                <a:t>Câu </a:t>
              </a:r>
              <a:r>
                <a:rPr lang="en-US" sz="3300">
                  <a:solidFill>
                    <a:prstClr val="white"/>
                  </a:solidFill>
                  <a:latin typeface="iCiel Cadena" panose="02000503000000020004" pitchFamily="50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607528" y="1281383"/>
            <a:ext cx="6250722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en-US" sz="3800" b="1" smtClean="0">
                <a:solidFill>
                  <a:srgbClr val="FFC000"/>
                </a:solidFill>
                <a:latin typeface="#9Slide02 Tieu de dai"/>
              </a:rPr>
              <a:t>Em đã học đơn vị đo độ dài nào?</a:t>
            </a:r>
            <a:endParaRPr lang="en-US" sz="3800" b="1" dirty="0">
              <a:solidFill>
                <a:srgbClr val="FFC000"/>
              </a:solidFill>
              <a:latin typeface="#9Slide02 Tieu de dai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67698" y="2459974"/>
            <a:ext cx="8433402" cy="1313659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g</a:t>
              </a:r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ang tay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457200" y="3808517"/>
            <a:ext cx="8343900" cy="1101258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t</a:t>
              </a:r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hước kẻ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403192" y="4793634"/>
            <a:ext cx="8397908" cy="1234913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Xăng- ti - mét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83119" y="2252111"/>
            <a:ext cx="1038293" cy="10382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1744637" y="7188902"/>
            <a:ext cx="5654729" cy="3155249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31" name="Picture 30">
            <a:hlinkClick r:id="" action="ppaction://media"/>
            <a:extLst>
              <a:ext uri="{FF2B5EF4-FFF2-40B4-BE49-F238E27FC236}">
                <a16:creationId xmlns:a16="http://schemas.microsoft.com/office/drawing/2014/main" id="{D8AF1AEC-3F85-4021-AE99-EB16E3C42A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>
          <a:xfrm>
            <a:off x="1905797" y="7309371"/>
            <a:ext cx="5332409" cy="2914310"/>
          </a:xfrm>
          <a:custGeom>
            <a:avLst/>
            <a:gdLst>
              <a:gd name="connsiteX0" fmla="*/ 325142 w 7109878"/>
              <a:gd name="connsiteY0" fmla="*/ 0 h 3885746"/>
              <a:gd name="connsiteX1" fmla="*/ 6784737 w 7109878"/>
              <a:gd name="connsiteY1" fmla="*/ 0 h 3885746"/>
              <a:gd name="connsiteX2" fmla="*/ 6847243 w 7109878"/>
              <a:gd name="connsiteY2" fmla="*/ 19403 h 3885746"/>
              <a:gd name="connsiteX3" fmla="*/ 7089364 w 7109878"/>
              <a:gd name="connsiteY3" fmla="*/ 261525 h 3885746"/>
              <a:gd name="connsiteX4" fmla="*/ 7109878 w 7109878"/>
              <a:gd name="connsiteY4" fmla="*/ 327610 h 3885746"/>
              <a:gd name="connsiteX5" fmla="*/ 7109878 w 7109878"/>
              <a:gd name="connsiteY5" fmla="*/ 3558137 h 3885746"/>
              <a:gd name="connsiteX6" fmla="*/ 7089364 w 7109878"/>
              <a:gd name="connsiteY6" fmla="*/ 3624222 h 3885746"/>
              <a:gd name="connsiteX7" fmla="*/ 6847243 w 7109878"/>
              <a:gd name="connsiteY7" fmla="*/ 3866343 h 3885746"/>
              <a:gd name="connsiteX8" fmla="*/ 6784737 w 7109878"/>
              <a:gd name="connsiteY8" fmla="*/ 3885746 h 3885746"/>
              <a:gd name="connsiteX9" fmla="*/ 325141 w 7109878"/>
              <a:gd name="connsiteY9" fmla="*/ 3885746 h 3885746"/>
              <a:gd name="connsiteX10" fmla="*/ 262636 w 7109878"/>
              <a:gd name="connsiteY10" fmla="*/ 3866343 h 3885746"/>
              <a:gd name="connsiteX11" fmla="*/ 20514 w 7109878"/>
              <a:gd name="connsiteY11" fmla="*/ 3624222 h 3885746"/>
              <a:gd name="connsiteX12" fmla="*/ 0 w 7109878"/>
              <a:gd name="connsiteY12" fmla="*/ 3558137 h 3885746"/>
              <a:gd name="connsiteX13" fmla="*/ 0 w 7109878"/>
              <a:gd name="connsiteY13" fmla="*/ 327609 h 3885746"/>
              <a:gd name="connsiteX14" fmla="*/ 20514 w 7109878"/>
              <a:gd name="connsiteY14" fmla="*/ 261525 h 3885746"/>
              <a:gd name="connsiteX15" fmla="*/ 262636 w 7109878"/>
              <a:gd name="connsiteY15" fmla="*/ 19403 h 3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09878" h="3885746">
                <a:moveTo>
                  <a:pt x="325142" y="0"/>
                </a:moveTo>
                <a:lnTo>
                  <a:pt x="6784737" y="0"/>
                </a:lnTo>
                <a:lnTo>
                  <a:pt x="6847243" y="19403"/>
                </a:lnTo>
                <a:cubicBezTo>
                  <a:pt x="6956107" y="65449"/>
                  <a:pt x="7043319" y="152661"/>
                  <a:pt x="7089364" y="261525"/>
                </a:cubicBezTo>
                <a:lnTo>
                  <a:pt x="7109878" y="327610"/>
                </a:lnTo>
                <a:lnTo>
                  <a:pt x="7109878" y="3558137"/>
                </a:lnTo>
                <a:lnTo>
                  <a:pt x="7089364" y="3624222"/>
                </a:lnTo>
                <a:cubicBezTo>
                  <a:pt x="7043319" y="3733086"/>
                  <a:pt x="6956107" y="3820298"/>
                  <a:pt x="6847243" y="3866343"/>
                </a:cubicBezTo>
                <a:lnTo>
                  <a:pt x="6784737" y="3885746"/>
                </a:lnTo>
                <a:lnTo>
                  <a:pt x="325141" y="3885746"/>
                </a:lnTo>
                <a:lnTo>
                  <a:pt x="262636" y="3866343"/>
                </a:lnTo>
                <a:cubicBezTo>
                  <a:pt x="153772" y="3820298"/>
                  <a:pt x="66559" y="3733086"/>
                  <a:pt x="20514" y="3624222"/>
                </a:cubicBezTo>
                <a:lnTo>
                  <a:pt x="0" y="3558137"/>
                </a:lnTo>
                <a:lnTo>
                  <a:pt x="0" y="327609"/>
                </a:lnTo>
                <a:lnTo>
                  <a:pt x="20514" y="261525"/>
                </a:lnTo>
                <a:cubicBezTo>
                  <a:pt x="66559" y="152661"/>
                  <a:pt x="153772" y="65449"/>
                  <a:pt x="262636" y="19403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840" y="8609161"/>
            <a:ext cx="4416320" cy="11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5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1187" y="262647"/>
            <a:ext cx="9132338" cy="573810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43150" y="447473"/>
            <a:ext cx="6515100" cy="2260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57201" y="120674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643036" y="990601"/>
              <a:ext cx="161369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sz="3300" smtClean="0">
                  <a:solidFill>
                    <a:prstClr val="white"/>
                  </a:solidFill>
                  <a:latin typeface="iCiel Cadena" panose="02000503000000020004" pitchFamily="50" charset="0"/>
                </a:rPr>
                <a:t>Câu </a:t>
              </a:r>
              <a:r>
                <a:rPr lang="en-US" sz="3300">
                  <a:solidFill>
                    <a:prstClr val="white"/>
                  </a:solidFill>
                  <a:latin typeface="iCiel Cadena" panose="02000503000000020004" pitchFamily="50" charset="0"/>
                </a:rPr>
                <a:t>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597285" y="939466"/>
            <a:ext cx="5865779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en-US" sz="4050" b="1" smtClean="0">
                <a:solidFill>
                  <a:srgbClr val="FFC000"/>
                </a:solidFill>
                <a:latin typeface="#9Slide02 Tieu de dai"/>
              </a:rPr>
              <a:t>Đơn vị đo độ dài xăng – ti – mét được viết tắt là:</a:t>
            </a:r>
            <a:endParaRPr lang="en-US" sz="4050" b="1" dirty="0">
              <a:solidFill>
                <a:srgbClr val="FFC000"/>
              </a:solidFill>
              <a:latin typeface="#9Slide02 Tieu de dai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67698" y="2459974"/>
            <a:ext cx="8433402" cy="1313659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cm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457200" y="3808517"/>
            <a:ext cx="8343900" cy="1101258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m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403192" y="4793634"/>
            <a:ext cx="8397908" cy="1234913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c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83119" y="2252111"/>
            <a:ext cx="1038293" cy="10382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1744637" y="7188902"/>
            <a:ext cx="5654729" cy="3155249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28" name="Picture 27">
            <a:hlinkClick r:id="" action="ppaction://media"/>
            <a:extLst>
              <a:ext uri="{FF2B5EF4-FFF2-40B4-BE49-F238E27FC236}">
                <a16:creationId xmlns:a16="http://schemas.microsoft.com/office/drawing/2014/main" id="{769C2967-327D-4BCC-9E9A-DE3AC025031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61"/>
                </p14:media>
              </p:ext>
            </p:extLst>
          </p:nvPr>
        </p:nvPicPr>
        <p:blipFill>
          <a:blip r:embed="rId14"/>
          <a:srcRect l="205" r="205"/>
          <a:stretch>
            <a:fillRect/>
          </a:stretch>
        </p:blipFill>
        <p:spPr>
          <a:xfrm>
            <a:off x="1894367" y="7297108"/>
            <a:ext cx="5355269" cy="2938836"/>
          </a:xfrm>
          <a:custGeom>
            <a:avLst/>
            <a:gdLst>
              <a:gd name="connsiteX0" fmla="*/ 454971 w 7140358"/>
              <a:gd name="connsiteY0" fmla="*/ 0 h 3918448"/>
              <a:gd name="connsiteX1" fmla="*/ 6685387 w 7140358"/>
              <a:gd name="connsiteY1" fmla="*/ 0 h 3918448"/>
              <a:gd name="connsiteX2" fmla="*/ 7140358 w 7140358"/>
              <a:gd name="connsiteY2" fmla="*/ 454971 h 3918448"/>
              <a:gd name="connsiteX3" fmla="*/ 7140358 w 7140358"/>
              <a:gd name="connsiteY3" fmla="*/ 3463477 h 3918448"/>
              <a:gd name="connsiteX4" fmla="*/ 6685387 w 7140358"/>
              <a:gd name="connsiteY4" fmla="*/ 3918448 h 3918448"/>
              <a:gd name="connsiteX5" fmla="*/ 454971 w 7140358"/>
              <a:gd name="connsiteY5" fmla="*/ 3918448 h 3918448"/>
              <a:gd name="connsiteX6" fmla="*/ 0 w 7140358"/>
              <a:gd name="connsiteY6" fmla="*/ 3463477 h 3918448"/>
              <a:gd name="connsiteX7" fmla="*/ 0 w 7140358"/>
              <a:gd name="connsiteY7" fmla="*/ 454971 h 3918448"/>
              <a:gd name="connsiteX8" fmla="*/ 454971 w 7140358"/>
              <a:gd name="connsiteY8" fmla="*/ 0 h 39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358" h="391844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158" y="8609161"/>
            <a:ext cx="4325687" cy="11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1187" y="857250"/>
            <a:ext cx="9132338" cy="5143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43150" y="988155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57201" y="120674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643036" y="990601"/>
              <a:ext cx="161369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/>
              <a:r>
                <a:rPr lang="en-US" sz="3300" smtClean="0">
                  <a:solidFill>
                    <a:prstClr val="white"/>
                  </a:solidFill>
                  <a:latin typeface="iCiel Cadena" panose="02000503000000020004" pitchFamily="50" charset="0"/>
                </a:rPr>
                <a:t>Câu </a:t>
              </a:r>
              <a:r>
                <a:rPr lang="en-US" sz="3300">
                  <a:solidFill>
                    <a:prstClr val="white"/>
                  </a:solidFill>
                  <a:latin typeface="iCiel Cadena" panose="02000503000000020004" pitchFamily="50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616436" y="1291346"/>
            <a:ext cx="59685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en-US" sz="3200" b="1" smtClean="0">
                <a:solidFill>
                  <a:srgbClr val="FFC000"/>
                </a:solidFill>
                <a:latin typeface="#9Slide02 Tieu de dai"/>
              </a:rPr>
              <a:t>Đồ dùng học tập nào dưới đây có vạch chia thành từng cm?</a:t>
            </a:r>
            <a:endParaRPr lang="en-US" sz="3200" b="1" dirty="0">
              <a:solidFill>
                <a:srgbClr val="FFC000"/>
              </a:solidFill>
              <a:latin typeface="#9Slide02 Tieu de dai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67698" y="2459974"/>
            <a:ext cx="8490552" cy="1313659"/>
            <a:chOff x="490264" y="2136963"/>
            <a:chExt cx="113207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371600" y="2717534"/>
              <a:ext cx="10439400" cy="94104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Bút mực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457200" y="3808517"/>
            <a:ext cx="8343900" cy="1101258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Sách giáo khoa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403192" y="4793634"/>
            <a:ext cx="8397908" cy="1234913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55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#9Slide02 Tieu de dai"/>
                </a:rPr>
                <a:t>Thước kẻ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#9Slide02 Tieu de dai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83119" y="2252111"/>
            <a:ext cx="1038293" cy="10382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1744637" y="7188902"/>
            <a:ext cx="5654729" cy="3155249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31" name="Picture 30">
            <a:hlinkClick r:id="" action="ppaction://media"/>
            <a:extLst>
              <a:ext uri="{FF2B5EF4-FFF2-40B4-BE49-F238E27FC236}">
                <a16:creationId xmlns:a16="http://schemas.microsoft.com/office/drawing/2014/main" id="{D8AF1AEC-3F85-4021-AE99-EB16E3C42A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>
          <a:xfrm>
            <a:off x="1905797" y="7309371"/>
            <a:ext cx="5332409" cy="2914310"/>
          </a:xfrm>
          <a:custGeom>
            <a:avLst/>
            <a:gdLst>
              <a:gd name="connsiteX0" fmla="*/ 325142 w 7109878"/>
              <a:gd name="connsiteY0" fmla="*/ 0 h 3885746"/>
              <a:gd name="connsiteX1" fmla="*/ 6784737 w 7109878"/>
              <a:gd name="connsiteY1" fmla="*/ 0 h 3885746"/>
              <a:gd name="connsiteX2" fmla="*/ 6847243 w 7109878"/>
              <a:gd name="connsiteY2" fmla="*/ 19403 h 3885746"/>
              <a:gd name="connsiteX3" fmla="*/ 7089364 w 7109878"/>
              <a:gd name="connsiteY3" fmla="*/ 261525 h 3885746"/>
              <a:gd name="connsiteX4" fmla="*/ 7109878 w 7109878"/>
              <a:gd name="connsiteY4" fmla="*/ 327610 h 3885746"/>
              <a:gd name="connsiteX5" fmla="*/ 7109878 w 7109878"/>
              <a:gd name="connsiteY5" fmla="*/ 3558137 h 3885746"/>
              <a:gd name="connsiteX6" fmla="*/ 7089364 w 7109878"/>
              <a:gd name="connsiteY6" fmla="*/ 3624222 h 3885746"/>
              <a:gd name="connsiteX7" fmla="*/ 6847243 w 7109878"/>
              <a:gd name="connsiteY7" fmla="*/ 3866343 h 3885746"/>
              <a:gd name="connsiteX8" fmla="*/ 6784737 w 7109878"/>
              <a:gd name="connsiteY8" fmla="*/ 3885746 h 3885746"/>
              <a:gd name="connsiteX9" fmla="*/ 325141 w 7109878"/>
              <a:gd name="connsiteY9" fmla="*/ 3885746 h 3885746"/>
              <a:gd name="connsiteX10" fmla="*/ 262636 w 7109878"/>
              <a:gd name="connsiteY10" fmla="*/ 3866343 h 3885746"/>
              <a:gd name="connsiteX11" fmla="*/ 20514 w 7109878"/>
              <a:gd name="connsiteY11" fmla="*/ 3624222 h 3885746"/>
              <a:gd name="connsiteX12" fmla="*/ 0 w 7109878"/>
              <a:gd name="connsiteY12" fmla="*/ 3558137 h 3885746"/>
              <a:gd name="connsiteX13" fmla="*/ 0 w 7109878"/>
              <a:gd name="connsiteY13" fmla="*/ 327609 h 3885746"/>
              <a:gd name="connsiteX14" fmla="*/ 20514 w 7109878"/>
              <a:gd name="connsiteY14" fmla="*/ 261525 h 3885746"/>
              <a:gd name="connsiteX15" fmla="*/ 262636 w 7109878"/>
              <a:gd name="connsiteY15" fmla="*/ 19403 h 3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09878" h="3885746">
                <a:moveTo>
                  <a:pt x="325142" y="0"/>
                </a:moveTo>
                <a:lnTo>
                  <a:pt x="6784737" y="0"/>
                </a:lnTo>
                <a:lnTo>
                  <a:pt x="6847243" y="19403"/>
                </a:lnTo>
                <a:cubicBezTo>
                  <a:pt x="6956107" y="65449"/>
                  <a:pt x="7043319" y="152661"/>
                  <a:pt x="7089364" y="261525"/>
                </a:cubicBezTo>
                <a:lnTo>
                  <a:pt x="7109878" y="327610"/>
                </a:lnTo>
                <a:lnTo>
                  <a:pt x="7109878" y="3558137"/>
                </a:lnTo>
                <a:lnTo>
                  <a:pt x="7089364" y="3624222"/>
                </a:lnTo>
                <a:cubicBezTo>
                  <a:pt x="7043319" y="3733086"/>
                  <a:pt x="6956107" y="3820298"/>
                  <a:pt x="6847243" y="3866343"/>
                </a:cubicBezTo>
                <a:lnTo>
                  <a:pt x="6784737" y="3885746"/>
                </a:lnTo>
                <a:lnTo>
                  <a:pt x="325141" y="3885746"/>
                </a:lnTo>
                <a:lnTo>
                  <a:pt x="262636" y="3866343"/>
                </a:lnTo>
                <a:cubicBezTo>
                  <a:pt x="153772" y="3820298"/>
                  <a:pt x="66559" y="3733086"/>
                  <a:pt x="20514" y="3624222"/>
                </a:cubicBezTo>
                <a:lnTo>
                  <a:pt x="0" y="3558137"/>
                </a:lnTo>
                <a:lnTo>
                  <a:pt x="0" y="327609"/>
                </a:lnTo>
                <a:lnTo>
                  <a:pt x="20514" y="261525"/>
                </a:lnTo>
                <a:cubicBezTo>
                  <a:pt x="66559" y="152661"/>
                  <a:pt x="153772" y="65449"/>
                  <a:pt x="262636" y="19403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840" y="8609161"/>
            <a:ext cx="4416320" cy="11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video>
                  <p:cMediaNode vol="80000">
                    <p:cTn id="32" display="0">
                      <p:stCondLst>
                        <p:cond delay="indefinite"/>
                      </p:stCondLst>
                    </p:cTn>
                    <p:tgtEl>
                      <p:spTgt spid="31"/>
                    </p:tgtEl>
                  </p:cMediaNode>
                </p:vide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7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30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7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" y="0"/>
            <a:ext cx="5087566" cy="147736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1" y="1969851"/>
            <a:ext cx="9144000" cy="29474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01950" y="2748063"/>
            <a:ext cx="5077838" cy="1391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286017" y="2748062"/>
            <a:ext cx="1536970" cy="1391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57577" y="63779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959738" y="2241991"/>
            <a:ext cx="7269738" cy="44537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8151" y="24421"/>
            <a:ext cx="4298085" cy="553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</a:t>
            </a:r>
            <a:r>
              <a:rPr lang="vi-VN" sz="3200">
                <a:solidFill>
                  <a:schemeClr val="tx1"/>
                </a:solidFill>
              </a:rPr>
              <a:t>) </a:t>
            </a:r>
            <a:r>
              <a:rPr lang="vi-VN" sz="3200" smtClean="0">
                <a:solidFill>
                  <a:schemeClr val="tx1"/>
                </a:solidFill>
              </a:rPr>
              <a:t>Bạn</a:t>
            </a:r>
            <a:r>
              <a:rPr lang="en-US" sz="3200" smtClean="0">
                <a:solidFill>
                  <a:schemeClr val="tx1"/>
                </a:solidFill>
              </a:rPr>
              <a:t> </a:t>
            </a:r>
            <a:r>
              <a:rPr lang="vi-VN" sz="3200" smtClean="0">
                <a:solidFill>
                  <a:schemeClr val="tx1"/>
                </a:solidFill>
              </a:rPr>
              <a:t>nào cao nhất</a:t>
            </a:r>
            <a:r>
              <a:rPr lang="en-US" sz="3200" smtClean="0">
                <a:solidFill>
                  <a:schemeClr val="tx1"/>
                </a:solidFill>
              </a:rPr>
              <a:t> ?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5052" y="5884041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25052" y="589809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264796" y="6137250"/>
            <a:ext cx="1177045" cy="379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36359" y="6098971"/>
            <a:ext cx="692285" cy="499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1225052" y="5884041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54051" y="1533257"/>
            <a:ext cx="3449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smtClean="0">
                <a:solidFill>
                  <a:srgbClr val="FF0000"/>
                </a:solidFill>
              </a:rPr>
              <a:t>Bạn</a:t>
            </a:r>
            <a:r>
              <a:rPr lang="en-US" sz="3200" smtClean="0">
                <a:solidFill>
                  <a:srgbClr val="FF0000"/>
                </a:solidFill>
              </a:rPr>
              <a:t> Mi </a:t>
            </a:r>
            <a:r>
              <a:rPr lang="vi-VN" sz="3200">
                <a:solidFill>
                  <a:srgbClr val="FF0000"/>
                </a:solidFill>
              </a:rPr>
              <a:t>thấp </a:t>
            </a:r>
            <a:r>
              <a:rPr lang="vi-VN" sz="3200" smtClean="0">
                <a:solidFill>
                  <a:srgbClr val="FF0000"/>
                </a:solidFill>
              </a:rPr>
              <a:t>nhất</a:t>
            </a:r>
            <a:r>
              <a:rPr lang="en-US" sz="3200" smtClean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27193" y="501322"/>
            <a:ext cx="3560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Bạn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Nam cao </a:t>
            </a:r>
            <a:r>
              <a:rPr lang="vi-VN" sz="3200" smtClean="0">
                <a:solidFill>
                  <a:srgbClr val="FF0000"/>
                </a:solidFill>
              </a:rPr>
              <a:t>nhất</a:t>
            </a:r>
            <a:r>
              <a:rPr lang="en-US" sz="320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1450" y="1009118"/>
            <a:ext cx="4251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>
                <a:solidFill>
                  <a:prstClr val="black"/>
                </a:solidFill>
              </a:rPr>
              <a:t>b) Bạn</a:t>
            </a:r>
            <a:r>
              <a:rPr lang="en-US" sz="3200">
                <a:solidFill>
                  <a:prstClr val="black"/>
                </a:solidFill>
              </a:rPr>
              <a:t> </a:t>
            </a:r>
            <a:r>
              <a:rPr lang="vi-VN" sz="3200">
                <a:solidFill>
                  <a:prstClr val="black"/>
                </a:solidFill>
              </a:rPr>
              <a:t>nào</a:t>
            </a:r>
            <a:r>
              <a:rPr lang="en-US" sz="3200">
                <a:solidFill>
                  <a:prstClr val="black"/>
                </a:solidFill>
              </a:rPr>
              <a:t> </a:t>
            </a:r>
            <a:r>
              <a:rPr lang="vi-VN" sz="3200">
                <a:solidFill>
                  <a:prstClr val="black"/>
                </a:solidFill>
              </a:rPr>
              <a:t>thấp nhất</a:t>
            </a:r>
            <a:r>
              <a:rPr lang="en-US" sz="3200">
                <a:solidFill>
                  <a:prstClr val="black"/>
                </a:solidFill>
              </a:rPr>
              <a:t> 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00087 -0.5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00121 -0.34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5" grpId="0" animBg="1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179</Words>
  <Application>Microsoft Office PowerPoint</Application>
  <PresentationFormat>On-screen Show (4:3)</PresentationFormat>
  <Paragraphs>39</Paragraphs>
  <Slides>16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#9Slide02 Noi dung dai</vt:lpstr>
      <vt:lpstr>#9Slide02 Tieu de dai</vt:lpstr>
      <vt:lpstr>Arial</vt:lpstr>
      <vt:lpstr>Cabin</vt:lpstr>
      <vt:lpstr>Calibri</vt:lpstr>
      <vt:lpstr>Calibri Light</vt:lpstr>
      <vt:lpstr>Cambria</vt:lpstr>
      <vt:lpstr>iCiel Cadena</vt:lpstr>
      <vt:lpstr>Times New Roman</vt:lpstr>
      <vt:lpstr>Office Theme</vt:lpstr>
      <vt:lpstr>Chủ đề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admin</cp:lastModifiedBy>
  <cp:revision>29</cp:revision>
  <dcterms:created xsi:type="dcterms:W3CDTF">2020-08-16T14:20:14Z</dcterms:created>
  <dcterms:modified xsi:type="dcterms:W3CDTF">2023-03-04T20:43:14Z</dcterms:modified>
</cp:coreProperties>
</file>