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9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4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1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9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02B06-717F-40FB-BC1E-7654EC4EAF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4262-C370-40A1-889D-EC77670D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43BB15E-5B93-4DE9-B915-E7C706AFD26B}"/>
              </a:ext>
            </a:extLst>
          </p:cNvPr>
          <p:cNvSpPr txBox="1"/>
          <p:nvPr/>
        </p:nvSpPr>
        <p:spPr>
          <a:xfrm>
            <a:off x="752500" y="579663"/>
            <a:ext cx="7638997" cy="342627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CÁC EM ĐẾN VỚI TIẾT HỌC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03BF14A-A2A2-445D-8A5C-B22AAC9048FA}"/>
              </a:ext>
            </a:extLst>
          </p:cNvPr>
          <p:cNvSpPr txBox="1"/>
          <p:nvPr/>
        </p:nvSpPr>
        <p:spPr>
          <a:xfrm>
            <a:off x="3409662" y="2292803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6847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86" end="214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2"/>
            <a:ext cx="9143999" cy="67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" y="825994"/>
            <a:ext cx="7393576" cy="1708199"/>
          </a:xfrm>
        </p:spPr>
      </p:pic>
    </p:spTree>
    <p:extLst>
      <p:ext uri="{BB962C8B-B14F-4D97-AF65-F5344CB8AC3E}">
        <p14:creationId xmlns:p14="http://schemas.microsoft.com/office/powerpoint/2010/main" val="289591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722" cy="85122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167534" y="1091820"/>
            <a:ext cx="8976466" cy="3685025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556754" y="4484458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928399" y="4484458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6461136" y="4484457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1" r="4604"/>
          <a:stretch/>
        </p:blipFill>
        <p:spPr>
          <a:xfrm>
            <a:off x="0" y="368489"/>
            <a:ext cx="9048466" cy="597771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550502" y="978742"/>
            <a:ext cx="390683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Thức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dậy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sáng</a:t>
            </a:r>
            <a:endParaRPr lang="en-US" sz="2400" b="1" dirty="0">
              <a:solidFill>
                <a:srgbClr val="0066FF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757591" y="958839"/>
            <a:ext cx="366478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chiều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4577734" y="3380747"/>
            <a:ext cx="40245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game </a:t>
            </a:r>
            <a:r>
              <a:rPr lang="en-US" sz="24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24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11 </a:t>
            </a:r>
            <a:r>
              <a:rPr lang="en-US" sz="24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4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đêm</a:t>
            </a:r>
            <a:endParaRPr lang="en-US" sz="24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065065" y="3431642"/>
            <a:ext cx="28777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tối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400" b="1" dirty="0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tối</a:t>
            </a:r>
            <a:endParaRPr lang="en-US" sz="2400" b="1" dirty="0">
              <a:solidFill>
                <a:srgbClr val="0066FF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3"/>
          <p:cNvSpPr/>
          <p:nvPr/>
        </p:nvSpPr>
        <p:spPr>
          <a:xfrm>
            <a:off x="97036" y="0"/>
            <a:ext cx="426720" cy="444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34472" y="-27296"/>
            <a:ext cx="893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Lịch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ô-bốt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tuần</a:t>
            </a:r>
            <a:endParaRPr lang="en-US" sz="28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0" y="495925"/>
            <a:ext cx="7123381" cy="63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3"/>
          <p:cNvSpPr/>
          <p:nvPr/>
        </p:nvSpPr>
        <p:spPr>
          <a:xfrm>
            <a:off x="1" y="0"/>
            <a:ext cx="426720" cy="444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26721" y="0"/>
            <a:ext cx="893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Lịch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ô-bốt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tuần</a:t>
            </a:r>
            <a:endParaRPr lang="en-US" sz="28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32" y="444137"/>
            <a:ext cx="4954136" cy="4554583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1" y="5007076"/>
            <a:ext cx="8108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Rô-bốt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môn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  <a:endParaRPr lang="en-US" sz="28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" y="5044264"/>
            <a:ext cx="86132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a.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ô-bốt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quần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vợt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chạy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bộ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" y="5567484"/>
            <a:ext cx="822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Rô-bốt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bóng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bàn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ngày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  <a:endParaRPr lang="en-US" sz="28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" y="5521059"/>
            <a:ext cx="8532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ô-bốt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26606" y="5997853"/>
            <a:ext cx="83695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c)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Ngày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Rô-bố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môn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thao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giống</a:t>
            </a:r>
            <a:endParaRPr lang="en-US" sz="2800" b="1" dirty="0" smtClean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ngày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  <a:endParaRPr lang="en-US" sz="28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2629989" y="6367185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Sáu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CB07848-A0C4-4D77-ACD6-35233F79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95250"/>
            <a:ext cx="9058275" cy="676274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A22299C-82BA-441A-9549-253260496096}"/>
              </a:ext>
            </a:extLst>
          </p:cNvPr>
          <p:cNvSpPr txBox="1"/>
          <p:nvPr/>
        </p:nvSpPr>
        <p:spPr>
          <a:xfrm>
            <a:off x="2290762" y="1485900"/>
            <a:ext cx="4648200" cy="10156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 DÒ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59B8263-6483-49DF-84EA-DFE2F408D971}"/>
              </a:ext>
            </a:extLst>
          </p:cNvPr>
          <p:cNvSpPr txBox="1"/>
          <p:nvPr/>
        </p:nvSpPr>
        <p:spPr>
          <a:xfrm>
            <a:off x="1299271" y="2814904"/>
            <a:ext cx="7101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14614"/>
      </p:ext>
    </p:extLst>
  </p:cSld>
  <p:clrMapOvr>
    <a:masterClrMapping/>
  </p:clrMapOvr>
  <p:transition spd="slow">
    <p:comb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131</Words>
  <Application>Microsoft Office PowerPoint</Application>
  <PresentationFormat>On-screen Show (4:3)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AvantGarde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Microsoft account</cp:lastModifiedBy>
  <cp:revision>8</cp:revision>
  <dcterms:created xsi:type="dcterms:W3CDTF">2022-04-28T14:32:51Z</dcterms:created>
  <dcterms:modified xsi:type="dcterms:W3CDTF">2023-04-23T14:24:23Z</dcterms:modified>
</cp:coreProperties>
</file>