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63" r:id="rId12"/>
    <p:sldId id="264" r:id="rId13"/>
    <p:sldId id="265" r:id="rId14"/>
    <p:sldId id="266" r:id="rId15"/>
    <p:sldId id="274" r:id="rId16"/>
    <p:sldId id="267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0AED1"/>
    <a:srgbClr val="A2F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DA73-BCA5-40EE-AE20-D28645D5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59DD-0221-452D-A91C-09A5D7178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6B28-F561-4923-95B1-2083742D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4B5C6-ADA8-4AF2-B9A7-688C47FC4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3082-E278-44AC-9887-E1DCA090D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36FE-7AC0-416A-A942-CEEFF1DB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EDEF-A7B5-49EE-8F0B-B09CF88A2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5CC9-6924-40B3-8C84-04BE9A6CE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3AAD-236D-4B70-BBB6-D3987716C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87F5E-9ED1-49F9-924A-EF2671501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8644A-00C3-4262-B982-39B69FED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92E7-EEFE-4CC9-9589-1F5A2B729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B0D7F6-40CE-4F16-960A-75E9F784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53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796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269" name="Picture 5" descr="EP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May m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08425"/>
            <a:ext cx="37338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xay d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19538"/>
            <a:ext cx="381952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3834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14600" y="1524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3. </a:t>
            </a:r>
            <a:r>
              <a:rPr lang="en-US" sz="2800" b="1" dirty="0" err="1">
                <a:solidFill>
                  <a:srgbClr val="FF0000"/>
                </a:solidFill>
              </a:rPr>
              <a:t>Trung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Quốc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51" name="Picture 11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610600" cy="58713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938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0" y="685800"/>
            <a:ext cx="8382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Trung Quốc thuộc khu vực nào của châu Á ? Tên thủ </a:t>
            </a:r>
            <a:r>
              <a:rPr lang="vi-VN" sz="3200" b="1">
                <a:solidFill>
                  <a:schemeClr val="accent2"/>
                </a:solidFill>
              </a:rPr>
              <a:t>đ</a:t>
            </a:r>
            <a:r>
              <a:rPr lang="en-US" sz="3200" b="1">
                <a:solidFill>
                  <a:schemeClr val="accent2"/>
                </a:solidFill>
              </a:rPr>
              <a:t>ô   là gì? </a:t>
            </a:r>
          </a:p>
          <a:p>
            <a:pPr>
              <a:spcBef>
                <a:spcPct val="50000"/>
              </a:spcBef>
            </a:pPr>
            <a:endParaRPr lang="en-US" sz="3200">
              <a:latin typeface=".VnTime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0" y="2057400"/>
            <a:ext cx="777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Trung Quốc nằm ở Đông Á. Thủ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ô là Bắc Kinh, là n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ớc láng giềng của Việt Nam.</a:t>
            </a:r>
            <a:r>
              <a:rPr lang="en-US" sz="28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38200" y="36576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Trung Quốc có diện tích lớn nhất và số dân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ông nhất thế giới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14400" y="49530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Trung Quốc có nền kinh tế phát triển nh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 thế nào ?</a:t>
            </a:r>
          </a:p>
        </p:txBody>
      </p:sp>
      <p:sp>
        <p:nvSpPr>
          <p:cNvPr id="13322" name="WordArt 11"/>
          <p:cNvSpPr>
            <a:spLocks noChangeArrowheads="1" noChangeShapeType="1" noTextEdit="1"/>
          </p:cNvSpPr>
          <p:nvPr/>
        </p:nvSpPr>
        <p:spPr bwMode="auto">
          <a:xfrm>
            <a:off x="3724275" y="1143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3" grpId="0"/>
      <p:bldP spid="112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3834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1066800"/>
            <a:ext cx="7696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Trung Quốc có nhiều ngành kinh tế phát triển lâu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ời nh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 nông nghiệp hàng thủ công .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Ngày nay Trung Quốc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ang trở thành một n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ợc công nghiệp có nền kinh tế phát triển nhanh và mạnh nhất Thế giới.</a:t>
            </a:r>
          </a:p>
        </p:txBody>
      </p:sp>
      <p:sp>
        <p:nvSpPr>
          <p:cNvPr id="14342" name="WordArt 8"/>
          <p:cNvSpPr>
            <a:spLocks noChangeArrowheads="1" noChangeShapeType="1" noTextEdit="1"/>
          </p:cNvSpPr>
          <p:nvPr/>
        </p:nvSpPr>
        <p:spPr bwMode="auto">
          <a:xfrm>
            <a:off x="3419475" y="1524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318" name="Picture 6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81000"/>
            <a:ext cx="5715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381000"/>
            <a:ext cx="33528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3. </a:t>
            </a:r>
            <a:r>
              <a:rPr lang="en-US" sz="3600" b="1">
                <a:solidFill>
                  <a:srgbClr val="FF0000"/>
                </a:solidFill>
              </a:rPr>
              <a:t>Trung Quốc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57200" y="5867400"/>
            <a:ext cx="8001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Một </a:t>
            </a:r>
            <a:r>
              <a:rPr lang="vi-VN" sz="3200" b="1">
                <a:solidFill>
                  <a:schemeClr val="accent2"/>
                </a:solidFill>
              </a:rPr>
              <a:t>đ</a:t>
            </a:r>
            <a:r>
              <a:rPr lang="en-US" sz="3200" b="1">
                <a:solidFill>
                  <a:schemeClr val="accent2"/>
                </a:solidFill>
              </a:rPr>
              <a:t>oạn Vạn lí Tr</a:t>
            </a:r>
            <a:r>
              <a:rPr lang="vi-VN" sz="3200" b="1">
                <a:solidFill>
                  <a:schemeClr val="accent2"/>
                </a:solidFill>
              </a:rPr>
              <a:t>ư</a:t>
            </a:r>
            <a:r>
              <a:rPr lang="en-US" sz="3200" b="1">
                <a:solidFill>
                  <a:schemeClr val="accent2"/>
                </a:solidFill>
              </a:rPr>
              <a:t>ờng Thành (Trung Quốc)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5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7924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 Trung Quốc có số dân </a:t>
            </a:r>
            <a:r>
              <a:rPr lang="vi-VN" sz="3600">
                <a:solidFill>
                  <a:schemeClr val="accent2"/>
                </a:solidFill>
              </a:rPr>
              <a:t>đ</a:t>
            </a:r>
            <a:r>
              <a:rPr lang="en-US" sz="3600">
                <a:solidFill>
                  <a:schemeClr val="accent2"/>
                </a:solidFill>
              </a:rPr>
              <a:t>ông nhất thế giới, nền kinh tế </a:t>
            </a:r>
            <a:r>
              <a:rPr lang="vi-VN" sz="3600">
                <a:solidFill>
                  <a:schemeClr val="accent2"/>
                </a:solidFill>
              </a:rPr>
              <a:t>đ</a:t>
            </a:r>
            <a:r>
              <a:rPr lang="en-US" sz="3600">
                <a:solidFill>
                  <a:schemeClr val="accent2"/>
                </a:solidFill>
              </a:rPr>
              <a:t>ang phát triển mạnh với nhiều ngành công nghiệp hiện </a:t>
            </a:r>
            <a:r>
              <a:rPr lang="vi-VN" sz="3600">
                <a:solidFill>
                  <a:schemeClr val="accent2"/>
                </a:solidFill>
              </a:rPr>
              <a:t>đ</a:t>
            </a:r>
            <a:r>
              <a:rPr lang="en-US" sz="3600">
                <a:solidFill>
                  <a:schemeClr val="accent2"/>
                </a:solidFill>
              </a:rPr>
              <a:t>ại .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 Lào, Cam-pu-chia là những n</a:t>
            </a:r>
            <a:r>
              <a:rPr lang="vi-VN" sz="3600">
                <a:solidFill>
                  <a:schemeClr val="accent2"/>
                </a:solidFill>
              </a:rPr>
              <a:t>ư</a:t>
            </a:r>
            <a:r>
              <a:rPr lang="en-US" sz="3600">
                <a:solidFill>
                  <a:schemeClr val="accent2"/>
                </a:solidFill>
              </a:rPr>
              <a:t>ớc nông nghiệp ,b</a:t>
            </a:r>
            <a:r>
              <a:rPr lang="vi-VN" sz="3600">
                <a:solidFill>
                  <a:schemeClr val="accent2"/>
                </a:solidFill>
              </a:rPr>
              <a:t>ư</a:t>
            </a:r>
            <a:r>
              <a:rPr lang="en-US" sz="3600">
                <a:solidFill>
                  <a:schemeClr val="accent2"/>
                </a:solidFill>
              </a:rPr>
              <a:t>ớc </a:t>
            </a:r>
            <a:r>
              <a:rPr lang="vi-VN" sz="3600">
                <a:solidFill>
                  <a:schemeClr val="accent2"/>
                </a:solidFill>
              </a:rPr>
              <a:t>đ</a:t>
            </a:r>
            <a:r>
              <a:rPr lang="en-US" sz="3600">
                <a:solidFill>
                  <a:schemeClr val="accent2"/>
                </a:solidFill>
              </a:rPr>
              <a:t>ầu phát triển công nghiệp .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3724275" y="1905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Bài 19:  Các n</a:t>
            </a:r>
            <a:r>
              <a:rPr lang="vi-VN" sz="3600" b="1"/>
              <a:t>ư</a:t>
            </a:r>
            <a:r>
              <a:rPr lang="en-US" sz="3600" b="1"/>
              <a:t>ớc láng giềng của Việt Nam</a:t>
            </a:r>
          </a:p>
        </p:txBody>
      </p:sp>
      <p:sp>
        <p:nvSpPr>
          <p:cNvPr id="3078" name="WordArt 9"/>
          <p:cNvSpPr>
            <a:spLocks noChangeArrowheads="1" noChangeShapeType="1" noTextEdit="1"/>
          </p:cNvSpPr>
          <p:nvPr/>
        </p:nvSpPr>
        <p:spPr bwMode="auto">
          <a:xfrm>
            <a:off x="3276600" y="838200"/>
            <a:ext cx="18288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A2FCA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102" name="Picture 8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2438400" y="649287"/>
            <a:ext cx="510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1,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Cam - </a:t>
            </a:r>
            <a:r>
              <a:rPr lang="en-US" sz="3600" b="1" u="sng" dirty="0" err="1">
                <a:solidFill>
                  <a:srgbClr val="FF0000"/>
                </a:solidFill>
              </a:rPr>
              <a:t>pu</a:t>
            </a:r>
            <a:r>
              <a:rPr lang="en-US" sz="3600" b="1" u="sng" dirty="0">
                <a:solidFill>
                  <a:srgbClr val="FF0000"/>
                </a:solidFill>
              </a:rPr>
              <a:t> – chia</a:t>
            </a:r>
          </a:p>
        </p:txBody>
      </p:sp>
      <p:sp>
        <p:nvSpPr>
          <p:cNvPr id="4104" name="WordArt 10"/>
          <p:cNvSpPr>
            <a:spLocks noChangeArrowheads="1" noChangeShapeType="1" noTextEdit="1"/>
          </p:cNvSpPr>
          <p:nvPr/>
        </p:nvSpPr>
        <p:spPr bwMode="auto">
          <a:xfrm>
            <a:off x="3733800" y="152400"/>
            <a:ext cx="16859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</a:t>
            </a:r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LÍ</a:t>
            </a:r>
            <a:endParaRPr lang="en-US" sz="4000" b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702213"/>
          </a:xfrm>
          <a:prstGeom prst="rect">
            <a:avLst/>
          </a:prstGeom>
          <a:solidFill>
            <a:srgbClr val="F0AE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90600" y="1295400"/>
            <a:ext cx="7543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 . Cam-pu-chia nằm ở khu vực nào của châu Á? Giáp với những n</a:t>
            </a:r>
            <a:r>
              <a:rPr lang="vi-VN" sz="3200" b="1"/>
              <a:t>ư</a:t>
            </a:r>
            <a:r>
              <a:rPr lang="en-US" sz="3200" b="1"/>
              <a:t>ớc nào? Tên thủ </a:t>
            </a:r>
            <a:r>
              <a:rPr lang="vi-VN" sz="3200" b="1"/>
              <a:t>đ</a:t>
            </a:r>
            <a:r>
              <a:rPr lang="en-US" sz="3200" b="1"/>
              <a:t>ô là gì ?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2. Nêu </a:t>
            </a:r>
            <a:r>
              <a:rPr lang="vi-VN" sz="3200" b="1"/>
              <a:t>đ</a:t>
            </a:r>
            <a:r>
              <a:rPr lang="en-US" sz="3200" b="1"/>
              <a:t>ặc </a:t>
            </a:r>
            <a:r>
              <a:rPr lang="vi-VN" sz="3200" b="1"/>
              <a:t>đ</a:t>
            </a:r>
            <a:r>
              <a:rPr lang="en-US" sz="3200" b="1"/>
              <a:t>iểm c</a:t>
            </a:r>
            <a:r>
              <a:rPr lang="vi-VN" sz="3200" b="1"/>
              <a:t>ơ</a:t>
            </a:r>
            <a:r>
              <a:rPr lang="en-US" sz="3200" b="1"/>
              <a:t> bản về </a:t>
            </a:r>
            <a:r>
              <a:rPr lang="vi-VN" sz="3200" b="1"/>
              <a:t>đ</a:t>
            </a:r>
            <a:r>
              <a:rPr lang="en-US" sz="3200" b="1"/>
              <a:t>ịa hình của Cam-pu-chia ?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3. Hoạt </a:t>
            </a:r>
            <a:r>
              <a:rPr lang="vi-VN" sz="3200" b="1"/>
              <a:t>đ</a:t>
            </a:r>
            <a:r>
              <a:rPr lang="en-US" sz="3200" b="1"/>
              <a:t>ộng kinh tế chính của Cam-pu-chia là gì ?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57200" y="5334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1, </a:t>
            </a:r>
            <a:r>
              <a:rPr lang="en-US" sz="3600" b="1" u="sng">
                <a:solidFill>
                  <a:srgbClr val="FF0000"/>
                </a:solidFill>
              </a:rPr>
              <a:t>Cam - pu – chia</a:t>
            </a:r>
          </a:p>
        </p:txBody>
      </p:sp>
      <p:sp>
        <p:nvSpPr>
          <p:cNvPr id="5127" name="WordArt 9"/>
          <p:cNvSpPr>
            <a:spLocks noChangeArrowheads="1" noChangeShapeType="1" noTextEdit="1"/>
          </p:cNvSpPr>
          <p:nvPr/>
        </p:nvSpPr>
        <p:spPr bwMode="auto">
          <a:xfrm>
            <a:off x="4333875" y="1143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+</a:t>
            </a:r>
            <a:r>
              <a:rPr lang="en-US" b="1" dirty="0" smtClean="0"/>
              <a:t> Cam-</a:t>
            </a:r>
            <a:r>
              <a:rPr lang="en-US" b="1" dirty="0" err="1" smtClean="0"/>
              <a:t>pu</a:t>
            </a:r>
            <a:r>
              <a:rPr lang="en-US" b="1" dirty="0" smtClean="0"/>
              <a:t>-chia </a:t>
            </a:r>
            <a:r>
              <a:rPr lang="en-US" b="1" dirty="0" err="1" smtClean="0"/>
              <a:t>nằm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</a:t>
            </a:r>
            <a:r>
              <a:rPr lang="en-US" b="1" dirty="0" err="1" smtClean="0"/>
              <a:t>Đông</a:t>
            </a:r>
            <a:r>
              <a:rPr lang="en-US" b="1" dirty="0" smtClean="0"/>
              <a:t> Nam á, </a:t>
            </a:r>
            <a:r>
              <a:rPr lang="en-US" b="1" dirty="0" err="1" smtClean="0"/>
              <a:t>giáp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: </a:t>
            </a:r>
            <a:r>
              <a:rPr lang="en-US" b="1" dirty="0" err="1" smtClean="0"/>
              <a:t>Việt</a:t>
            </a:r>
            <a:r>
              <a:rPr lang="en-US" b="1" dirty="0" smtClean="0"/>
              <a:t> Nam,  </a:t>
            </a:r>
            <a:r>
              <a:rPr lang="en-US" b="1" dirty="0" err="1" smtClean="0"/>
              <a:t>Lào</a:t>
            </a:r>
            <a:r>
              <a:rPr lang="en-US" b="1" dirty="0" smtClean="0"/>
              <a:t>, </a:t>
            </a:r>
            <a:r>
              <a:rPr lang="en-US" b="1" dirty="0" err="1" smtClean="0"/>
              <a:t>Thái</a:t>
            </a:r>
            <a:r>
              <a:rPr lang="en-US" b="1" dirty="0" smtClean="0"/>
              <a:t> </a:t>
            </a:r>
            <a:r>
              <a:rPr lang="en-US" b="1" dirty="0" err="1" smtClean="0"/>
              <a:t>Lan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giáp</a:t>
            </a:r>
            <a:r>
              <a:rPr lang="en-US" b="1" dirty="0" smtClean="0"/>
              <a:t> </a:t>
            </a:r>
            <a:r>
              <a:rPr lang="en-US" b="1" dirty="0" err="1" smtClean="0"/>
              <a:t>biển</a:t>
            </a:r>
            <a:r>
              <a:rPr lang="en-US" b="1" dirty="0" smtClean="0"/>
              <a:t> . </a:t>
            </a:r>
            <a:r>
              <a:rPr lang="en-US" b="1" dirty="0" err="1" smtClean="0"/>
              <a:t>Thủ</a:t>
            </a:r>
            <a:r>
              <a:rPr lang="en-US" b="1" dirty="0" smtClean="0"/>
              <a:t> </a:t>
            </a:r>
            <a:r>
              <a:rPr lang="vi-VN" b="1" dirty="0" smtClean="0"/>
              <a:t>đ</a:t>
            </a:r>
            <a:r>
              <a:rPr lang="en-US" b="1" dirty="0" smtClean="0"/>
              <a:t>ô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Phnôm</a:t>
            </a:r>
            <a:r>
              <a:rPr lang="en-US" b="1" dirty="0" smtClean="0"/>
              <a:t>- </a:t>
            </a:r>
            <a:r>
              <a:rPr lang="en-US" b="1" dirty="0" err="1" smtClean="0"/>
              <a:t>pênh</a:t>
            </a:r>
            <a:r>
              <a:rPr lang="en-US" b="1" dirty="0" smtClean="0"/>
              <a:t>.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 + 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: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yếu</a:t>
            </a:r>
            <a:r>
              <a:rPr lang="en-US" b="1" dirty="0" smtClean="0"/>
              <a:t>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vi-VN" b="1" dirty="0" smtClean="0"/>
              <a:t>đ</a:t>
            </a:r>
            <a:r>
              <a:rPr lang="en-US" b="1" dirty="0" err="1" smtClean="0"/>
              <a:t>ồng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</a:t>
            </a:r>
            <a:r>
              <a:rPr lang="en-US" b="1" dirty="0" err="1" smtClean="0"/>
              <a:t>lòng</a:t>
            </a:r>
            <a:r>
              <a:rPr lang="en-US" b="1" dirty="0" smtClean="0"/>
              <a:t> </a:t>
            </a:r>
            <a:r>
              <a:rPr lang="en-US" b="1" dirty="0" err="1" smtClean="0"/>
              <a:t>chảo</a:t>
            </a:r>
            <a:r>
              <a:rPr lang="en-US" b="1" dirty="0" smtClean="0"/>
              <a:t> </a:t>
            </a:r>
            <a:r>
              <a:rPr lang="en-US" b="1" dirty="0" err="1" smtClean="0"/>
              <a:t>trũng</a:t>
            </a:r>
            <a:r>
              <a:rPr lang="en-US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 + 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ngành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xuất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trồng</a:t>
            </a:r>
            <a:r>
              <a:rPr lang="en-US" b="1" dirty="0" smtClean="0"/>
              <a:t> </a:t>
            </a:r>
            <a:r>
              <a:rPr lang="en-US" b="1" dirty="0" err="1" smtClean="0"/>
              <a:t>lúa</a:t>
            </a:r>
            <a:r>
              <a:rPr lang="en-US" b="1" dirty="0" smtClean="0"/>
              <a:t> </a:t>
            </a:r>
            <a:r>
              <a:rPr lang="en-US" b="1" dirty="0" err="1" smtClean="0"/>
              <a:t>gạo</a:t>
            </a:r>
            <a:r>
              <a:rPr lang="en-US" b="1" dirty="0" smtClean="0"/>
              <a:t>,  </a:t>
            </a:r>
            <a:r>
              <a:rPr lang="en-US" b="1" dirty="0" err="1" smtClean="0"/>
              <a:t>cao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, </a:t>
            </a:r>
            <a:r>
              <a:rPr lang="en-US" b="1" dirty="0" err="1" smtClean="0"/>
              <a:t>hồ</a:t>
            </a:r>
            <a:r>
              <a:rPr lang="en-US" b="1" dirty="0" smtClean="0"/>
              <a:t> </a:t>
            </a:r>
            <a:r>
              <a:rPr lang="en-US" b="1" dirty="0" err="1" smtClean="0"/>
              <a:t>tiêu</a:t>
            </a:r>
            <a:r>
              <a:rPr lang="en-US" b="1" dirty="0" smtClean="0"/>
              <a:t>,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vi-VN" b="1" dirty="0" smtClean="0"/>
              <a:t>đư</a:t>
            </a:r>
            <a:r>
              <a:rPr lang="en-US" b="1" dirty="0" err="1" smtClean="0"/>
              <a:t>ờng</a:t>
            </a:r>
            <a:r>
              <a:rPr lang="en-US" b="1" dirty="0" smtClean="0"/>
              <a:t> </a:t>
            </a:r>
            <a:r>
              <a:rPr lang="en-US" b="1" dirty="0" err="1" smtClean="0"/>
              <a:t>thốt</a:t>
            </a:r>
            <a:r>
              <a:rPr lang="en-US" b="1" dirty="0" smtClean="0"/>
              <a:t> </a:t>
            </a:r>
            <a:r>
              <a:rPr lang="en-US" b="1" dirty="0" err="1" smtClean="0"/>
              <a:t>nốt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vi-VN" b="1" dirty="0" smtClean="0"/>
              <a:t>đ</a:t>
            </a:r>
            <a:r>
              <a:rPr lang="en-US" b="1" dirty="0" err="1" smtClean="0"/>
              <a:t>ánh</a:t>
            </a:r>
            <a:r>
              <a:rPr lang="en-US" b="1" dirty="0" smtClean="0"/>
              <a:t> </a:t>
            </a:r>
            <a:r>
              <a:rPr lang="en-US" b="1" dirty="0" err="1" smtClean="0"/>
              <a:t>bắt</a:t>
            </a:r>
            <a:r>
              <a:rPr lang="en-US" b="1" dirty="0" smtClean="0"/>
              <a:t> </a:t>
            </a:r>
            <a:r>
              <a:rPr lang="en-US" b="1" dirty="0" err="1" smtClean="0"/>
              <a:t>cá</a:t>
            </a:r>
            <a:r>
              <a:rPr lang="en-US" b="1" dirty="0" smtClean="0"/>
              <a:t> .   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sp>
        <p:nvSpPr>
          <p:cNvPr id="5125" name="Text Box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</a:rPr>
              <a:t>1, </a:t>
            </a:r>
            <a:r>
              <a:rPr lang="en-US" sz="3600" b="1" u="sng" smtClean="0">
                <a:solidFill>
                  <a:srgbClr val="FF0000"/>
                </a:solidFill>
              </a:rPr>
              <a:t>Cam - pu – chia</a:t>
            </a:r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3571875" y="1143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3962400" y="-762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</a:rPr>
              <a:t>Lào</a:t>
            </a:r>
            <a:endParaRPr lang="en-US" sz="3600" b="1" u="sng" dirty="0">
              <a:solidFill>
                <a:srgbClr val="FF0066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352800" y="685800"/>
            <a:ext cx="48006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200" name="Picture 8" descr="12"/>
          <p:cNvPicPr>
            <a:picLocks noChangeAspect="1" noChangeArrowheads="1"/>
          </p:cNvPicPr>
          <p:nvPr/>
        </p:nvPicPr>
        <p:blipFill>
          <a:blip r:embed="rId2"/>
          <a:srcRect t="2353"/>
          <a:stretch>
            <a:fillRect/>
          </a:stretch>
        </p:blipFill>
        <p:spPr bwMode="auto">
          <a:xfrm>
            <a:off x="76200" y="685800"/>
            <a:ext cx="8991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7211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801442"/>
              </p:ext>
            </p:extLst>
          </p:nvPr>
        </p:nvGraphicFramePr>
        <p:xfrm>
          <a:off x="76200" y="304800"/>
          <a:ext cx="8915400" cy="638016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Universe" pitchFamily="34" charset="0"/>
                        </a:rPr>
                        <a:t> 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Vị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trí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địa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lí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Địa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chính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phẩm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Cam – pu - chia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Khu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vùc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§«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Nam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gi¸p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ViÖt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Nam,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Th¸i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Lan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Mi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- an -ma,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biÓn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)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§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ång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b»ng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d¹ng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lßng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ch¶o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-Lóa g¹o, cao su, hå tiªu, ®­êng thèt nèt...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Lµo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Khu vùc §«ng Nam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(gi¸p ViÖt Nam,Trung Quèc, Th¸i Lan, Mi - an –ma,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Cam – pu – chia)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Kh«ng gi¸p biÓn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Nói vµ cao nguyªn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QuÕ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c¸nh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kiÕn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gç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lóa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g¹o….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0AED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21" name="Picture 7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5029200" y="5257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Luông Pha- b</a:t>
            </a:r>
            <a:r>
              <a:rPr lang="vi-VN" sz="2400" b="1">
                <a:solidFill>
                  <a:srgbClr val="FF0000"/>
                </a:solidFill>
              </a:rPr>
              <a:t>ă</a:t>
            </a:r>
            <a:r>
              <a:rPr lang="en-US" sz="2400" b="1">
                <a:solidFill>
                  <a:srgbClr val="FF0000"/>
                </a:solidFill>
              </a:rPr>
              <a:t>ng (Lào)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0" y="5334000"/>
            <a:ext cx="4495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Đền </a:t>
            </a:r>
            <a:r>
              <a:rPr lang="vi-VN" sz="3200" b="1">
                <a:solidFill>
                  <a:srgbClr val="FF0000"/>
                </a:solidFill>
              </a:rPr>
              <a:t>ă</a:t>
            </a:r>
            <a:r>
              <a:rPr lang="en-US" sz="3200" b="1">
                <a:solidFill>
                  <a:srgbClr val="FF0000"/>
                </a:solidFill>
              </a:rPr>
              <a:t>ng-co Vát(Cam-pu-chia)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225" name="WordArt 12"/>
          <p:cNvSpPr>
            <a:spLocks noChangeArrowheads="1" noChangeShapeType="1" noTextEdit="1"/>
          </p:cNvSpPr>
          <p:nvPr/>
        </p:nvSpPr>
        <p:spPr bwMode="auto">
          <a:xfrm>
            <a:off x="3267075" y="266700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3834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45" name="Picture 5" descr="ava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479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images32190_bkp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534</Words>
  <Application>Microsoft Office PowerPoint</Application>
  <PresentationFormat>On-screen Show (4:3)</PresentationFormat>
  <Paragraphs>348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.VnTime</vt:lpstr>
      <vt:lpstr>.VnTimeH</vt:lpstr>
      <vt:lpstr>.VnUniverse</vt:lpstr>
      <vt:lpstr>Arial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1, Cam - pu – chia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bài:</vt:lpstr>
      <vt:lpstr>PowerPoint Presentation</vt:lpstr>
      <vt:lpstr>Mở rộng: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VAN HUY</dc:creator>
  <cp:lastModifiedBy>Admin</cp:lastModifiedBy>
  <cp:revision>61</cp:revision>
  <dcterms:created xsi:type="dcterms:W3CDTF">2003-11-01T19:57:08Z</dcterms:created>
  <dcterms:modified xsi:type="dcterms:W3CDTF">2022-02-06T12:11:05Z</dcterms:modified>
</cp:coreProperties>
</file>