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9" r:id="rId3"/>
    <p:sldId id="257" r:id="rId4"/>
    <p:sldId id="285" r:id="rId5"/>
    <p:sldId id="269" r:id="rId6"/>
    <p:sldId id="279" r:id="rId7"/>
    <p:sldId id="276" r:id="rId8"/>
    <p:sldId id="271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9ED2-BF93-41CA-8A78-AEB3CA659FF2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79EFC-76E7-4885-9A8C-8CF14BFED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3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29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1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3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2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999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6185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854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787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191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593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675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52648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5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UTM Cookie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31845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161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979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6237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19831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213899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039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793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3442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43073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99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77037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847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103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10048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86814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140871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228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3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9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9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2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6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2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4818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F4AD177-FEA8-4681-8A99-8758914BC819}"/>
              </a:ext>
            </a:extLst>
          </p:cNvPr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id="{F621AFB1-5455-4576-90B5-3A72DF664934}"/>
                </a:ext>
              </a:extLst>
            </p:cNvPr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11">
              <a:extLst>
                <a:ext uri="{FF2B5EF4-FFF2-40B4-BE49-F238E27FC236}">
                  <a16:creationId xmlns:a16="http://schemas.microsoft.com/office/drawing/2014/main" id="{EB685386-8C6D-4070-88CC-D484745FD977}"/>
                </a:ext>
              </a:extLst>
            </p:cNvPr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12">
              <a:extLst>
                <a:ext uri="{FF2B5EF4-FFF2-40B4-BE49-F238E27FC236}">
                  <a16:creationId xmlns:a16="http://schemas.microsoft.com/office/drawing/2014/main" id="{0CFFF313-B1AA-4ADC-8BBC-59E94F5CD46E}"/>
                </a:ext>
              </a:extLst>
            </p:cNvPr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13">
              <a:extLst>
                <a:ext uri="{FF2B5EF4-FFF2-40B4-BE49-F238E27FC236}">
                  <a16:creationId xmlns:a16="http://schemas.microsoft.com/office/drawing/2014/main" id="{A257875C-1AA9-4AB2-9FCB-900C7C154DE9}"/>
                </a:ext>
              </a:extLst>
            </p:cNvPr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08B9C92-E4D0-462E-8B92-BD0EE4D1B1B1}"/>
              </a:ext>
            </a:extLst>
          </p:cNvPr>
          <p:cNvSpPr txBox="1"/>
          <p:nvPr/>
        </p:nvSpPr>
        <p:spPr>
          <a:xfrm>
            <a:off x="2407268" y="454163"/>
            <a:ext cx="941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TRỪ (CÓ NHỚ) SỐ CÓ HAI CHỮ SỐ</a:t>
            </a:r>
          </a:p>
          <a:p>
            <a:pPr algn="ctr"/>
            <a:r>
              <a:rPr lang="en-US" sz="36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 SỐ CÓ </a:t>
            </a:r>
            <a:r>
              <a:rPr lang="en-US" sz="3600" dirty="0" smtClean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 SỐ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7F6D4E8-DCFE-4650-9573-7AC5E3459E7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90F8812-2EC7-424C-95D0-19B3025AB8C6}"/>
              </a:ext>
            </a:extLst>
          </p:cNvPr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22</a:t>
            </a:r>
          </a:p>
        </p:txBody>
      </p:sp>
      <p:sp>
        <p:nvSpPr>
          <p:cNvPr id="30" name="文本框 22">
            <a:extLst>
              <a:ext uri="{FF2B5EF4-FFF2-40B4-BE49-F238E27FC236}">
                <a16:creationId xmlns:a16="http://schemas.microsoft.com/office/drawing/2014/main" id="{1F6B4F6F-D098-49AC-9D25-3DFF998FA17D}"/>
              </a:ext>
            </a:extLst>
          </p:cNvPr>
          <p:cNvSpPr txBox="1"/>
          <p:nvPr/>
        </p:nvSpPr>
        <p:spPr>
          <a:xfrm>
            <a:off x="2969185" y="2814946"/>
            <a:ext cx="72644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3: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(</a:t>
            </a:r>
            <a:r>
              <a:rPr lang="en-US" altLang="zh-CN" sz="54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</a:t>
            </a:r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91)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007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24944" y="142973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187293" cy="1158955"/>
            <a:chOff x="774356" y="888444"/>
            <a:chExt cx="10187293" cy="115895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trừ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nhớ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91499" y="2309077"/>
            <a:ext cx="10209001" cy="1186373"/>
            <a:chOff x="752655" y="2065203"/>
            <a:chExt cx="10209001" cy="118637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dung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264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 bldLvl="0" animBg="1"/>
      <p:bldP spid="25" grpId="2" bldLvl="0" animBg="1"/>
      <p:bldP spid="27" grpId="1" bldLvl="0" animBg="1"/>
      <p:bldP spid="27" grpId="2" bldLvl="0" animBg="1"/>
      <p:bldP spid="28" grpId="1" bldLvl="0" animBg="1"/>
      <p:bldP spid="28" grpId="2" bldLvl="0" animBg="1"/>
      <p:bldP spid="29" grpId="0" bldLvl="0" animBg="1"/>
      <p:bldP spid="29" grpId="2" bldLvl="0" animBg="1"/>
      <p:bldP spid="30" grpId="1" bldLvl="0" animBg="1"/>
      <p:bldP spid="30" grpId="2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2" name="五角星 32"/>
          <p:cNvSpPr/>
          <p:nvPr/>
        </p:nvSpPr>
        <p:spPr>
          <a:xfrm rot="19614248">
            <a:off x="11686905" y="1139143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2DF676-83C5-40F9-AA85-8A98D5E6D068}"/>
              </a:ext>
            </a:extLst>
          </p:cNvPr>
          <p:cNvGrpSpPr/>
          <p:nvPr/>
        </p:nvGrpSpPr>
        <p:grpSpPr>
          <a:xfrm>
            <a:off x="105634" y="316735"/>
            <a:ext cx="2874258" cy="705990"/>
            <a:chOff x="30507" y="1382937"/>
            <a:chExt cx="2874258" cy="705990"/>
          </a:xfrm>
        </p:grpSpPr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id="{3A23279B-79E4-48DC-B50E-78836E0E6BB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C1BD9C-2EB3-4A35-8C8F-ECFC2D357277}"/>
                </a:ext>
              </a:extLst>
            </p:cNvPr>
            <p:cNvSpPr txBox="1"/>
            <p:nvPr/>
          </p:nvSpPr>
          <p:spPr>
            <a:xfrm>
              <a:off x="804510" y="1495128"/>
              <a:ext cx="21002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66ACED-4623-4E39-BA4C-3922E47D0532}"/>
              </a:ext>
            </a:extLst>
          </p:cNvPr>
          <p:cNvGrpSpPr/>
          <p:nvPr/>
        </p:nvGrpSpPr>
        <p:grpSpPr>
          <a:xfrm>
            <a:off x="392713" y="1290440"/>
            <a:ext cx="3977268" cy="2034576"/>
            <a:chOff x="105634" y="1366284"/>
            <a:chExt cx="3977268" cy="203457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FFC4C19-76D0-471F-906C-60BCF34C48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30" b="20620"/>
            <a:stretch/>
          </p:blipFill>
          <p:spPr>
            <a:xfrm>
              <a:off x="105634" y="1366284"/>
              <a:ext cx="3977268" cy="2034576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AE0C41F-0276-483F-B014-19911ECE73D2}"/>
                </a:ext>
              </a:extLst>
            </p:cNvPr>
            <p:cNvSpPr txBox="1"/>
            <p:nvPr/>
          </p:nvSpPr>
          <p:spPr>
            <a:xfrm>
              <a:off x="879637" y="2210459"/>
              <a:ext cx="1687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– 40 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C7E5F2D-8E07-45A8-A89E-D10535A16A0B}"/>
              </a:ext>
            </a:extLst>
          </p:cNvPr>
          <p:cNvGrpSpPr/>
          <p:nvPr/>
        </p:nvGrpSpPr>
        <p:grpSpPr>
          <a:xfrm>
            <a:off x="3869560" y="2204840"/>
            <a:ext cx="3977268" cy="2034576"/>
            <a:chOff x="105634" y="1366284"/>
            <a:chExt cx="3977268" cy="2034576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31BDA71D-0B20-4CDB-8451-29DD2CB3B1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30" b="20620"/>
            <a:stretch/>
          </p:blipFill>
          <p:spPr>
            <a:xfrm>
              <a:off x="105634" y="1366284"/>
              <a:ext cx="3977268" cy="2034576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2D3E349B-8E4E-4A9A-B82A-098A8C965DF9}"/>
                </a:ext>
              </a:extLst>
            </p:cNvPr>
            <p:cNvSpPr txBox="1"/>
            <p:nvPr/>
          </p:nvSpPr>
          <p:spPr>
            <a:xfrm>
              <a:off x="879637" y="2210459"/>
              <a:ext cx="1687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– 70 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A70B64E-EC0F-4BFA-AEDA-66311941A7AA}"/>
              </a:ext>
            </a:extLst>
          </p:cNvPr>
          <p:cNvGrpSpPr/>
          <p:nvPr/>
        </p:nvGrpSpPr>
        <p:grpSpPr>
          <a:xfrm>
            <a:off x="7123123" y="3391976"/>
            <a:ext cx="3977268" cy="2034576"/>
            <a:chOff x="105634" y="1366284"/>
            <a:chExt cx="3977268" cy="2034576"/>
          </a:xfrm>
        </p:grpSpPr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3B824C43-266E-4165-BBEA-2D0D945A7F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30" b="20620"/>
            <a:stretch/>
          </p:blipFill>
          <p:spPr>
            <a:xfrm>
              <a:off x="105634" y="1366284"/>
              <a:ext cx="3977268" cy="2034576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DE11A0F-27F5-4983-877C-8C9390EDB8F1}"/>
                </a:ext>
              </a:extLst>
            </p:cNvPr>
            <p:cNvSpPr txBox="1"/>
            <p:nvPr/>
          </p:nvSpPr>
          <p:spPr>
            <a:xfrm>
              <a:off x="879637" y="2210459"/>
              <a:ext cx="1687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– 90 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29F93A35-DF36-4EC9-986F-6D1B35D33065}"/>
              </a:ext>
            </a:extLst>
          </p:cNvPr>
          <p:cNvSpPr txBox="1"/>
          <p:nvPr/>
        </p:nvSpPr>
        <p:spPr>
          <a:xfrm>
            <a:off x="2679415" y="2115286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60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4F66346-2A83-4F42-8917-E5A2381345A6}"/>
              </a:ext>
            </a:extLst>
          </p:cNvPr>
          <p:cNvSpPr txBox="1"/>
          <p:nvPr/>
        </p:nvSpPr>
        <p:spPr>
          <a:xfrm>
            <a:off x="6120147" y="3006196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B0EA865-9D21-40F2-907B-703FF035A477}"/>
              </a:ext>
            </a:extLst>
          </p:cNvPr>
          <p:cNvSpPr txBox="1"/>
          <p:nvPr/>
        </p:nvSpPr>
        <p:spPr>
          <a:xfrm>
            <a:off x="9429728" y="4205373"/>
            <a:ext cx="11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</a:t>
            </a:r>
          </a:p>
        </p:txBody>
      </p:sp>
    </p:spTree>
    <p:extLst>
      <p:ext uri="{BB962C8B-B14F-4D97-AF65-F5344CB8AC3E}">
        <p14:creationId xmlns:p14="http://schemas.microsoft.com/office/powerpoint/2010/main" val="156919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01" grpId="0"/>
      <p:bldP spid="102" grpId="0"/>
      <p:bldP spid="1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5E7D075-4B84-4640-BC68-914676CC1FE2}"/>
              </a:ext>
            </a:extLst>
          </p:cNvPr>
          <p:cNvSpPr/>
          <p:nvPr/>
        </p:nvSpPr>
        <p:spPr>
          <a:xfrm>
            <a:off x="2721749" y="1783782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6C4E14A0-73FC-48FA-8874-041050CC4EB7}"/>
              </a:ext>
            </a:extLst>
          </p:cNvPr>
          <p:cNvSpPr/>
          <p:nvPr/>
        </p:nvSpPr>
        <p:spPr>
          <a:xfrm>
            <a:off x="1612900" y="4984261"/>
            <a:ext cx="8369090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algn="ctr"/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42 – 15 = 27 (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1" algn="ctr"/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27 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1E941A-9374-4C90-BD65-84B3A88330FD}"/>
              </a:ext>
            </a:extLst>
          </p:cNvPr>
          <p:cNvGrpSpPr/>
          <p:nvPr/>
        </p:nvGrpSpPr>
        <p:grpSpPr>
          <a:xfrm>
            <a:off x="105634" y="133048"/>
            <a:ext cx="11266236" cy="1384995"/>
            <a:chOff x="30507" y="1199250"/>
            <a:chExt cx="11266236" cy="1384995"/>
          </a:xfrm>
        </p:grpSpPr>
        <p:sp>
          <p:nvSpPr>
            <p:cNvPr id="11" name="MH_Other_2">
              <a:extLst>
                <a:ext uri="{FF2B5EF4-FFF2-40B4-BE49-F238E27FC236}">
                  <a16:creationId xmlns:a16="http://schemas.microsoft.com/office/drawing/2014/main" id="{2E33AE62-BC3F-48A6-9CA1-C1CA7CDF03A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2D6F68-1C47-4E38-9FFC-BE4DEF755F5D}"/>
                </a:ext>
              </a:extLst>
            </p:cNvPr>
            <p:cNvSpPr txBox="1"/>
            <p:nvPr/>
          </p:nvSpPr>
          <p:spPr>
            <a:xfrm>
              <a:off x="891346" y="1199250"/>
              <a:ext cx="1040539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42 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Ô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quãng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15 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6BD23F5-39C7-42B7-91D1-F4A380A1B3F3}"/>
              </a:ext>
            </a:extLst>
          </p:cNvPr>
          <p:cNvCxnSpPr/>
          <p:nvPr/>
        </p:nvCxnSpPr>
        <p:spPr>
          <a:xfrm>
            <a:off x="6317266" y="2942721"/>
            <a:ext cx="0" cy="31488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9383649-85C6-4F7B-B512-78F501CAC234}"/>
              </a:ext>
            </a:extLst>
          </p:cNvPr>
          <p:cNvGrpSpPr/>
          <p:nvPr/>
        </p:nvGrpSpPr>
        <p:grpSpPr>
          <a:xfrm>
            <a:off x="3754253" y="1888237"/>
            <a:ext cx="8192092" cy="1330708"/>
            <a:chOff x="2088027" y="1329153"/>
            <a:chExt cx="8192092" cy="1330708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081248A-D2CE-4171-915A-8EE908FEB436}"/>
                </a:ext>
              </a:extLst>
            </p:cNvPr>
            <p:cNvCxnSpPr>
              <a:cxnSpLocks/>
            </p:cNvCxnSpPr>
            <p:nvPr/>
          </p:nvCxnSpPr>
          <p:spPr>
            <a:xfrm>
              <a:off x="2088027" y="2513811"/>
              <a:ext cx="819209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E4F9B11-4842-46E9-8873-4096D14BDCD4}"/>
                </a:ext>
              </a:extLst>
            </p:cNvPr>
            <p:cNvCxnSpPr/>
            <p:nvPr/>
          </p:nvCxnSpPr>
          <p:spPr>
            <a:xfrm>
              <a:off x="2094377" y="2344979"/>
              <a:ext cx="0" cy="3148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F9C2A6A-59D4-46DB-A811-F8FA8A22F372}"/>
                </a:ext>
              </a:extLst>
            </p:cNvPr>
            <p:cNvCxnSpPr/>
            <p:nvPr/>
          </p:nvCxnSpPr>
          <p:spPr>
            <a:xfrm>
              <a:off x="10280118" y="2344979"/>
              <a:ext cx="0" cy="3148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Left Brace 43">
              <a:extLst>
                <a:ext uri="{FF2B5EF4-FFF2-40B4-BE49-F238E27FC236}">
                  <a16:creationId xmlns:a16="http://schemas.microsoft.com/office/drawing/2014/main" id="{F004FCB6-BD0C-4C93-8DF0-869D94B1E417}"/>
                </a:ext>
              </a:extLst>
            </p:cNvPr>
            <p:cNvSpPr/>
            <p:nvPr/>
          </p:nvSpPr>
          <p:spPr>
            <a:xfrm rot="5400000">
              <a:off x="6026632" y="-1934073"/>
              <a:ext cx="348048" cy="8158927"/>
            </a:xfrm>
            <a:prstGeom prst="leftBrace">
              <a:avLst>
                <a:gd name="adj1" fmla="val 122364"/>
                <a:gd name="adj2" fmla="val 48650"/>
              </a:avLst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4540D77-3C41-4EFB-B4FF-9DBBD138630B}"/>
                </a:ext>
              </a:extLst>
            </p:cNvPr>
            <p:cNvSpPr txBox="1"/>
            <p:nvPr/>
          </p:nvSpPr>
          <p:spPr>
            <a:xfrm>
              <a:off x="5440848" y="1329153"/>
              <a:ext cx="20180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 </a:t>
              </a:r>
              <a:r>
                <a:rPr lang="en-US" sz="32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4F8CC5A-5A26-463B-AAD9-DDA51FD869B6}"/>
              </a:ext>
            </a:extLst>
          </p:cNvPr>
          <p:cNvGrpSpPr/>
          <p:nvPr/>
        </p:nvGrpSpPr>
        <p:grpSpPr>
          <a:xfrm>
            <a:off x="3760603" y="3241728"/>
            <a:ext cx="2560542" cy="882444"/>
            <a:chOff x="7751955" y="2659861"/>
            <a:chExt cx="2560542" cy="882444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A5C03321-489A-4CD2-9340-2452506BC8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" b="11195"/>
            <a:stretch/>
          </p:blipFill>
          <p:spPr>
            <a:xfrm>
              <a:off x="7751955" y="2659861"/>
              <a:ext cx="2560542" cy="276112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31A9C97-5D7D-46F7-9E2C-B0E76F825025}"/>
                </a:ext>
              </a:extLst>
            </p:cNvPr>
            <p:cNvSpPr txBox="1"/>
            <p:nvPr/>
          </p:nvSpPr>
          <p:spPr>
            <a:xfrm>
              <a:off x="7972795" y="2957530"/>
              <a:ext cx="21188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</a:t>
              </a:r>
              <a:r>
                <a:rPr lang="en-US" sz="32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C6935BB-6D67-41A5-856C-CD8EB78BBE06}"/>
              </a:ext>
            </a:extLst>
          </p:cNvPr>
          <p:cNvGrpSpPr/>
          <p:nvPr/>
        </p:nvGrpSpPr>
        <p:grpSpPr>
          <a:xfrm>
            <a:off x="6321145" y="3218945"/>
            <a:ext cx="5625199" cy="883670"/>
            <a:chOff x="7336122" y="3665047"/>
            <a:chExt cx="5625199" cy="88367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B73C5D8B-F869-4146-98BD-317B2A8F5B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3545"/>
            <a:stretch/>
          </p:blipFill>
          <p:spPr>
            <a:xfrm>
              <a:off x="7336122" y="3665047"/>
              <a:ext cx="5625199" cy="340637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F7E0AC8-F593-4798-B7BE-DD6E5B5DA912}"/>
                </a:ext>
              </a:extLst>
            </p:cNvPr>
            <p:cNvSpPr txBox="1"/>
            <p:nvPr/>
          </p:nvSpPr>
          <p:spPr>
            <a:xfrm>
              <a:off x="9246587" y="3963942"/>
              <a:ext cx="1836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32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xăng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Rounded Rectangle 8">
            <a:extLst>
              <a:ext uri="{FF2B5EF4-FFF2-40B4-BE49-F238E27FC236}">
                <a16:creationId xmlns:a16="http://schemas.microsoft.com/office/drawing/2014/main" id="{3C9F306C-16CC-4B59-A623-49B71E112397}"/>
              </a:ext>
            </a:extLst>
          </p:cNvPr>
          <p:cNvSpPr/>
          <p:nvPr/>
        </p:nvSpPr>
        <p:spPr>
          <a:xfrm>
            <a:off x="4938946" y="4447294"/>
            <a:ext cx="2380398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" y="1707845"/>
            <a:ext cx="3554413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9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7" grpId="0"/>
      <p:bldP spid="9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2A1168-6F03-4ED6-96FA-8263987550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0653"/>
          <a:stretch/>
        </p:blipFill>
        <p:spPr>
          <a:xfrm>
            <a:off x="1854753" y="512487"/>
            <a:ext cx="2385943" cy="344991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3</a:t>
            </a:r>
            <a:endParaRPr lang="vi-VN" sz="3200" b="1" dirty="0">
              <a:solidFill>
                <a:prstClr val="white"/>
              </a:solidFill>
            </a:endParaRPr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5675458-E89C-4C22-BABC-70DF3F0BCE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281" r="31043"/>
          <a:stretch/>
        </p:blipFill>
        <p:spPr>
          <a:xfrm>
            <a:off x="4479235" y="512487"/>
            <a:ext cx="2981739" cy="34499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339A57C-C22B-40C5-A43A-F1A56D606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957"/>
          <a:stretch/>
        </p:blipFill>
        <p:spPr>
          <a:xfrm>
            <a:off x="7460974" y="512487"/>
            <a:ext cx="2523808" cy="344991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F31D383-AE08-451A-8146-4C671122E57C}"/>
              </a:ext>
            </a:extLst>
          </p:cNvPr>
          <p:cNvSpPr txBox="1"/>
          <p:nvPr/>
        </p:nvSpPr>
        <p:spPr>
          <a:xfrm>
            <a:off x="800929" y="4146076"/>
            <a:ext cx="6660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prstClr val="black"/>
                </a:solidFill>
              </a:rPr>
              <a:t>a) Rô-bốt có thân dạng khối lập phương ghi phép tính có kết quả bằng bao nhiêu?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5FB02CF-4EB6-4B1C-81B2-288F69E000DB}"/>
              </a:ext>
            </a:extLst>
          </p:cNvPr>
          <p:cNvSpPr txBox="1"/>
          <p:nvPr/>
        </p:nvSpPr>
        <p:spPr>
          <a:xfrm>
            <a:off x="800927" y="4977073"/>
            <a:ext cx="10171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prstClr val="black"/>
                </a:solidFill>
              </a:rPr>
              <a:t>b) Rô-bốt nào ghi phép tính có kết quả lớn nhất?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FB6A2B-7EFE-4603-ABC0-50A632D7DC98}"/>
              </a:ext>
            </a:extLst>
          </p:cNvPr>
          <p:cNvSpPr/>
          <p:nvPr/>
        </p:nvSpPr>
        <p:spPr>
          <a:xfrm>
            <a:off x="7816021" y="4299771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prstClr val="black"/>
                </a:solidFill>
              </a:rPr>
              <a:t>46 – 28 =      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786C80F-BA8E-4465-B58D-65D7B308E7FE}"/>
              </a:ext>
            </a:extLst>
          </p:cNvPr>
          <p:cNvSpPr txBox="1"/>
          <p:nvPr/>
        </p:nvSpPr>
        <p:spPr>
          <a:xfrm>
            <a:off x="9384040" y="439229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18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B052688-C957-43F7-AC8E-C5F4657FC268}"/>
              </a:ext>
            </a:extLst>
          </p:cNvPr>
          <p:cNvGrpSpPr/>
          <p:nvPr/>
        </p:nvGrpSpPr>
        <p:grpSpPr>
          <a:xfrm>
            <a:off x="2388186" y="2811709"/>
            <a:ext cx="793899" cy="662828"/>
            <a:chOff x="1750173" y="2926500"/>
            <a:chExt cx="793899" cy="662828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B7F38FC-0C17-4901-AAA3-4BEF72E4FD1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prstClr val="white"/>
                  </a:solidFill>
                </a:rPr>
                <a:t>26</a:t>
              </a:r>
              <a:endParaRPr lang="vi-VN" sz="2400" dirty="0">
                <a:solidFill>
                  <a:prstClr val="white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1834517-2F15-456D-BB43-4ABC3E11D3D4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C3CED07-5B56-4DDB-95DD-035FD1BE760B}"/>
              </a:ext>
            </a:extLst>
          </p:cNvPr>
          <p:cNvGrpSpPr/>
          <p:nvPr/>
        </p:nvGrpSpPr>
        <p:grpSpPr>
          <a:xfrm>
            <a:off x="5629177" y="2607059"/>
            <a:ext cx="807151" cy="662828"/>
            <a:chOff x="1750173" y="2926500"/>
            <a:chExt cx="807151" cy="662828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68F8C29-6826-412F-9E99-E81DA799972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prstClr val="white"/>
                  </a:solidFill>
                </a:rPr>
                <a:t>26</a:t>
              </a:r>
              <a:endParaRPr lang="vi-VN" sz="2400" dirty="0">
                <a:solidFill>
                  <a:prstClr val="white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AE3C585-34BF-4F66-8BF3-6ED5F69E2A7C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A348FA4-0D81-43FA-A126-2BD693856481}"/>
              </a:ext>
            </a:extLst>
          </p:cNvPr>
          <p:cNvGrpSpPr/>
          <p:nvPr/>
        </p:nvGrpSpPr>
        <p:grpSpPr>
          <a:xfrm>
            <a:off x="8534351" y="2753275"/>
            <a:ext cx="807151" cy="662828"/>
            <a:chOff x="1750173" y="2926500"/>
            <a:chExt cx="807151" cy="662828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DC5E52A-3C4E-48ED-8491-02B0947632B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prstClr val="white"/>
                  </a:solidFill>
                </a:rPr>
                <a:t>26</a:t>
              </a:r>
              <a:endParaRPr lang="vi-VN" sz="2400" dirty="0">
                <a:solidFill>
                  <a:prstClr val="white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1EE7DEE-C524-4DEE-B376-A429442D00BD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0EC7A04F-0F63-4E88-9856-968467B67464}"/>
              </a:ext>
            </a:extLst>
          </p:cNvPr>
          <p:cNvSpPr txBox="1"/>
          <p:nvPr/>
        </p:nvSpPr>
        <p:spPr>
          <a:xfrm>
            <a:off x="906946" y="5494551"/>
            <a:ext cx="9840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Rô-bốt có dạng khối hộp chữ nhật có kết quả lớn nhất.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70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9" grpId="0"/>
      <p:bldP spid="40" grpId="0"/>
      <p:bldP spid="41" grpId="0" animBg="1"/>
      <p:bldP spid="42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86905" y="1139143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2DF676-83C5-40F9-AA85-8A98D5E6D068}"/>
              </a:ext>
            </a:extLst>
          </p:cNvPr>
          <p:cNvGrpSpPr/>
          <p:nvPr/>
        </p:nvGrpSpPr>
        <p:grpSpPr>
          <a:xfrm>
            <a:off x="105634" y="316735"/>
            <a:ext cx="5458825" cy="705990"/>
            <a:chOff x="30507" y="1382937"/>
            <a:chExt cx="5458825" cy="705990"/>
          </a:xfrm>
        </p:grpSpPr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id="{3A23279B-79E4-48DC-B50E-78836E0E6BB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C1BD9C-2EB3-4A35-8C8F-ECFC2D357277}"/>
                </a:ext>
              </a:extLst>
            </p:cNvPr>
            <p:cNvSpPr txBox="1"/>
            <p:nvPr/>
          </p:nvSpPr>
          <p:spPr>
            <a:xfrm>
              <a:off x="804510" y="1495128"/>
              <a:ext cx="4684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quần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AEA134C-3F3A-4FD7-9B1B-7E43708C0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555" y="795353"/>
            <a:ext cx="10441135" cy="529218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918D013-F42D-491B-AE42-F095BEFF761B}"/>
              </a:ext>
            </a:extLst>
          </p:cNvPr>
          <p:cNvSpPr/>
          <p:nvPr/>
        </p:nvSpPr>
        <p:spPr>
          <a:xfrm>
            <a:off x="3352800" y="3183467"/>
            <a:ext cx="5799667" cy="1058333"/>
          </a:xfrm>
          <a:custGeom>
            <a:avLst/>
            <a:gdLst>
              <a:gd name="connsiteX0" fmla="*/ 0 w 5799667"/>
              <a:gd name="connsiteY0" fmla="*/ 0 h 1058333"/>
              <a:gd name="connsiteX1" fmla="*/ 1168400 w 5799667"/>
              <a:gd name="connsiteY1" fmla="*/ 533400 h 1058333"/>
              <a:gd name="connsiteX2" fmla="*/ 3835400 w 5799667"/>
              <a:gd name="connsiteY2" fmla="*/ 524933 h 1058333"/>
              <a:gd name="connsiteX3" fmla="*/ 4766733 w 5799667"/>
              <a:gd name="connsiteY3" fmla="*/ 575733 h 1058333"/>
              <a:gd name="connsiteX4" fmla="*/ 5799667 w 5799667"/>
              <a:gd name="connsiteY4" fmla="*/ 1058333 h 105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9667" h="1058333">
                <a:moveTo>
                  <a:pt x="0" y="0"/>
                </a:moveTo>
                <a:cubicBezTo>
                  <a:pt x="264583" y="222955"/>
                  <a:pt x="529167" y="445911"/>
                  <a:pt x="1168400" y="533400"/>
                </a:cubicBezTo>
                <a:cubicBezTo>
                  <a:pt x="1807633" y="620889"/>
                  <a:pt x="3235678" y="517878"/>
                  <a:pt x="3835400" y="524933"/>
                </a:cubicBezTo>
                <a:cubicBezTo>
                  <a:pt x="4435122" y="531988"/>
                  <a:pt x="4439355" y="486833"/>
                  <a:pt x="4766733" y="575733"/>
                </a:cubicBezTo>
                <a:cubicBezTo>
                  <a:pt x="5094111" y="664633"/>
                  <a:pt x="5446889" y="861483"/>
                  <a:pt x="5799667" y="105833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96F10AC-4515-4DC0-A3AA-D35DE0410E7C}"/>
              </a:ext>
            </a:extLst>
          </p:cNvPr>
          <p:cNvSpPr/>
          <p:nvPr/>
        </p:nvSpPr>
        <p:spPr>
          <a:xfrm>
            <a:off x="2556933" y="3166533"/>
            <a:ext cx="3673747" cy="1032934"/>
          </a:xfrm>
          <a:custGeom>
            <a:avLst/>
            <a:gdLst>
              <a:gd name="connsiteX0" fmla="*/ 3657600 w 3673747"/>
              <a:gd name="connsiteY0" fmla="*/ 0 h 1032934"/>
              <a:gd name="connsiteX1" fmla="*/ 3420534 w 3673747"/>
              <a:gd name="connsiteY1" fmla="*/ 431800 h 1032934"/>
              <a:gd name="connsiteX2" fmla="*/ 1905000 w 3673747"/>
              <a:gd name="connsiteY2" fmla="*/ 685800 h 1032934"/>
              <a:gd name="connsiteX3" fmla="*/ 685800 w 3673747"/>
              <a:gd name="connsiteY3" fmla="*/ 685800 h 1032934"/>
              <a:gd name="connsiteX4" fmla="*/ 0 w 3673747"/>
              <a:gd name="connsiteY4" fmla="*/ 1032934 h 103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3747" h="1032934">
                <a:moveTo>
                  <a:pt x="3657600" y="0"/>
                </a:moveTo>
                <a:cubicBezTo>
                  <a:pt x="3685117" y="158750"/>
                  <a:pt x="3712634" y="317500"/>
                  <a:pt x="3420534" y="431800"/>
                </a:cubicBezTo>
                <a:cubicBezTo>
                  <a:pt x="3128434" y="546100"/>
                  <a:pt x="2360789" y="643467"/>
                  <a:pt x="1905000" y="685800"/>
                </a:cubicBezTo>
                <a:cubicBezTo>
                  <a:pt x="1449211" y="728133"/>
                  <a:pt x="1003300" y="627944"/>
                  <a:pt x="685800" y="685800"/>
                </a:cubicBezTo>
                <a:cubicBezTo>
                  <a:pt x="368300" y="743656"/>
                  <a:pt x="184150" y="888295"/>
                  <a:pt x="0" y="1032934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5C23C0C-D333-485A-998C-3B4A59C270C6}"/>
              </a:ext>
            </a:extLst>
          </p:cNvPr>
          <p:cNvSpPr/>
          <p:nvPr/>
        </p:nvSpPr>
        <p:spPr>
          <a:xfrm>
            <a:off x="5858933" y="3208867"/>
            <a:ext cx="3386667" cy="1159933"/>
          </a:xfrm>
          <a:custGeom>
            <a:avLst/>
            <a:gdLst>
              <a:gd name="connsiteX0" fmla="*/ 3386667 w 3386667"/>
              <a:gd name="connsiteY0" fmla="*/ 0 h 1159933"/>
              <a:gd name="connsiteX1" fmla="*/ 2387600 w 3386667"/>
              <a:gd name="connsiteY1" fmla="*/ 262467 h 1159933"/>
              <a:gd name="connsiteX2" fmla="*/ 1193800 w 3386667"/>
              <a:gd name="connsiteY2" fmla="*/ 296333 h 1159933"/>
              <a:gd name="connsiteX3" fmla="*/ 0 w 3386667"/>
              <a:gd name="connsiteY3" fmla="*/ 1159933 h 1159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6667" h="1159933">
                <a:moveTo>
                  <a:pt x="3386667" y="0"/>
                </a:moveTo>
                <a:cubicBezTo>
                  <a:pt x="3069872" y="106539"/>
                  <a:pt x="2753078" y="213078"/>
                  <a:pt x="2387600" y="262467"/>
                </a:cubicBezTo>
                <a:cubicBezTo>
                  <a:pt x="2022122" y="311856"/>
                  <a:pt x="1591733" y="146755"/>
                  <a:pt x="1193800" y="296333"/>
                </a:cubicBezTo>
                <a:cubicBezTo>
                  <a:pt x="795867" y="445911"/>
                  <a:pt x="397933" y="802922"/>
                  <a:pt x="0" y="115993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0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9" grpId="0" animBg="1"/>
      <p:bldP spid="10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3C4F48E-7CD4-4E4D-A1BA-3BB343DBB871}"/>
              </a:ext>
            </a:extLst>
          </p:cNvPr>
          <p:cNvSpPr txBox="1"/>
          <p:nvPr/>
        </p:nvSpPr>
        <p:spPr>
          <a:xfrm>
            <a:off x="3411201" y="42888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2067428" y="2081128"/>
            <a:ext cx="9170631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“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92,93”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图片 2">
            <a:extLst>
              <a:ext uri="{FF2B5EF4-FFF2-40B4-BE49-F238E27FC236}">
                <a16:creationId xmlns:a16="http://schemas.microsoft.com/office/drawing/2014/main" id="{50D7D1F0-A4A3-4CF9-9289-81D7E70D6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8" y="5036874"/>
            <a:ext cx="3579122" cy="186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7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0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8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2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3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99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995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065245" y="183725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0262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272</Words>
  <Application>Microsoft Office PowerPoint</Application>
  <PresentationFormat>Widescreen</PresentationFormat>
  <Paragraphs>48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微软雅黑</vt:lpstr>
      <vt:lpstr>宋体</vt:lpstr>
      <vt:lpstr>Arial</vt:lpstr>
      <vt:lpstr>Arial Black</vt:lpstr>
      <vt:lpstr>Calibri</vt:lpstr>
      <vt:lpstr>Calibri Light</vt:lpstr>
      <vt:lpstr>iCiel Cadena</vt:lpstr>
      <vt:lpstr>iCiel Crocante</vt:lpstr>
      <vt:lpstr>Times New Roman</vt:lpstr>
      <vt:lpstr>UTM Cookies</vt:lpstr>
      <vt:lpstr>Wingdings</vt:lpstr>
      <vt:lpstr>思源黑体 CN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User</cp:lastModifiedBy>
  <cp:revision>84</cp:revision>
  <dcterms:created xsi:type="dcterms:W3CDTF">2021-06-02T14:28:43Z</dcterms:created>
  <dcterms:modified xsi:type="dcterms:W3CDTF">2022-11-27T14:04:58Z</dcterms:modified>
</cp:coreProperties>
</file>