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9" r:id="rId3"/>
    <p:sldId id="300" r:id="rId4"/>
    <p:sldId id="283" r:id="rId5"/>
    <p:sldId id="284" r:id="rId6"/>
    <p:sldId id="293" r:id="rId7"/>
    <p:sldId id="294" r:id="rId8"/>
    <p:sldId id="286" r:id="rId9"/>
    <p:sldId id="287" r:id="rId10"/>
    <p:sldId id="288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B7626-9FAB-4ECE-97AB-9249915F8E99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D611-96FA-467E-AAC7-E8C8C4F83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9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3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360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3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337320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2243" y="1116431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</a:rPr>
              <a:t>ba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31  </a:t>
            </a:r>
            <a:r>
              <a:rPr lang="en-US" sz="3047" b="1" dirty="0" err="1">
                <a:latin typeface="HP001 4 hàng" pitchFamily="34" charset="0"/>
              </a:rPr>
              <a:t>tháng</a:t>
            </a:r>
            <a:r>
              <a:rPr lang="en-US" sz="3047" b="1" dirty="0">
                <a:latin typeface="HP001 4 hàng" pitchFamily="34" charset="0"/>
              </a:rPr>
              <a:t>  </a:t>
            </a:r>
            <a:r>
              <a:rPr lang="en-US" sz="3047" b="1" dirty="0" smtClean="0">
                <a:latin typeface="HP001 4 hàng" pitchFamily="34" charset="0"/>
              </a:rPr>
              <a:t>1  </a:t>
            </a:r>
            <a:r>
              <a:rPr lang="en-US" sz="3047" b="1" dirty="0" err="1">
                <a:latin typeface="HP001 4 hàng" pitchFamily="34" charset="0"/>
              </a:rPr>
              <a:t>năm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2023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9669" y="1677675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9059" y="2258706"/>
            <a:ext cx="7299376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41 :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Phép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chia(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trang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15)</a:t>
            </a:r>
            <a:endParaRPr lang="en-US" sz="3047" dirty="0"/>
          </a:p>
        </p:txBody>
      </p:sp>
    </p:spTree>
    <p:extLst>
      <p:ext uri="{BB962C8B-B14F-4D97-AF65-F5344CB8AC3E}">
        <p14:creationId xmlns:p14="http://schemas.microsoft.com/office/powerpoint/2010/main" val="4691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65475" y="142973"/>
            <a:ext cx="706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919289" y="4281118"/>
            <a:ext cx="10209001" cy="755486"/>
            <a:chOff x="752655" y="2065203"/>
            <a:chExt cx="10209001" cy="755486"/>
          </a:xfrm>
        </p:grpSpPr>
        <p:grpSp>
          <p:nvGrpSpPr>
            <p:cNvPr id="35" name="Group 34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37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8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39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780136" y="2602235"/>
            <a:ext cx="8811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46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=""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502</Words>
  <Application>Microsoft Office PowerPoint</Application>
  <PresentationFormat>Widescreen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Cambria Math</vt:lpstr>
      <vt:lpstr>等线</vt:lpstr>
      <vt:lpstr>HP001 4 hàng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163</cp:revision>
  <dcterms:created xsi:type="dcterms:W3CDTF">2021-06-02T01:34:28Z</dcterms:created>
  <dcterms:modified xsi:type="dcterms:W3CDTF">2023-01-31T01:45:22Z</dcterms:modified>
</cp:coreProperties>
</file>