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899" r:id="rId4"/>
    <p:sldMasterId id="2147483912" r:id="rId5"/>
    <p:sldMasterId id="2147483927" r:id="rId6"/>
    <p:sldMasterId id="2147483941" r:id="rId7"/>
  </p:sldMasterIdLst>
  <p:notesMasterIdLst>
    <p:notesMasterId r:id="rId18"/>
  </p:notesMasterIdLst>
  <p:sldIdLst>
    <p:sldId id="3401" r:id="rId8"/>
    <p:sldId id="2007577095" r:id="rId9"/>
    <p:sldId id="2007577128" r:id="rId10"/>
    <p:sldId id="2007577129" r:id="rId11"/>
    <p:sldId id="2007577130" r:id="rId12"/>
    <p:sldId id="2007577131" r:id="rId13"/>
    <p:sldId id="2007577132" r:id="rId14"/>
    <p:sldId id="2007577133" r:id="rId15"/>
    <p:sldId id="2007577127" r:id="rId16"/>
    <p:sldId id="20075771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6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9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72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8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0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4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4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269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21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48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3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2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18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938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389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2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1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74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160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100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88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8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14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404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4533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8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086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47- Tiết 2: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2707" y="2531833"/>
            <a:ext cx="64544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trụ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; so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lượng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xử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quy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địa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điểm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cầu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trụ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3340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0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343874" y="130088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1781196" y="130088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Mỗi đồ vật có dạng khối nào?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994772" y="1959779"/>
            <a:ext cx="9853354" cy="1602047"/>
            <a:chOff x="864305" y="1059378"/>
            <a:chExt cx="9853354" cy="16020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994772" y="4950251"/>
            <a:ext cx="9745095" cy="606860"/>
            <a:chOff x="1051336" y="3088561"/>
            <a:chExt cx="9745095" cy="6068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2870280" y="3201148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849825" y="3201148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376133" y="3429000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854805" y="3003923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447778" y="3206865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8263079" y="3201148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58783" y="3429000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405258" y="675808"/>
            <a:ext cx="779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Quan sát tranh rồi chỉ ra hình có dạng khối trụ, hình có dạng khối cầu.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294" y="1506805"/>
            <a:ext cx="8886986" cy="48016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020388" y="3696285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331916" y="3836268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618997" y="1552659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459120" y="2704646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2913030" y="4675709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825312" y="4216470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797826" y="2902522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574846" y="4340943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  <p:bldP spid="10" grpId="0" animBg="1"/>
      <p:bldP spid="10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276621" y="967217"/>
            <a:ext cx="7638757" cy="34652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voi cần vận chuyển các khối gỗ hình như sau: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1039541" y="4528547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a) Khối gỗ nặng nhất có dạng khối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326649" y="4526029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Khối hộp chữ nhật 64 kg.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1039540" y="4987694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4011588" y="5808271"/>
            <a:ext cx="41537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50 kg + 48 kg =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687928" y="5782704"/>
            <a:ext cx="12314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28638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451" y="1192305"/>
            <a:ext cx="7343775" cy="5133975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nào nói đúng?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730153" y="1192305"/>
            <a:ext cx="3471000" cy="4989887"/>
            <a:chOff x="730153" y="1192305"/>
            <a:chExt cx="3471000" cy="4989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686573" y="1192305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1: Đơn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vị, chục, tram, nghìn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40, 41)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245</Words>
  <Application>Microsoft Office PowerPoint</Application>
  <PresentationFormat>Widescreen</PresentationFormat>
  <Paragraphs>40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Utm AVO</vt:lpstr>
      <vt:lpstr>UTM Cookies</vt:lpstr>
      <vt:lpstr>Wingdings</vt:lpstr>
      <vt:lpstr>2_Office 主题</vt:lpstr>
      <vt:lpstr>https://www.freeppt7.com</vt:lpstr>
      <vt:lpstr>3_Office 主题​​</vt:lpstr>
      <vt:lpstr>Office Theme</vt:lpstr>
      <vt:lpstr>3_Office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50</cp:revision>
  <dcterms:created xsi:type="dcterms:W3CDTF">2021-07-20T01:55:21Z</dcterms:created>
  <dcterms:modified xsi:type="dcterms:W3CDTF">2023-02-19T13:43:54Z</dcterms:modified>
</cp:coreProperties>
</file>