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notesMasterIdLst>
    <p:notesMasterId r:id="rId13"/>
  </p:notesMasterIdLst>
  <p:sldIdLst>
    <p:sldId id="260" r:id="rId3"/>
    <p:sldId id="318" r:id="rId4"/>
    <p:sldId id="320" r:id="rId5"/>
    <p:sldId id="321" r:id="rId6"/>
    <p:sldId id="311" r:id="rId7"/>
    <p:sldId id="312" r:id="rId8"/>
    <p:sldId id="313" r:id="rId9"/>
    <p:sldId id="314" r:id="rId10"/>
    <p:sldId id="315" r:id="rId11"/>
    <p:sldId id="317" r:id="rId12"/>
  </p:sldIdLst>
  <p:sldSz cx="12192000" cy="6858000"/>
  <p:notesSz cx="6858000" cy="9144000"/>
  <p:custDataLst>
    <p:tags r:id="rId14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149" autoAdjust="0"/>
    <p:restoredTop sz="90000"/>
  </p:normalViewPr>
  <p:slideViewPr>
    <p:cSldViewPr snapToGrid="0">
      <p:cViewPr varScale="1">
        <p:scale>
          <a:sx n="72" d="100"/>
          <a:sy n="72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03/14/2023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6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8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209402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</a:t>
            </a:r>
          </a:p>
          <a:p>
            <a:pPr algn="ctr"/>
            <a:r>
              <a:rPr lang="en-US" sz="4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2689" y="3976099"/>
            <a:ext cx="330827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8715099" y="98569"/>
            <a:ext cx="3463637" cy="191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6068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4411" y="2891246"/>
            <a:ext cx="79723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  <a:endParaRPr kumimoji="0" lang="en-US" sz="4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5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Đọc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Nắm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cấu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tạo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v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iết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các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Phân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tích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được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có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ba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chữ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số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thành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tổng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tram,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chục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,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đơn</a:t>
              </a:r>
              <a:r>
                <a:rPr lang="en-US" sz="2800" b="1" noProof="0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noProof="0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vị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1"/>
            <a:ext cx="10340838" cy="1157107"/>
            <a:chOff x="778314" y="3315253"/>
            <a:chExt cx="10210371" cy="1062444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87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giao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toán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quyết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vấn</a:t>
              </a:r>
              <a:r>
                <a:rPr lang="en-US" sz="2800" b="1" dirty="0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đề</a:t>
              </a:r>
              <a:r>
                <a:rPr lang="en-US" sz="2800" b="1" dirty="0">
                  <a:solidFill>
                    <a:srgbClr val="002060"/>
                  </a:solidFill>
                  <a:latin typeface="Arial"/>
                  <a:cs typeface="Arial" panose="020B0604020202020204" pitchFamily="34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400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60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5</a:t>
            </a:r>
            <a:r>
              <a:rPr lang="en-VN" sz="2800" dirty="0" smtClean="0">
                <a:solidFill>
                  <a:srgbClr val="FF0000"/>
                </a:solidFill>
              </a:rPr>
              <a:t> </a:t>
            </a:r>
            <a:r>
              <a:rPr lang="en-VN" sz="2800" dirty="0">
                <a:solidFill>
                  <a:srgbClr val="FF0000"/>
                </a:solidFill>
              </a:rPr>
              <a:t>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5"/>
  <p:tag name="MMPROD_UIDATA" val="&lt;database version=&quot;10.0&quot;&gt;&lt;object type=&quot;1&quot; unique_id=&quot;10001&quot;&gt;&lt;object type=&quot;2&quot; unique_id=&quot;11225&quot;&gt;&lt;object type=&quot;3&quot; unique_id=&quot;11226&quot;&gt;&lt;property id=&quot;20148&quot; value=&quot;5&quot;/&gt;&lt;property id=&quot;20300&quot; value=&quot;Slide 1&quot;/&gt;&lt;property id=&quot;20307&quot; value=&quot;260&quot;/&gt;&lt;/object&gt;&lt;object type=&quot;3&quot; unique_id=&quot;11227&quot;&gt;&lt;property id=&quot;20148&quot; value=&quot;5&quot;/&gt;&lt;property id=&quot;20300&quot; value=&quot;Slide 2&quot;/&gt;&lt;property id=&quot;20307&quot; value=&quot;282&quot;/&gt;&lt;/object&gt;&lt;object type=&quot;3&quot; unique_id=&quot;11228&quot;&gt;&lt;property id=&quot;20148&quot; value=&quot;5&quot;/&gt;&lt;property id=&quot;20300&quot; value=&quot;Slide 3&quot;/&gt;&lt;property id=&quot;20307&quot; value=&quot;311&quot;/&gt;&lt;/object&gt;&lt;object type=&quot;3&quot; unique_id=&quot;11229&quot;&gt;&lt;property id=&quot;20148&quot; value=&quot;5&quot;/&gt;&lt;property id=&quot;20300&quot; value=&quot;Slide 4&quot;/&gt;&lt;property id=&quot;20307&quot; value=&quot;312&quot;/&gt;&lt;/object&gt;&lt;object type=&quot;3&quot; unique_id=&quot;11230&quot;&gt;&lt;property id=&quot;20148&quot; value=&quot;5&quot;/&gt;&lt;property id=&quot;20300&quot; value=&quot;Slide 5&quot;/&gt;&lt;property id=&quot;20307&quot; value=&quot;313&quot;/&gt;&lt;/object&gt;&lt;object type=&quot;3&quot; unique_id=&quot;11231&quot;&gt;&lt;property id=&quot;20148&quot; value=&quot;5&quot;/&gt;&lt;property id=&quot;20300&quot; value=&quot;Slide 6&quot;/&gt;&lt;property id=&quot;20307&quot; value=&quot;314&quot;/&gt;&lt;/object&gt;&lt;object type=&quot;3&quot; unique_id=&quot;11232&quot;&gt;&lt;property id=&quot;20148&quot; value=&quot;5&quot;/&gt;&lt;property id=&quot;20300&quot; value=&quot;Slide 7&quot;/&gt;&lt;property id=&quot;20307&quot; value=&quot;315&quot;/&gt;&lt;/object&gt;&lt;object type=&quot;3&quot; unique_id=&quot;11342&quot;&gt;&lt;property id=&quot;20148&quot; value=&quot;5&quot;/&gt;&lt;property id=&quot;20300&quot; value=&quot;Slide 8&quot;/&gt;&lt;property id=&quot;20307&quot; value=&quot;317&quot;/&gt;&lt;/object&gt;&lt;/object&gt;&lt;object type=&quot;8&quot; unique_id=&quot;1125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365</Words>
  <Application>Microsoft Office PowerPoint</Application>
  <PresentationFormat>Widescreen</PresentationFormat>
  <Paragraphs>99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309</cp:revision>
  <dcterms:created xsi:type="dcterms:W3CDTF">2021-06-02T01:34:28Z</dcterms:created>
  <dcterms:modified xsi:type="dcterms:W3CDTF">2023-03-14T14:14:53Z</dcterms:modified>
</cp:coreProperties>
</file>