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0"/>
  </p:notesMasterIdLst>
  <p:sldIdLst>
    <p:sldId id="390" r:id="rId2"/>
    <p:sldId id="407" r:id="rId3"/>
    <p:sldId id="257" r:id="rId4"/>
    <p:sldId id="279" r:id="rId5"/>
    <p:sldId id="403" r:id="rId6"/>
    <p:sldId id="408" r:id="rId7"/>
    <p:sldId id="404" r:id="rId8"/>
    <p:sldId id="3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21/12/2022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8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281531" y="5491373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" y="1071177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173394" y="5356398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62000" y="3901440"/>
            <a:ext cx="1086612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934816" y="605028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2F0A86-D87C-4808-BD14-88159EA9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9825"/>
            <a:ext cx="11536680" cy="3924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FF536B7-E482-418F-9EDA-7DE44161F577}"/>
              </a:ext>
            </a:extLst>
          </p:cNvPr>
          <p:cNvCxnSpPr>
            <a:cxnSpLocks/>
          </p:cNvCxnSpPr>
          <p:nvPr/>
        </p:nvCxnSpPr>
        <p:spPr>
          <a:xfrm>
            <a:off x="4530917" y="6035040"/>
            <a:ext cx="1048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2B9557AD-A06D-4825-962B-AF6B2C1848A2}"/>
              </a:ext>
            </a:extLst>
          </p:cNvPr>
          <p:cNvSpPr/>
          <p:nvPr/>
        </p:nvSpPr>
        <p:spPr>
          <a:xfrm>
            <a:off x="331304" y="106016"/>
            <a:ext cx="11463131" cy="66128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1161553" y="170754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8470127" y="141798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7409953" y="193813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7613043" y="2649773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7851579" y="3507188"/>
            <a:ext cx="481718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16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1881809" y="144139"/>
            <a:ext cx="874643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sinh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1F4871B-2367-48DB-B252-D3A5D828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351253"/>
            <a:ext cx="525780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FCD497-E5BB-4E5E-BD57-5B0B5494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351253"/>
            <a:ext cx="543018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282</TotalTime>
  <Words>228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Quynh Nguyen Thi Nhu</cp:lastModifiedBy>
  <cp:revision>38</cp:revision>
  <dcterms:created xsi:type="dcterms:W3CDTF">2020-08-10T13:50:00Z</dcterms:created>
  <dcterms:modified xsi:type="dcterms:W3CDTF">2022-12-21T11:27:24Z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