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3"/>
  </p:notesMasterIdLst>
  <p:sldIdLst>
    <p:sldId id="390" r:id="rId2"/>
    <p:sldId id="342" r:id="rId3"/>
    <p:sldId id="408" r:id="rId4"/>
    <p:sldId id="257" r:id="rId5"/>
    <p:sldId id="391" r:id="rId6"/>
    <p:sldId id="393" r:id="rId7"/>
    <p:sldId id="394" r:id="rId8"/>
    <p:sldId id="395" r:id="rId9"/>
    <p:sldId id="400" r:id="rId10"/>
    <p:sldId id="406" r:id="rId11"/>
    <p:sldId id="3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21E3-B1DA-479C-9592-569BE0D074C9}" type="datetimeFigureOut">
              <a:rPr lang="vi-VN" smtClean="0"/>
              <a:t>21/12/2022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41F3-9103-4D5E-8970-2A4D9F74AA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11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  <a:p>
            <a:pPr algn="ctr"/>
            <a:r>
              <a:rPr lang="vi-VN" sz="2800" b="1" dirty="0">
                <a:solidFill>
                  <a:schemeClr val="bg1"/>
                </a:solidFill>
              </a:rPr>
              <a:t>TRƯỜNG TIỂU HỌC 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72: ươm</a:t>
            </a:r>
            <a:r>
              <a:rPr lang="vi-VN" sz="5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ươp</a:t>
            </a:r>
            <a:endParaRPr lang="vi-VN" sz="48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FB89E17-6D50-4583-AC61-A91189A44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4" y="1266113"/>
            <a:ext cx="11516171" cy="38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238540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bước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lược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ngược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lướt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lượt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mướt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mượt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thước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kẻ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dược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sĩ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lướt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ván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vi-VN" sz="32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hát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ước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sĩ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nghe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thơ, Nam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ước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trở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thơ. Khi ra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ước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lái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vượt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sóng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lên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ước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phi công. Nam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: “Bao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mới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nhỉ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?”.</a:t>
            </a:r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28879" y="5035695"/>
            <a:ext cx="12395535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mướp</a:t>
            </a:r>
            <a:r>
              <a:rPr lang="vi-VN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vàng</a:t>
            </a:r>
            <a:r>
              <a:rPr lang="vi-VN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ươm, </a:t>
            </a:r>
            <a:r>
              <a:rPr lang="vi-VN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bướm</a:t>
            </a:r>
            <a:r>
              <a:rPr lang="vi-VN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rập</a:t>
            </a:r>
            <a:r>
              <a:rPr lang="vi-VN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rờn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charset="0"/>
                <a:cs typeface="AvantGarde" panose="00000400000000000000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charset="0"/>
                <a:cs typeface="AvantGarde" panose="00000400000000000000" charset="0"/>
              </a:rPr>
              <a:t> 72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charset="0"/>
                <a:cs typeface="AvantGarde" panose="00000400000000000000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charset="0"/>
                <a:cs typeface="AvantGarde" panose="00000400000000000000" charset="0"/>
              </a:rPr>
              <a:t>ươm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charset="0"/>
                <a:cs typeface="AvantGarde" panose="00000400000000000000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charset="0"/>
                <a:cs typeface="AvantGarde" panose="00000400000000000000" charset="0"/>
              </a:rPr>
              <a:t>ươp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5003F5-BEA8-4058-8631-EDB59159A00A}"/>
              </a:ext>
            </a:extLst>
          </p:cNvPr>
          <p:cNvSpPr>
            <a:spLocks noGrp="1"/>
          </p:cNvSpPr>
          <p:nvPr/>
        </p:nvSpPr>
        <p:spPr>
          <a:xfrm>
            <a:off x="2001270" y="5261776"/>
            <a:ext cx="1484052" cy="1099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ướp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6FC6C21-E755-411D-9C39-5C3D2FF7C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7" y="1234640"/>
            <a:ext cx="11002017" cy="438871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5453A26-8C58-4EFF-BFA1-0A9C0E1FECAC}"/>
              </a:ext>
            </a:extLst>
          </p:cNvPr>
          <p:cNvSpPr>
            <a:spLocks noGrp="1"/>
          </p:cNvSpPr>
          <p:nvPr/>
        </p:nvSpPr>
        <p:spPr>
          <a:xfrm>
            <a:off x="4874928" y="5261775"/>
            <a:ext cx="1724655" cy="1099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ươm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C183D2-D2A3-413E-A3AE-A49AF988611A}"/>
              </a:ext>
            </a:extLst>
          </p:cNvPr>
          <p:cNvSpPr>
            <a:spLocks noGrp="1"/>
          </p:cNvSpPr>
          <p:nvPr/>
        </p:nvSpPr>
        <p:spPr>
          <a:xfrm>
            <a:off x="6918381" y="5261774"/>
            <a:ext cx="1724654" cy="1099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ướm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8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374" y="15441"/>
            <a:ext cx="2888268" cy="1377950"/>
          </a:xfrm>
        </p:spPr>
        <p:txBody>
          <a:bodyPr>
            <a:noAutofit/>
          </a:bodyPr>
          <a:lstStyle/>
          <a:p>
            <a:r>
              <a:rPr lang="en-US" sz="88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ươm</a:t>
            </a:r>
            <a:endParaRPr lang="en-US" sz="8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361161876"/>
              </p:ext>
            </p:extLst>
          </p:nvPr>
        </p:nvGraphicFramePr>
        <p:xfrm>
          <a:off x="3707958" y="2022599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973802"/>
            <a:ext cx="1408941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6000" b="1" dirty="0">
                <a:latin typeface="AvantGarde" panose="00000400000000000000" charset="0"/>
                <a:cs typeface="AvantGarde" panose="00000400000000000000" charset="0"/>
              </a:rPr>
              <a:t>b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0" y="1996027"/>
            <a:ext cx="2375689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60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ươm</a:t>
            </a:r>
            <a:endParaRPr lang="en-US" sz="6000" b="1" dirty="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664793" y="3099960"/>
            <a:ext cx="2297481" cy="9586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6000" b="1" dirty="0" err="1">
                <a:latin typeface="AvantGarde" panose="00000400000000000000" charset="0"/>
                <a:cs typeface="AvantGarde" panose="00000400000000000000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ướm</a:t>
            </a:r>
            <a:endParaRPr lang="en-US" sz="6000" b="1" dirty="0">
              <a:solidFill>
                <a:schemeClr val="tx1"/>
              </a:solidFill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577517" y="4240833"/>
            <a:ext cx="11486146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chườm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gươm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ướm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563839" y="5466660"/>
            <a:ext cx="11324329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lượm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mướp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nượp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ướp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F48A7C45-1298-43AD-B15A-33ABA3167CC0}"/>
              </a:ext>
            </a:extLst>
          </p:cNvPr>
          <p:cNvCxnSpPr>
            <a:cxnSpLocks/>
          </p:cNvCxnSpPr>
          <p:nvPr/>
        </p:nvCxnSpPr>
        <p:spPr>
          <a:xfrm>
            <a:off x="1575415" y="5152899"/>
            <a:ext cx="13602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69E0F28-5E02-4670-A505-BB1A22C0017B}"/>
              </a:ext>
            </a:extLst>
          </p:cNvPr>
          <p:cNvCxnSpPr>
            <a:cxnSpLocks/>
          </p:cNvCxnSpPr>
          <p:nvPr/>
        </p:nvCxnSpPr>
        <p:spPr>
          <a:xfrm>
            <a:off x="4686989" y="5163533"/>
            <a:ext cx="15213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19BD5954-FB8E-44F0-A08E-616A912AD1BC}"/>
              </a:ext>
            </a:extLst>
          </p:cNvPr>
          <p:cNvCxnSpPr>
            <a:cxnSpLocks/>
          </p:cNvCxnSpPr>
          <p:nvPr/>
        </p:nvCxnSpPr>
        <p:spPr>
          <a:xfrm>
            <a:off x="7670358" y="5152687"/>
            <a:ext cx="14272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7B03A66-165F-4951-8BC1-46F520D1ED60}"/>
              </a:ext>
            </a:extLst>
          </p:cNvPr>
          <p:cNvCxnSpPr>
            <a:cxnSpLocks/>
          </p:cNvCxnSpPr>
          <p:nvPr/>
        </p:nvCxnSpPr>
        <p:spPr>
          <a:xfrm>
            <a:off x="10396706" y="5169179"/>
            <a:ext cx="13091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6B8562FC-D2BD-40ED-AAEC-BF38164EC1F2}"/>
              </a:ext>
            </a:extLst>
          </p:cNvPr>
          <p:cNvCxnSpPr>
            <a:cxnSpLocks/>
          </p:cNvCxnSpPr>
          <p:nvPr/>
        </p:nvCxnSpPr>
        <p:spPr>
          <a:xfrm>
            <a:off x="877025" y="6372099"/>
            <a:ext cx="13967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67314921-8B8B-49F5-AAE9-5E21556C66CF}"/>
              </a:ext>
            </a:extLst>
          </p:cNvPr>
          <p:cNvCxnSpPr>
            <a:cxnSpLocks/>
          </p:cNvCxnSpPr>
          <p:nvPr/>
        </p:nvCxnSpPr>
        <p:spPr>
          <a:xfrm>
            <a:off x="4901648" y="6372099"/>
            <a:ext cx="13066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3371FC6-333C-4A3C-A4B9-876E46130F8D}"/>
              </a:ext>
            </a:extLst>
          </p:cNvPr>
          <p:cNvCxnSpPr>
            <a:cxnSpLocks/>
          </p:cNvCxnSpPr>
          <p:nvPr/>
        </p:nvCxnSpPr>
        <p:spPr>
          <a:xfrm>
            <a:off x="7703169" y="6372099"/>
            <a:ext cx="13623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A67FE1B-5C5A-4962-A424-BE50FC742559}"/>
              </a:ext>
            </a:extLst>
          </p:cNvPr>
          <p:cNvCxnSpPr>
            <a:cxnSpLocks/>
          </p:cNvCxnSpPr>
          <p:nvPr/>
        </p:nvCxnSpPr>
        <p:spPr>
          <a:xfrm>
            <a:off x="10396706" y="6372099"/>
            <a:ext cx="13091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D20E8048-FB95-4ADA-8220-4F76BC481257}"/>
              </a:ext>
            </a:extLst>
          </p:cNvPr>
          <p:cNvSpPr txBox="1">
            <a:spLocks/>
          </p:cNvSpPr>
          <p:nvPr/>
        </p:nvSpPr>
        <p:spPr>
          <a:xfrm>
            <a:off x="6539875" y="15441"/>
            <a:ext cx="2888268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ươp</a:t>
            </a:r>
            <a:endParaRPr lang="en-US" sz="8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2753100-3C41-4338-AAC5-A73B72E547A7}"/>
              </a:ext>
            </a:extLst>
          </p:cNvPr>
          <p:cNvSpPr txBox="1">
            <a:spLocks/>
          </p:cNvSpPr>
          <p:nvPr/>
        </p:nvSpPr>
        <p:spPr>
          <a:xfrm>
            <a:off x="2559374" y="23761"/>
            <a:ext cx="1769591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ADCB769-AA3F-4AD6-BB1B-FB6A171A260B}"/>
              </a:ext>
            </a:extLst>
          </p:cNvPr>
          <p:cNvSpPr txBox="1">
            <a:spLocks/>
          </p:cNvSpPr>
          <p:nvPr/>
        </p:nvSpPr>
        <p:spPr>
          <a:xfrm>
            <a:off x="6539875" y="20749"/>
            <a:ext cx="1769591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79C00F7-5D15-4AAD-84F9-E1D1E62A87DD}"/>
              </a:ext>
            </a:extLst>
          </p:cNvPr>
          <p:cNvSpPr txBox="1">
            <a:spLocks/>
          </p:cNvSpPr>
          <p:nvPr/>
        </p:nvSpPr>
        <p:spPr>
          <a:xfrm>
            <a:off x="3967693" y="12065"/>
            <a:ext cx="1769591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008FABE-8167-4685-B2C7-942D3C6D9D5E}"/>
              </a:ext>
            </a:extLst>
          </p:cNvPr>
          <p:cNvSpPr txBox="1">
            <a:spLocks/>
          </p:cNvSpPr>
          <p:nvPr/>
        </p:nvSpPr>
        <p:spPr>
          <a:xfrm>
            <a:off x="7932152" y="4707"/>
            <a:ext cx="1769591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p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B0A892D-AB3B-4CA4-9A0D-DEA3463EF90D}"/>
              </a:ext>
            </a:extLst>
          </p:cNvPr>
          <p:cNvSpPr txBox="1">
            <a:spLocks/>
          </p:cNvSpPr>
          <p:nvPr/>
        </p:nvSpPr>
        <p:spPr>
          <a:xfrm>
            <a:off x="2559970" y="9587"/>
            <a:ext cx="3052959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ươm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B15A58B-57B7-4334-90C9-D9513CAD2085}"/>
              </a:ext>
            </a:extLst>
          </p:cNvPr>
          <p:cNvSpPr txBox="1">
            <a:spLocks/>
          </p:cNvSpPr>
          <p:nvPr/>
        </p:nvSpPr>
        <p:spPr>
          <a:xfrm>
            <a:off x="6539875" y="4911"/>
            <a:ext cx="3052959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ươp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144117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con </a:t>
            </a:r>
            <a:r>
              <a:rPr lang="en-US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bướm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3863340" y="4608910"/>
            <a:ext cx="400315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nườm</a:t>
            </a:r>
            <a:r>
              <a:rPr lang="vi-VN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nượp</a:t>
            </a:r>
            <a:r>
              <a:rPr lang="vi-VN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 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05478" y="4608911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giàn</a:t>
            </a:r>
            <a:r>
              <a:rPr lang="vi-VN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mướp</a:t>
            </a:r>
            <a:r>
              <a:rPr lang="vi-VN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 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CB7E4071-DEF1-48EC-9E90-EABADB5E9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28" y="508200"/>
            <a:ext cx="4253496" cy="316507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7B5BB075-0A70-4BA0-ADF1-38F79CBCA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00" y="508200"/>
            <a:ext cx="3933790" cy="31817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207F0636-B4BD-439D-8693-A8E0C6F3A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7" y="508200"/>
            <a:ext cx="3635403" cy="316507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5D234592-F13B-4351-8304-2CE0042017D4}"/>
              </a:ext>
            </a:extLst>
          </p:cNvPr>
          <p:cNvCxnSpPr>
            <a:cxnSpLocks/>
          </p:cNvCxnSpPr>
          <p:nvPr/>
        </p:nvCxnSpPr>
        <p:spPr>
          <a:xfrm>
            <a:off x="1475874" y="5355200"/>
            <a:ext cx="168442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DB5DB3F-EB01-4FE8-BD95-B9577F236FA5}"/>
              </a:ext>
            </a:extLst>
          </p:cNvPr>
          <p:cNvCxnSpPr>
            <a:cxnSpLocks/>
          </p:cNvCxnSpPr>
          <p:nvPr/>
        </p:nvCxnSpPr>
        <p:spPr>
          <a:xfrm>
            <a:off x="4170947" y="5355200"/>
            <a:ext cx="169396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E143D3A2-D25D-4C68-9343-FE021268E2EA}"/>
              </a:ext>
            </a:extLst>
          </p:cNvPr>
          <p:cNvCxnSpPr>
            <a:cxnSpLocks/>
          </p:cNvCxnSpPr>
          <p:nvPr/>
        </p:nvCxnSpPr>
        <p:spPr>
          <a:xfrm flipV="1">
            <a:off x="6096000" y="5342021"/>
            <a:ext cx="1604211" cy="1317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FBA12BFF-F7F1-4DC9-8523-78CBBCDE8976}"/>
              </a:ext>
            </a:extLst>
          </p:cNvPr>
          <p:cNvCxnSpPr>
            <a:cxnSpLocks/>
          </p:cNvCxnSpPr>
          <p:nvPr/>
        </p:nvCxnSpPr>
        <p:spPr>
          <a:xfrm>
            <a:off x="10106376" y="5396737"/>
            <a:ext cx="171787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A6FAE064-8E52-4C41-8B7D-CD7372BD5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2" y="198655"/>
            <a:ext cx="11660178" cy="65374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391</TotalTime>
  <Words>163</Words>
  <Application>Microsoft Office PowerPoint</Application>
  <PresentationFormat>Widescreen</PresentationFormat>
  <Paragraphs>37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ươm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Quynh Nguyen Thi Nhu</cp:lastModifiedBy>
  <cp:revision>47</cp:revision>
  <dcterms:created xsi:type="dcterms:W3CDTF">2020-08-10T13:50:00Z</dcterms:created>
  <dcterms:modified xsi:type="dcterms:W3CDTF">2022-12-21T11:33:07Z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