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85" r:id="rId3"/>
    <p:sldId id="284" r:id="rId4"/>
    <p:sldId id="276" r:id="rId5"/>
    <p:sldId id="297" r:id="rId6"/>
    <p:sldId id="288" r:id="rId7"/>
    <p:sldId id="298" r:id="rId8"/>
    <p:sldId id="299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C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4855-9ED6-4DD7-97A4-51A997B10765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7F3C7-22E4-4B8D-AD54-3BF4F67BE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6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2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69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153440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396" y="3354637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TIẾNG VIỆT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8"/>
            <a:ext cx="1294536" cy="834191"/>
          </a:xfrm>
          <a:prstGeom prst="rect">
            <a:avLst/>
          </a:prstGeom>
        </p:spPr>
      </p:pic>
      <p:pic>
        <p:nvPicPr>
          <p:cNvPr id="3074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66" y="5381804"/>
            <a:ext cx="294800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ình nền động dây ngang đẹp 1 (135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5324811"/>
            <a:ext cx="297978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895" y="38924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137" y="3296459"/>
            <a:ext cx="3556319" cy="3085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2" y="-13773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300">
        <p:circle/>
      </p:transition>
    </mc:Choice>
    <mc:Fallback xmlns="">
      <p:transition spd="slow" advTm="93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7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2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7" y="3483927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795316" y="2167659"/>
            <a:ext cx="237116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Chúc</a:t>
            </a:r>
          </a:p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ED5565"/>
                </a:solidFill>
                <a:latin typeface="A3.BoosterNextFYBlackRegular-San"/>
                <a:ea typeface="Microsoft YaHei"/>
                <a:cs typeface="+mn-ea"/>
                <a:sym typeface="+mn-lt"/>
              </a:rPr>
              <a:t>các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4" y="3005680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3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7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0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5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580639" y="740648"/>
            <a:ext cx="7846493" cy="43217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4898" y="3711640"/>
            <a:ext cx="4359371" cy="1350781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33" y="947974"/>
            <a:ext cx="1222772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79745" y="929020"/>
            <a:ext cx="8979195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40" b="92805" l="2073" r="91707">
                        <a14:foregroundMark x1="22439" y1="41116" x2="22439" y2="41116"/>
                        <a14:foregroundMark x1="47073" y1="34655" x2="47073" y2="34655"/>
                        <a14:foregroundMark x1="48293" y1="37592" x2="48293" y2="37592"/>
                        <a14:foregroundMark x1="73902" y1="37885" x2="73902" y2="37885"/>
                        <a14:foregroundMark x1="52439" y1="69604" x2="52439" y2="69604"/>
                        <a14:foregroundMark x1="22683" y1="41703" x2="22683" y2="41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59" y="4304918"/>
            <a:ext cx="3717160" cy="308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70" y="1681290"/>
            <a:ext cx="2763123" cy="43194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CFE87C-AE73-48AE-89CD-DE9C52987490}"/>
              </a:ext>
            </a:extLst>
          </p:cNvPr>
          <p:cNvSpPr txBox="1"/>
          <p:nvPr/>
        </p:nvSpPr>
        <p:spPr>
          <a:xfrm>
            <a:off x="1592298" y="2174457"/>
            <a:ext cx="5823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ÔN TẬP</a:t>
            </a:r>
          </a:p>
          <a:p>
            <a:pPr algn="ctr"/>
            <a:r>
              <a:rPr lang="en-US" sz="54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(</a:t>
            </a:r>
            <a:r>
              <a:rPr lang="en-US" sz="5400" dirty="0" err="1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Tiết</a:t>
            </a:r>
            <a:r>
              <a:rPr lang="en-US" sz="5400" dirty="0">
                <a:gradFill flip="none" rotWithShape="1">
                  <a:gsLst>
                    <a:gs pos="0">
                      <a:srgbClr val="F70671">
                        <a:shade val="30000"/>
                        <a:satMod val="115000"/>
                      </a:srgbClr>
                    </a:gs>
                    <a:gs pos="50000">
                      <a:srgbClr val="F70671">
                        <a:shade val="67500"/>
                        <a:satMod val="115000"/>
                      </a:srgbClr>
                    </a:gs>
                    <a:gs pos="100000">
                      <a:srgbClr val="F70671">
                        <a:shade val="100000"/>
                        <a:satMod val="115000"/>
                      </a:srgbClr>
                    </a:gs>
                  </a:gsLst>
                  <a:lin ang="8100000" scaled="1"/>
                  <a:tileRect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SVN-Whimsy" panose="02040603050506020204" pitchFamily="18" charset="0"/>
              </a:rPr>
              <a:t>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16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320913"/>
            <a:ext cx="48221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ĐỌC HIỂU</a:t>
            </a:r>
          </a:p>
        </p:txBody>
      </p:sp>
      <p:pic>
        <p:nvPicPr>
          <p:cNvPr id="2050" name="Picture 2" descr="number 2 png transparent - Clipart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566219" cy="319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8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28600"/>
            <a:ext cx="8991600" cy="40500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4400" b="1" dirty="0" err="1"/>
              <a:t>Hoa</a:t>
            </a:r>
            <a:r>
              <a:rPr lang="fr-FR" sz="4400" b="1" dirty="0"/>
              <a:t> </a:t>
            </a:r>
            <a:r>
              <a:rPr lang="fr-FR" sz="4400" b="1" dirty="0" err="1"/>
              <a:t>lan</a:t>
            </a:r>
            <a:r>
              <a:rPr lang="fr-FR" sz="4400" b="1" dirty="0"/>
              <a:t> </a:t>
            </a:r>
            <a:r>
              <a:rPr lang="fr-FR" sz="4400" b="1" dirty="0" err="1"/>
              <a:t>lấp</a:t>
            </a:r>
            <a:r>
              <a:rPr lang="fr-FR" sz="4400" b="1" dirty="0"/>
              <a:t> </a:t>
            </a:r>
            <a:r>
              <a:rPr lang="fr-FR" sz="4400" b="1" dirty="0" err="1"/>
              <a:t>ló</a:t>
            </a:r>
            <a:r>
              <a:rPr lang="fr-FR" sz="4400" b="1" dirty="0"/>
              <a:t> </a:t>
            </a:r>
            <a:r>
              <a:rPr lang="fr-FR" sz="4400" b="1" dirty="0" err="1"/>
              <a:t>sau</a:t>
            </a:r>
            <a:r>
              <a:rPr lang="fr-FR" sz="4400" b="1" dirty="0"/>
              <a:t> </a:t>
            </a:r>
            <a:r>
              <a:rPr lang="fr-FR" sz="4400" b="1" dirty="0" err="1"/>
              <a:t>kẽ</a:t>
            </a:r>
            <a:r>
              <a:rPr lang="fr-FR" sz="4400" b="1" dirty="0"/>
              <a:t> </a:t>
            </a:r>
            <a:r>
              <a:rPr lang="fr-FR" sz="4400" b="1" dirty="0" err="1"/>
              <a:t>lá</a:t>
            </a:r>
            <a:r>
              <a:rPr lang="fr-FR" sz="4400" b="1" dirty="0"/>
              <a:t>. </a:t>
            </a:r>
            <a:r>
              <a:rPr lang="fr-FR" sz="4400" b="1" dirty="0" err="1"/>
              <a:t>Nụ</a:t>
            </a:r>
            <a:r>
              <a:rPr lang="fr-FR" sz="4400" b="1" dirty="0"/>
              <a:t> </a:t>
            </a:r>
            <a:r>
              <a:rPr lang="fr-FR" sz="4400" b="1" dirty="0" err="1"/>
              <a:t>hoa</a:t>
            </a:r>
            <a:r>
              <a:rPr lang="fr-FR" sz="4400" b="1" dirty="0"/>
              <a:t> </a:t>
            </a:r>
            <a:r>
              <a:rPr lang="fr-FR" sz="4400" b="1" dirty="0" err="1"/>
              <a:t>xinh</a:t>
            </a:r>
            <a:r>
              <a:rPr lang="fr-FR" sz="4400" b="1" dirty="0"/>
              <a:t> </a:t>
            </a:r>
            <a:r>
              <a:rPr lang="fr-FR" sz="4400" b="1" dirty="0" err="1"/>
              <a:t>xinh</a:t>
            </a:r>
            <a:r>
              <a:rPr lang="fr-FR" sz="4400" b="1" dirty="0"/>
              <a:t> </a:t>
            </a:r>
            <a:r>
              <a:rPr lang="fr-FR" sz="4400" b="1" dirty="0" err="1"/>
              <a:t>trắng</a:t>
            </a:r>
            <a:r>
              <a:rPr lang="fr-FR" sz="4400" b="1" dirty="0"/>
              <a:t> </a:t>
            </a:r>
            <a:r>
              <a:rPr lang="fr-FR" sz="4400" b="1" dirty="0" err="1"/>
              <a:t>ngần</a:t>
            </a:r>
            <a:r>
              <a:rPr lang="fr-FR" sz="4400" b="1" dirty="0"/>
              <a:t>. Khi </a:t>
            </a:r>
            <a:r>
              <a:rPr lang="fr-FR" sz="4400" b="1" dirty="0" err="1"/>
              <a:t>hoa</a:t>
            </a:r>
            <a:r>
              <a:rPr lang="fr-FR" sz="4400" b="1" dirty="0"/>
              <a:t> </a:t>
            </a:r>
            <a:r>
              <a:rPr lang="fr-FR" sz="4400" b="1" dirty="0" err="1"/>
              <a:t>nở</a:t>
            </a:r>
            <a:r>
              <a:rPr lang="fr-FR" sz="4400" b="1" dirty="0"/>
              <a:t>, </a:t>
            </a:r>
            <a:r>
              <a:rPr lang="fr-FR" sz="4400" b="1" dirty="0" err="1"/>
              <a:t>cánh</a:t>
            </a:r>
            <a:r>
              <a:rPr lang="fr-FR" sz="4400" b="1" dirty="0"/>
              <a:t> </a:t>
            </a:r>
            <a:r>
              <a:rPr lang="fr-FR" sz="4400" b="1" dirty="0" err="1"/>
              <a:t>xoè</a:t>
            </a:r>
            <a:r>
              <a:rPr lang="fr-FR" sz="4400" b="1" dirty="0"/>
              <a:t> ra </a:t>
            </a:r>
            <a:r>
              <a:rPr lang="fr-FR" sz="4400" b="1" dirty="0" err="1"/>
              <a:t>duyên</a:t>
            </a:r>
            <a:r>
              <a:rPr lang="fr-FR" sz="4400" b="1" dirty="0"/>
              <a:t> </a:t>
            </a:r>
            <a:r>
              <a:rPr lang="fr-FR" sz="4400" b="1" dirty="0" err="1"/>
              <a:t>dáng</a:t>
            </a:r>
            <a:r>
              <a:rPr lang="fr-FR" sz="4400" b="1" dirty="0"/>
              <a:t>. </a:t>
            </a:r>
            <a:r>
              <a:rPr lang="fr-FR" sz="4400" b="1" dirty="0" err="1"/>
              <a:t>Hương</a:t>
            </a:r>
            <a:r>
              <a:rPr lang="fr-FR" sz="4400" b="1" dirty="0"/>
              <a:t> </a:t>
            </a:r>
            <a:r>
              <a:rPr lang="fr-FR" sz="4400" b="1" dirty="0" err="1"/>
              <a:t>lan</a:t>
            </a:r>
            <a:r>
              <a:rPr lang="fr-FR" sz="4400" b="1" dirty="0"/>
              <a:t> </a:t>
            </a:r>
            <a:r>
              <a:rPr lang="fr-FR" sz="4400" b="1" dirty="0" err="1"/>
              <a:t>ngan</a:t>
            </a:r>
            <a:r>
              <a:rPr lang="fr-FR" sz="4400" b="1" dirty="0"/>
              <a:t> </a:t>
            </a:r>
            <a:r>
              <a:rPr lang="fr-FR" sz="4400" b="1" dirty="0" err="1"/>
              <a:t>ngát</a:t>
            </a:r>
            <a:r>
              <a:rPr lang="fr-FR" sz="4400" b="1" dirty="0"/>
              <a:t> </a:t>
            </a:r>
            <a:r>
              <a:rPr lang="fr-FR" sz="4400" b="1" dirty="0" err="1"/>
              <a:t>toả</a:t>
            </a:r>
            <a:r>
              <a:rPr lang="fr-FR" sz="4400" b="1" dirty="0"/>
              <a:t> </a:t>
            </a:r>
            <a:r>
              <a:rPr lang="fr-FR" sz="4400" b="1" dirty="0" err="1"/>
              <a:t>khắp</a:t>
            </a:r>
            <a:r>
              <a:rPr lang="fr-FR" sz="4400" b="1" dirty="0"/>
              <a:t> </a:t>
            </a:r>
            <a:r>
              <a:rPr lang="fr-FR" sz="4400" b="1" dirty="0" err="1"/>
              <a:t>vườn</a:t>
            </a:r>
            <a:r>
              <a:rPr lang="fr-FR" sz="4400" b="1" dirty="0"/>
              <a:t>, </a:t>
            </a:r>
            <a:r>
              <a:rPr lang="fr-FR" sz="4400" b="1" dirty="0" err="1"/>
              <a:t>khắp</a:t>
            </a:r>
            <a:r>
              <a:rPr lang="fr-FR" sz="4400" b="1" dirty="0"/>
              <a:t> </a:t>
            </a:r>
            <a:r>
              <a:rPr lang="fr-FR" sz="4400" b="1" dirty="0" err="1"/>
              <a:t>nhà</a:t>
            </a:r>
            <a:r>
              <a:rPr lang="fr-FR" sz="4400" b="1" dirty="0"/>
              <a:t>.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990600" y="49530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C00000"/>
                </a:solidFill>
              </a:rPr>
              <a:t>+ </a:t>
            </a:r>
            <a:r>
              <a:rPr lang="fr-FR" sz="4000" dirty="0" err="1">
                <a:solidFill>
                  <a:srgbClr val="C00000"/>
                </a:solidFill>
              </a:rPr>
              <a:t>Nụ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hoa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lan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có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màu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gì</a:t>
            </a:r>
            <a:r>
              <a:rPr lang="fr-FR" sz="4000" dirty="0">
                <a:solidFill>
                  <a:srgbClr val="C00000"/>
                </a:solidFill>
              </a:rPr>
              <a:t> ?</a:t>
            </a:r>
            <a:endParaRPr lang="en-US" sz="4000" dirty="0">
              <a:solidFill>
                <a:srgbClr val="C00000"/>
              </a:solidFill>
            </a:endParaRPr>
          </a:p>
          <a:p>
            <a:r>
              <a:rPr lang="fr-FR" sz="4000" dirty="0">
                <a:solidFill>
                  <a:srgbClr val="C00000"/>
                </a:solidFill>
              </a:rPr>
              <a:t>+ </a:t>
            </a:r>
            <a:r>
              <a:rPr lang="fr-FR" sz="4000" dirty="0" err="1">
                <a:solidFill>
                  <a:srgbClr val="C00000"/>
                </a:solidFill>
              </a:rPr>
              <a:t>Hương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lan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thơm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như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thế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nào</a:t>
            </a:r>
            <a:r>
              <a:rPr lang="fr-FR" sz="4000" dirty="0">
                <a:solidFill>
                  <a:srgbClr val="C00000"/>
                </a:solidFill>
              </a:rPr>
              <a:t> ?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806" y="3048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Tìm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trong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những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tiếng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có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vần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giống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nhau</a:t>
            </a:r>
            <a:r>
              <a:rPr lang="en-US" sz="40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45806" y="1856839"/>
            <a:ext cx="8686800" cy="295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kẽ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ngần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xoè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ngan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52578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hoa</a:t>
            </a:r>
            <a:r>
              <a:rPr lang="en-US" sz="3200" b="1" dirty="0">
                <a:solidFill>
                  <a:srgbClr val="C00000"/>
                </a:solidFill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</a:rPr>
              <a:t>tỏa</a:t>
            </a:r>
            <a:r>
              <a:rPr lang="en-US" sz="3200" b="1" dirty="0">
                <a:solidFill>
                  <a:srgbClr val="C00000"/>
                </a:solidFill>
              </a:rPr>
              <a:t>		</a:t>
            </a:r>
            <a:r>
              <a:rPr lang="en-US" sz="3200" b="1" dirty="0" err="1">
                <a:solidFill>
                  <a:srgbClr val="C00000"/>
                </a:solidFill>
              </a:rPr>
              <a:t>lan</a:t>
            </a:r>
            <a:r>
              <a:rPr lang="en-US" sz="3200" b="1" dirty="0">
                <a:solidFill>
                  <a:srgbClr val="C00000"/>
                </a:solidFill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</a:rPr>
              <a:t>ngan</a:t>
            </a:r>
            <a:r>
              <a:rPr lang="en-US" sz="3200" b="1" dirty="0">
                <a:solidFill>
                  <a:srgbClr val="C00000"/>
                </a:solidFill>
              </a:rPr>
              <a:t>		</a:t>
            </a:r>
            <a:r>
              <a:rPr lang="en-US" sz="3200" b="1" dirty="0" err="1">
                <a:solidFill>
                  <a:srgbClr val="C00000"/>
                </a:solidFill>
              </a:rPr>
              <a:t>lá</a:t>
            </a:r>
            <a:r>
              <a:rPr lang="en-US" sz="3200" b="1" dirty="0">
                <a:solidFill>
                  <a:srgbClr val="C00000"/>
                </a:solidFill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</a:rPr>
              <a:t>ra</a:t>
            </a:r>
            <a:r>
              <a:rPr lang="en-US" sz="3200" b="1" dirty="0">
                <a:solidFill>
                  <a:srgbClr val="C00000"/>
                </a:solidFill>
              </a:rPr>
              <a:t> – </a:t>
            </a:r>
            <a:r>
              <a:rPr lang="en-US" sz="3200" b="1" dirty="0" err="1">
                <a:solidFill>
                  <a:srgbClr val="C00000"/>
                </a:solidFill>
              </a:rPr>
              <a:t>nhà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7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659559"/>
            <a:ext cx="3745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3353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10792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</a:rPr>
              <a:t>Tìm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trong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và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ngoài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bài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những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tiếng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có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vần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ươn</a:t>
            </a:r>
            <a:r>
              <a:rPr lang="en-US" sz="4000" b="1" i="1" dirty="0">
                <a:solidFill>
                  <a:srgbClr val="0070C0"/>
                </a:solidFill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</a:rPr>
              <a:t>ương</a:t>
            </a:r>
            <a:r>
              <a:rPr lang="en-US" sz="4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86868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lấp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kẽ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Nụ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ngần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xoè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duyên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ngan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ngát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toả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2F9357-FA3A-8E12-64B1-14E6FCC9930E}"/>
              </a:ext>
            </a:extLst>
          </p:cNvPr>
          <p:cNvSpPr/>
          <p:nvPr/>
        </p:nvSpPr>
        <p:spPr>
          <a:xfrm>
            <a:off x="762000" y="19812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Vần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ươn</a:t>
            </a:r>
            <a:r>
              <a:rPr lang="en-US" sz="3200" b="1" dirty="0">
                <a:solidFill>
                  <a:srgbClr val="C00000"/>
                </a:solidFill>
              </a:rPr>
              <a:t>:  </a:t>
            </a:r>
            <a:r>
              <a:rPr lang="en-US" sz="3200" b="1" dirty="0" err="1">
                <a:solidFill>
                  <a:srgbClr val="C00000"/>
                </a:solidFill>
              </a:rPr>
              <a:t>vườn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lượn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mướn</a:t>
            </a:r>
            <a:r>
              <a:rPr lang="en-US" sz="3200" dirty="0">
                <a:solidFill>
                  <a:srgbClr val="C00000"/>
                </a:solidFill>
              </a:rPr>
              <a:t>,…</a:t>
            </a:r>
          </a:p>
          <a:p>
            <a:r>
              <a:rPr lang="en-US" sz="3200" b="1" dirty="0" err="1">
                <a:solidFill>
                  <a:srgbClr val="C00000"/>
                </a:solidFill>
              </a:rPr>
              <a:t>Vần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ương</a:t>
            </a:r>
            <a:r>
              <a:rPr lang="en-US" sz="3200" b="1" dirty="0">
                <a:solidFill>
                  <a:srgbClr val="C00000"/>
                </a:solidFill>
              </a:rPr>
              <a:t>:  </a:t>
            </a:r>
            <a:r>
              <a:rPr lang="en-US" sz="3200" b="1" dirty="0" err="1">
                <a:solidFill>
                  <a:srgbClr val="C00000"/>
                </a:solidFill>
              </a:rPr>
              <a:t>hương</a:t>
            </a:r>
            <a:r>
              <a:rPr lang="en-US" sz="3200" b="1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sương</a:t>
            </a:r>
            <a:r>
              <a:rPr lang="en-US" sz="3200" dirty="0">
                <a:solidFill>
                  <a:srgbClr val="C00000"/>
                </a:solidFill>
              </a:rPr>
              <a:t>, </a:t>
            </a:r>
            <a:r>
              <a:rPr lang="en-US" sz="3200" dirty="0" err="1">
                <a:solidFill>
                  <a:srgbClr val="C00000"/>
                </a:solidFill>
              </a:rPr>
              <a:t>nướng</a:t>
            </a:r>
            <a:r>
              <a:rPr lang="en-US" sz="3200" dirty="0">
                <a:solidFill>
                  <a:srgbClr val="C00000"/>
                </a:solidFill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24915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57250"/>
            <a:ext cx="9296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215</Words>
  <Application>Microsoft Office PowerPoint</Application>
  <PresentationFormat>On-screen Show (4:3)</PresentationFormat>
  <Paragraphs>21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A3.BoosterNextFYBlackRegular-San</vt:lpstr>
      <vt:lpstr>Arial</vt:lpstr>
      <vt:lpstr>Calibri</vt:lpstr>
      <vt:lpstr>SVN-Whimsy</vt:lpstr>
      <vt:lpstr>Office Theme</vt:lpstr>
      <vt:lpstr>CHÀO MỪNG CÁC CON ĐẾN VỚI GIỜ HỌC MÔN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Viết vào vở các chữ số và từ chỉ số ( theo mẫu)</dc:title>
  <dc:creator>nga</dc:creator>
  <cp:lastModifiedBy>Quynh Nguyen Thi Nhu</cp:lastModifiedBy>
  <cp:revision>42</cp:revision>
  <dcterms:created xsi:type="dcterms:W3CDTF">2006-08-16T00:00:00Z</dcterms:created>
  <dcterms:modified xsi:type="dcterms:W3CDTF">2023-01-16T02:31:30Z</dcterms:modified>
</cp:coreProperties>
</file>