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47"/>
    <a:srgbClr val="FDFDFE"/>
    <a:srgbClr val="FDFDFC"/>
    <a:srgbClr val="FBFDF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A8345C-7EBB-498A-94E4-429236EF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5EF177-6249-455E-9405-5A24B4DFD1B6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5ED18-1285-4445-A81F-C20516E0A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5C3672-1B68-41E3-9ACA-D38443D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18364" y="1021217"/>
            <a:ext cx="586854" cy="545911"/>
          </a:xfrm>
          <a:prstGeom prst="rect">
            <a:avLst/>
          </a:prstGeom>
          <a:solidFill>
            <a:srgbClr val="FBFDFE"/>
          </a:solidFill>
          <a:ln>
            <a:solidFill>
              <a:srgbClr val="FBFD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F9372-4D7E-40F3-8AE4-EB51C138B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7773" cy="31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FFFD5-A6AF-4883-A92E-D28B48B10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3" y="880771"/>
            <a:ext cx="10993478" cy="492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535E4-01DC-4314-909C-6CDB6896557B}"/>
              </a:ext>
            </a:extLst>
          </p:cNvPr>
          <p:cNvSpPr txBox="1"/>
          <p:nvPr/>
        </p:nvSpPr>
        <p:spPr>
          <a:xfrm>
            <a:off x="2002721" y="6010033"/>
            <a:ext cx="815926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78357-5177-4A76-88C9-970FAED9644C}"/>
              </a:ext>
            </a:extLst>
          </p:cNvPr>
          <p:cNvSpPr txBox="1"/>
          <p:nvPr/>
        </p:nvSpPr>
        <p:spPr>
          <a:xfrm>
            <a:off x="1478786" y="5942693"/>
            <a:ext cx="955196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7787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A6C6F-9039-42EC-AF64-31458171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3" y="675249"/>
            <a:ext cx="11059810" cy="451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17BAE-EE64-4200-A408-87B0C814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3" y="772001"/>
            <a:ext cx="5640530" cy="634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3FAF0F-76C6-4244-8EC3-57DE24924DE3}"/>
              </a:ext>
            </a:extLst>
          </p:cNvPr>
          <p:cNvSpPr/>
          <p:nvPr/>
        </p:nvSpPr>
        <p:spPr>
          <a:xfrm>
            <a:off x="5254389" y="826593"/>
            <a:ext cx="382138" cy="538184"/>
          </a:xfrm>
          <a:prstGeom prst="rect">
            <a:avLst/>
          </a:prstGeom>
          <a:solidFill>
            <a:srgbClr val="FDD1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0C31B-601C-415E-A2BB-4845CD89691B}"/>
              </a:ext>
            </a:extLst>
          </p:cNvPr>
          <p:cNvSpPr txBox="1"/>
          <p:nvPr/>
        </p:nvSpPr>
        <p:spPr>
          <a:xfrm>
            <a:off x="2037470" y="5470082"/>
            <a:ext cx="796633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5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7466F-99D3-495B-8C68-2674A15D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8" y="604466"/>
            <a:ext cx="11059810" cy="4431768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7D58A-E5C6-4470-B384-16850459623B}"/>
              </a:ext>
            </a:extLst>
          </p:cNvPr>
          <p:cNvSpPr txBox="1"/>
          <p:nvPr/>
        </p:nvSpPr>
        <p:spPr>
          <a:xfrm>
            <a:off x="1237957" y="4135902"/>
            <a:ext cx="6696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Theo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3F089-B2BE-467C-9FE7-C2430682EE6E}"/>
              </a:ext>
            </a:extLst>
          </p:cNvPr>
          <p:cNvSpPr txBox="1"/>
          <p:nvPr/>
        </p:nvSpPr>
        <p:spPr>
          <a:xfrm>
            <a:off x="644262" y="5455746"/>
            <a:ext cx="1090347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0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6767C-3755-4ACA-8D46-FBAECD98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43817"/>
            <a:ext cx="11713248" cy="3708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B7CB0-6E66-4492-B2FA-DA5E216BB67C}"/>
              </a:ext>
            </a:extLst>
          </p:cNvPr>
          <p:cNvSpPr txBox="1"/>
          <p:nvPr/>
        </p:nvSpPr>
        <p:spPr>
          <a:xfrm>
            <a:off x="7310521" y="1094596"/>
            <a:ext cx="29915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3ACCD-3CE6-4F0C-8647-4C4C0087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940148"/>
            <a:ext cx="11713248" cy="35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3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63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Quynh Nguyen Thi Nhu</cp:lastModifiedBy>
  <cp:revision>11</cp:revision>
  <dcterms:created xsi:type="dcterms:W3CDTF">2022-02-08T03:53:13Z</dcterms:created>
  <dcterms:modified xsi:type="dcterms:W3CDTF">2023-02-19T14:27:09Z</dcterms:modified>
</cp:coreProperties>
</file>