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4" r:id="rId3"/>
  </p:sldMasterIdLst>
  <p:notesMasterIdLst>
    <p:notesMasterId r:id="rId14"/>
  </p:notesMasterIdLst>
  <p:sldIdLst>
    <p:sldId id="2902" r:id="rId4"/>
    <p:sldId id="256" r:id="rId5"/>
    <p:sldId id="2899" r:id="rId6"/>
    <p:sldId id="273" r:id="rId7"/>
    <p:sldId id="423" r:id="rId8"/>
    <p:sldId id="400" r:id="rId9"/>
    <p:sldId id="430" r:id="rId10"/>
    <p:sldId id="431" r:id="rId11"/>
    <p:sldId id="432" r:id="rId12"/>
    <p:sldId id="4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2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2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59025"/>
            <a:ext cx="1901121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572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71525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253252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120428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981290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5" y="1122363"/>
            <a:ext cx="68580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5" y="3602037"/>
            <a:ext cx="6858001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5" indent="0" algn="ctr">
              <a:buNone/>
              <a:defRPr sz="1350"/>
            </a:lvl3pPr>
            <a:lvl4pPr marL="1028543" indent="0" algn="ctr">
              <a:buNone/>
              <a:defRPr sz="1125"/>
            </a:lvl4pPr>
            <a:lvl5pPr marL="1371391" indent="0" algn="ctr">
              <a:buNone/>
              <a:defRPr sz="1125"/>
            </a:lvl5pPr>
            <a:lvl6pPr marL="1714238" indent="0" algn="ctr">
              <a:buNone/>
              <a:defRPr sz="1125"/>
            </a:lvl6pPr>
            <a:lvl7pPr marL="2057086" indent="0" algn="ctr">
              <a:buNone/>
              <a:defRPr sz="1125"/>
            </a:lvl7pPr>
            <a:lvl8pPr marL="2399933" indent="0" algn="ctr">
              <a:buNone/>
              <a:defRPr sz="1125"/>
            </a:lvl8pPr>
            <a:lvl9pPr marL="2742781" indent="0" algn="ctr">
              <a:buNone/>
              <a:defRPr sz="11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560" y="6444486"/>
            <a:ext cx="9076889" cy="2077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139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423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708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93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27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5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6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2505078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6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6" y="2505078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2057402"/>
            <a:ext cx="2949178" cy="3811588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5" indent="0">
              <a:buNone/>
              <a:defRPr sz="1800"/>
            </a:lvl3pPr>
            <a:lvl4pPr marL="1028543" indent="0">
              <a:buNone/>
              <a:defRPr sz="1500"/>
            </a:lvl4pPr>
            <a:lvl5pPr marL="1371391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2057402"/>
            <a:ext cx="2949178" cy="3811588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2023/2/19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2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9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9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defRPr/>
            </a:pPr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4289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2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6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3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93381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3" y="3694426"/>
            <a:ext cx="9121379" cy="31635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9" y="638458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3388633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88377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7" y="1401493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6" y="4091229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280852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6" y="266348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415343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8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38"/>
    </mc:Choice>
    <mc:Fallback xmlns="">
      <p:transition advClick="0" advTm="6038"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0496E-5CD4-48E5-A9A0-8F280FFC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68" y="1066800"/>
            <a:ext cx="83952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309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4131163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GIẢI THƯỞNG TÌNH BẠN (TIẾT 3)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7030A0"/>
                </a:solidFill>
              </a:rPr>
              <a:t>Bài</a:t>
            </a:r>
            <a:r>
              <a:rPr lang="en-US" altLang="en-US" sz="4800" b="1">
                <a:solidFill>
                  <a:srgbClr val="7030A0"/>
                </a:solidFill>
              </a:rPr>
              <a:t> 4</a:t>
            </a:r>
            <a:endParaRPr lang="en-US" altLang="en-US" sz="4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51520" y="3573016"/>
            <a:ext cx="9144000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học múa, em phải tập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(...)  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chân.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1521" y="1385067"/>
            <a:ext cx="879597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763688" y="2209139"/>
            <a:ext cx="13681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436097" y="2224075"/>
            <a:ext cx="26735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 dậy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4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79912" y="2224076"/>
            <a:ext cx="12241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12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00023 L 0.23246 0.199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 câu hoàn thiện ở mục 5 (SHS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429000"/>
            <a:ext cx="6096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75C5B-E755-495B-A84D-8D7B399E8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41" y="2617621"/>
            <a:ext cx="8748518" cy="214597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B449A-E56A-481C-9AE2-7A11278156EA}"/>
              </a:ext>
            </a:extLst>
          </p:cNvPr>
          <p:cNvCxnSpPr/>
          <p:nvPr/>
        </p:nvCxnSpPr>
        <p:spPr>
          <a:xfrm>
            <a:off x="304800" y="34290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8E505D-7E47-4869-ACF4-6F2705883D9B}"/>
              </a:ext>
            </a:extLst>
          </p:cNvPr>
          <p:cNvSpPr txBox="1"/>
          <p:nvPr/>
        </p:nvSpPr>
        <p:spPr>
          <a:xfrm>
            <a:off x="240792" y="2761701"/>
            <a:ext cx="648208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AFB1A5-2BD2-467F-8A26-0CF93E754F68}"/>
              </a:ext>
            </a:extLst>
          </p:cNvPr>
          <p:cNvSpPr/>
          <p:nvPr/>
        </p:nvSpPr>
        <p:spPr>
          <a:xfrm>
            <a:off x="714375" y="3086733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Khi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hǌ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júa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em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ι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ải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Ǉập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xĲc</a:t>
            </a:r>
            <a:r>
              <a:rPr lang="en-US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l-GR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ε</a:t>
            </a:r>
            <a:r>
              <a:rPr lang="en-US" sz="3200" b="1" kern="0" dirty="0" err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ân</a:t>
            </a:r>
            <a:r>
              <a:rPr lang="vi-VN" sz="3200" b="1" kern="0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endParaRPr lang="en-US" sz="3200" b="1" kern="0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284633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2008" y="322335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00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1549"/>
            <a:ext cx="4139951" cy="214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51549"/>
            <a:ext cx="4499992" cy="21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3358"/>
            <a:ext cx="4139951" cy="258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524491"/>
            <a:ext cx="4499992" cy="23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97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4F9E1F-F612-46E5-AC4B-1F404B75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7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89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DD7F6A-04EE-4AE3-84FA-845408F2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54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064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EEB9D-3137-4C49-BDA2-B922EC75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153400" cy="5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239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98</Words>
  <Application>Microsoft Office PowerPoint</Application>
  <PresentationFormat>On-screen Show (4:3)</PresentationFormat>
  <Paragraphs>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Arial</vt:lpstr>
      <vt:lpstr>Arial-Rounded</vt:lpstr>
      <vt:lpstr>Calibri</vt:lpstr>
      <vt:lpstr>Calibri Light</vt:lpstr>
      <vt:lpstr>HL Hoctro</vt:lpstr>
      <vt:lpstr>HP001 4 hàng</vt:lpstr>
      <vt:lpstr>inpin heiti</vt:lpstr>
      <vt:lpstr>Times New Roman</vt:lpstr>
      <vt:lpstr>Office Theme</vt:lpstr>
      <vt:lpstr>第一PPT，www.1ppt.com</vt:lpstr>
      <vt:lpstr>3_Office 主题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Quynh Nguyen Thi Nhu</cp:lastModifiedBy>
  <cp:revision>201</cp:revision>
  <dcterms:created xsi:type="dcterms:W3CDTF">2006-08-16T00:00:00Z</dcterms:created>
  <dcterms:modified xsi:type="dcterms:W3CDTF">2023-02-19T14:10:24Z</dcterms:modified>
</cp:coreProperties>
</file>