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8" r:id="rId2"/>
    <p:sldId id="295" r:id="rId3"/>
    <p:sldId id="285" r:id="rId4"/>
    <p:sldId id="283" r:id="rId5"/>
    <p:sldId id="294" r:id="rId6"/>
    <p:sldId id="257" r:id="rId7"/>
    <p:sldId id="258" r:id="rId8"/>
    <p:sldId id="271" r:id="rId9"/>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06800"/>
    <a:srgbClr val="B88800"/>
    <a:srgbClr val="B07500"/>
    <a:srgbClr val="CA4C14"/>
    <a:srgbClr val="CC3300"/>
    <a:srgbClr val="8FCE4A"/>
    <a:srgbClr val="B9EDFF"/>
    <a:srgbClr val="F8E2FA"/>
    <a:srgbClr val="EEB8F2"/>
    <a:srgbClr val="EBA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52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cs typeface="等线"/>
            </a:endParaRP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11AB5648-AA61-431A-B2C7-F40681E43B61}" type="slidenum">
              <a:rPr lang="zh-CN" altLang="en-US">
                <a:solidFill>
                  <a:srgbClr val="000000"/>
                </a:solidFill>
                <a:ea typeface="宋体" panose="02010600030101010101" pitchFamily="2" charset="-122"/>
                <a:cs typeface="Arial" panose="020B0604020202020204" pitchFamily="34" charset="0"/>
                <a:sym typeface="Arial" panose="020B0604020202020204" pitchFamily="34" charset="0"/>
              </a:rPr>
              <a:pPr eaLnBrk="1" hangingPunct="1"/>
              <a:t>1</a:t>
            </a:fld>
            <a:endParaRPr lang="zh-CN" altLang="en-US">
              <a:solidFill>
                <a:srgbClr val="000000"/>
              </a:solidFill>
              <a:ea typeface="宋体" panose="02010600030101010101" pitchFamily="2"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9674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1216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2"/>
          <p:cNvGrpSpPr>
            <a:grpSpLocks/>
          </p:cNvGrpSpPr>
          <p:nvPr/>
        </p:nvGrpSpPr>
        <p:grpSpPr bwMode="auto">
          <a:xfrm>
            <a:off x="221456" y="76200"/>
            <a:ext cx="8701088" cy="4638675"/>
            <a:chOff x="280219" y="102086"/>
            <a:chExt cx="11631561" cy="6184490"/>
          </a:xfrm>
        </p:grpSpPr>
        <p:pic>
          <p:nvPicPr>
            <p:cNvPr id="3085" name="图片 4"/>
            <p:cNvPicPr>
              <a:picLocks noChangeAspect="1"/>
            </p:cNvPicPr>
            <p:nvPr/>
          </p:nvPicPr>
          <p:blipFill>
            <a:blip r:embed="rId3">
              <a:extLst>
                <a:ext uri="{28A0092B-C50C-407E-A947-70E740481C1C}">
                  <a14:useLocalDpi xmlns:a14="http://schemas.microsoft.com/office/drawing/2010/main" val="0"/>
                </a:ext>
              </a:extLst>
            </a:blip>
            <a:srcRect l="1936" t="1485" r="2661"/>
            <a:stretch>
              <a:fillRect/>
            </a:stretch>
          </p:blipFill>
          <p:spPr bwMode="auto">
            <a:xfrm>
              <a:off x="280219" y="102086"/>
              <a:ext cx="11631561" cy="61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图片 21"/>
            <p:cNvPicPr>
              <a:picLocks noChangeAspect="1"/>
            </p:cNvPicPr>
            <p:nvPr/>
          </p:nvPicPr>
          <p:blipFill>
            <a:blip r:embed="rId4">
              <a:extLst>
                <a:ext uri="{28A0092B-C50C-407E-A947-70E740481C1C}">
                  <a14:useLocalDpi xmlns:a14="http://schemas.microsoft.com/office/drawing/2010/main" val="0"/>
                </a:ext>
              </a:extLst>
            </a:blip>
            <a:srcRect b="33488"/>
            <a:stretch>
              <a:fillRect/>
            </a:stretch>
          </p:blipFill>
          <p:spPr bwMode="auto">
            <a:xfrm>
              <a:off x="595310" y="658721"/>
              <a:ext cx="11001375" cy="397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5" name="图片 3"/>
          <p:cNvPicPr>
            <a:picLocks noChangeAspect="1"/>
          </p:cNvPicPr>
          <p:nvPr/>
        </p:nvPicPr>
        <p:blipFill>
          <a:blip r:embed="rId5">
            <a:extLst>
              <a:ext uri="{28A0092B-C50C-407E-A947-70E740481C1C}">
                <a14:useLocalDpi xmlns:a14="http://schemas.microsoft.com/office/drawing/2010/main" val="0"/>
              </a:ext>
            </a:extLst>
          </a:blip>
          <a:srcRect t="21750"/>
          <a:stretch>
            <a:fillRect/>
          </a:stretch>
        </p:blipFill>
        <p:spPr bwMode="auto">
          <a:xfrm>
            <a:off x="22623" y="2837260"/>
            <a:ext cx="9121378" cy="23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图片 11"/>
          <p:cNvPicPr>
            <a:picLocks noChangeAspect="1"/>
          </p:cNvPicPr>
          <p:nvPr/>
        </p:nvPicPr>
        <p:blipFill>
          <a:blip r:embed="rId6">
            <a:extLst>
              <a:ext uri="{28A0092B-C50C-407E-A947-70E740481C1C}">
                <a14:useLocalDpi xmlns:a14="http://schemas.microsoft.com/office/drawing/2010/main" val="0"/>
              </a:ext>
            </a:extLst>
          </a:blip>
          <a:srcRect t="37500" r="51894" b="32813"/>
          <a:stretch>
            <a:fillRect/>
          </a:stretch>
        </p:blipFill>
        <p:spPr bwMode="auto">
          <a:xfrm>
            <a:off x="6065044" y="-219075"/>
            <a:ext cx="2466975" cy="152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24"/>
          <p:cNvPicPr>
            <a:picLocks noChangeAspect="1"/>
          </p:cNvPicPr>
          <p:nvPr/>
        </p:nvPicPr>
        <p:blipFill>
          <a:blip r:embed="rId7" cstate="print">
            <a:extLst>
              <a:ext uri="{28A0092B-C50C-407E-A947-70E740481C1C}">
                <a14:useLocalDpi xmlns:a14="http://schemas.microsoft.com/office/drawing/2010/main" val="0"/>
              </a:ext>
            </a:extLst>
          </a:blip>
          <a:srcRect l="33203" t="26842" r="49139"/>
          <a:stretch>
            <a:fillRect/>
          </a:stretch>
        </p:blipFill>
        <p:spPr bwMode="auto">
          <a:xfrm rot="20477042">
            <a:off x="1240632" y="2531269"/>
            <a:ext cx="645319"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图片 13"/>
          <p:cNvPicPr>
            <a:picLocks noChangeAspect="1"/>
          </p:cNvPicPr>
          <p:nvPr/>
        </p:nvPicPr>
        <p:blipFill>
          <a:blip r:embed="rId8">
            <a:extLst>
              <a:ext uri="{28A0092B-C50C-407E-A947-70E740481C1C}">
                <a14:useLocalDpi xmlns:a14="http://schemas.microsoft.com/office/drawing/2010/main" val="0"/>
              </a:ext>
            </a:extLst>
          </a:blip>
          <a:srcRect l="25212" t="14780" r="45265" b="38396"/>
          <a:stretch>
            <a:fillRect/>
          </a:stretch>
        </p:blipFill>
        <p:spPr bwMode="auto">
          <a:xfrm>
            <a:off x="0" y="26194"/>
            <a:ext cx="1854994" cy="20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22"/>
          <p:cNvPicPr>
            <a:picLocks noChangeAspect="1"/>
          </p:cNvPicPr>
          <p:nvPr/>
        </p:nvPicPr>
        <p:blipFill>
          <a:blip r:embed="rId7">
            <a:extLst>
              <a:ext uri="{28A0092B-C50C-407E-A947-70E740481C1C}">
                <a14:useLocalDpi xmlns:a14="http://schemas.microsoft.com/office/drawing/2010/main" val="0"/>
              </a:ext>
            </a:extLst>
          </a:blip>
          <a:srcRect t="26672" r="83438" b="10953"/>
          <a:stretch>
            <a:fillRect/>
          </a:stretch>
        </p:blipFill>
        <p:spPr bwMode="auto">
          <a:xfrm>
            <a:off x="7862887" y="544117"/>
            <a:ext cx="823913" cy="1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图片 25"/>
          <p:cNvPicPr>
            <a:picLocks noChangeAspect="1"/>
          </p:cNvPicPr>
          <p:nvPr/>
        </p:nvPicPr>
        <p:blipFill>
          <a:blip r:embed="rId9">
            <a:extLst>
              <a:ext uri="{28A0092B-C50C-407E-A947-70E740481C1C}">
                <a14:useLocalDpi xmlns:a14="http://schemas.microsoft.com/office/drawing/2010/main" val="0"/>
              </a:ext>
            </a:extLst>
          </a:blip>
          <a:srcRect l="50938" t="31573" r="32031" b="7401"/>
          <a:stretch>
            <a:fillRect/>
          </a:stretch>
        </p:blipFill>
        <p:spPr bwMode="auto">
          <a:xfrm>
            <a:off x="6419850" y="373856"/>
            <a:ext cx="510779"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98532" y="3233738"/>
            <a:ext cx="1807369" cy="173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26732" y="1951435"/>
            <a:ext cx="1122760" cy="142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WordArt 6"/>
          <p:cNvSpPr>
            <a:spLocks noChangeArrowheads="1" noChangeShapeType="1" noTextEdit="1"/>
          </p:cNvSpPr>
          <p:nvPr/>
        </p:nvSpPr>
        <p:spPr bwMode="auto">
          <a:xfrm>
            <a:off x="2053828" y="1806179"/>
            <a:ext cx="5899547" cy="1521619"/>
          </a:xfrm>
          <a:prstGeom prst="rect">
            <a:avLst/>
          </a:prstGeom>
        </p:spPr>
        <p:txBody>
          <a:bodyPr spcFirstLastPara="1" wrap="none" fromWordArt="1">
            <a:prstTxWarp prst="textArchUp">
              <a:avLst>
                <a:gd name="adj" fmla="val 11020680"/>
              </a:avLst>
            </a:prstTxWarp>
          </a:bodyPr>
          <a:lstStyle/>
          <a:p>
            <a:pPr algn="ctr"/>
            <a:r>
              <a:rPr lang="en-US" sz="2800" b="1" kern="1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CHÀO MỪNG CÁC CON </a:t>
            </a:r>
          </a:p>
          <a:p>
            <a:pPr algn="ctr"/>
            <a:r>
              <a:rPr lang="en-US" sz="2800" b="1" kern="1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ĐẾN VỚI TIẾT HỌC</a:t>
            </a:r>
          </a:p>
        </p:txBody>
      </p:sp>
      <p:sp>
        <p:nvSpPr>
          <p:cNvPr id="18" name="圆角矩形 1"/>
          <p:cNvSpPr/>
          <p:nvPr/>
        </p:nvSpPr>
        <p:spPr>
          <a:xfrm>
            <a:off x="1683544" y="3295650"/>
            <a:ext cx="6638925" cy="8179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103" tIns="41051" rIns="82103" bIns="41051" anchor="ctr"/>
          <a:lstStyle/>
          <a:p>
            <a:pPr algn="ctr" defTabSz="1094487">
              <a:defRPr/>
            </a:pPr>
            <a:r>
              <a:rPr lang="en-US" altLang="zh-CN" sz="3200" b="1" dirty="0">
                <a:solidFill>
                  <a:srgbClr val="FF0000"/>
                </a:solidFill>
                <a:latin typeface="Times New Roman" panose="02020603050405020304" pitchFamily="18" charset="0"/>
                <a:cs typeface="Times New Roman" panose="02020603050405020304" pitchFamily="18" charset="0"/>
                <a:sym typeface="Arial"/>
              </a:rPr>
              <a:t>TIẾNG VIỆT</a:t>
            </a:r>
            <a:endParaRPr lang="zh-CN" altLang="en-US" sz="3200" b="1"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8111369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AACB4F-C18F-491C-AD13-11AC18F01C67}"/>
              </a:ext>
            </a:extLst>
          </p:cNvPr>
          <p:cNvGrpSpPr/>
          <p:nvPr/>
        </p:nvGrpSpPr>
        <p:grpSpPr>
          <a:xfrm>
            <a:off x="0" y="133350"/>
            <a:ext cx="9152902" cy="4876800"/>
            <a:chOff x="0" y="133350"/>
            <a:chExt cx="9152902" cy="4876800"/>
          </a:xfrm>
        </p:grpSpPr>
        <p:pic>
          <p:nvPicPr>
            <p:cNvPr id="1026" name="Picture 2" descr="Hình nền pp dễ thương">
              <a:extLst>
                <a:ext uri="{FF2B5EF4-FFF2-40B4-BE49-F238E27FC236}">
                  <a16:creationId xmlns:a16="http://schemas.microsoft.com/office/drawing/2014/main" id="{7C6C1998-F1A6-413E-90DB-6A5F54C8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2A2063FF-245B-4D1A-AC17-32B75C965989}"/>
                </a:ext>
              </a:extLst>
            </p:cNvPr>
            <p:cNvSpPr txBox="1"/>
            <p:nvPr/>
          </p:nvSpPr>
          <p:spPr>
            <a:xfrm>
              <a:off x="2286000" y="1556087"/>
              <a:ext cx="5181600" cy="1015663"/>
            </a:xfrm>
            <a:prstGeom prst="rect">
              <a:avLst/>
            </a:prstGeom>
            <a:noFill/>
          </p:spPr>
          <p:txBody>
            <a:bodyPr wrap="square" rtlCol="0">
              <a:spAutoFit/>
            </a:bodyPr>
            <a:lstStyle/>
            <a:p>
              <a:pPr marL="0" marR="0" lvl="0" indent="0" algn="l" defTabSz="91318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B0F0"/>
                  </a:solidFill>
                  <a:effectLst/>
                  <a:uLnTx/>
                  <a:uFillTx/>
                  <a:latin typeface="UTM Avo" panose="02040603050506020204" pitchFamily="18" charset="0"/>
                  <a:ea typeface="+mn-ea"/>
                  <a:cs typeface="+mn-cs"/>
                </a:rPr>
                <a:t>ÔN BÀI CŨ</a:t>
              </a:r>
            </a:p>
          </p:txBody>
        </p:sp>
      </p:grpSp>
    </p:spTree>
    <p:extLst>
      <p:ext uri="{BB962C8B-B14F-4D97-AF65-F5344CB8AC3E}">
        <p14:creationId xmlns:p14="http://schemas.microsoft.com/office/powerpoint/2010/main" val="131925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60" y="1996788"/>
            <a:ext cx="3010381" cy="857250"/>
          </a:xfrm>
        </p:spPr>
        <p:txBody>
          <a:bodyPr>
            <a:noAutofit/>
          </a:bodyPr>
          <a:lstStyle/>
          <a:p>
            <a:pPr algn="l"/>
            <a:r>
              <a:rPr lang="en-US" sz="3600" dirty="0" err="1">
                <a:solidFill>
                  <a:srgbClr val="7030A0"/>
                </a:solidFill>
                <a:latin typeface="UTM Avo" panose="02040603050506020204" pitchFamily="18" charset="0"/>
                <a:cs typeface="Arial" pitchFamily="34" charset="0"/>
              </a:rPr>
              <a:t>Tìm</a:t>
            </a:r>
            <a:r>
              <a:rPr lang="en-US" sz="3600" dirty="0">
                <a:solidFill>
                  <a:srgbClr val="7030A0"/>
                </a:solidFill>
                <a:latin typeface="UTM Avo" panose="02040603050506020204" pitchFamily="18" charset="0"/>
                <a:cs typeface="Arial" pitchFamily="34" charset="0"/>
              </a:rPr>
              <a:t> </a:t>
            </a:r>
            <a:r>
              <a:rPr lang="en-US" sz="3600" dirty="0" err="1">
                <a:solidFill>
                  <a:srgbClr val="7030A0"/>
                </a:solidFill>
                <a:latin typeface="UTM Avo" panose="02040603050506020204" pitchFamily="18" charset="0"/>
                <a:cs typeface="Arial" pitchFamily="34" charset="0"/>
              </a:rPr>
              <a:t>từ</a:t>
            </a:r>
            <a:r>
              <a:rPr lang="en-US" sz="3600" dirty="0">
                <a:solidFill>
                  <a:srgbClr val="7030A0"/>
                </a:solidFill>
                <a:latin typeface="UTM Avo" panose="02040603050506020204" pitchFamily="18" charset="0"/>
                <a:cs typeface="Arial" pitchFamily="34" charset="0"/>
              </a:rPr>
              <a:t> </a:t>
            </a:r>
            <a:r>
              <a:rPr lang="en-US" sz="3600" dirty="0" err="1">
                <a:solidFill>
                  <a:srgbClr val="7030A0"/>
                </a:solidFill>
                <a:latin typeface="UTM Avo" panose="02040603050506020204" pitchFamily="18" charset="0"/>
                <a:cs typeface="Arial" pitchFamily="34" charset="0"/>
              </a:rPr>
              <a:t>có</a:t>
            </a:r>
            <a:r>
              <a:rPr lang="en-US" sz="3600" dirty="0">
                <a:solidFill>
                  <a:srgbClr val="7030A0"/>
                </a:solidFill>
                <a:latin typeface="UTM Avo" panose="02040603050506020204" pitchFamily="18" charset="0"/>
                <a:cs typeface="Arial" pitchFamily="34" charset="0"/>
              </a:rPr>
              <a:t> </a:t>
            </a:r>
            <a:r>
              <a:rPr lang="en-US" sz="3600" dirty="0" err="1">
                <a:solidFill>
                  <a:srgbClr val="7030A0"/>
                </a:solidFill>
                <a:latin typeface="UTM Avo" panose="02040603050506020204" pitchFamily="18" charset="0"/>
                <a:cs typeface="Arial" pitchFamily="34" charset="0"/>
              </a:rPr>
              <a:t>vần</a:t>
            </a:r>
            <a:r>
              <a:rPr lang="en-US" sz="3600" dirty="0">
                <a:solidFill>
                  <a:srgbClr val="7030A0"/>
                </a:solidFill>
                <a:latin typeface="UTM Avo" panose="02040603050506020204" pitchFamily="18" charset="0"/>
                <a:cs typeface="Arial" pitchFamily="34" charset="0"/>
              </a:rPr>
              <a:t> </a:t>
            </a:r>
            <a:r>
              <a:rPr lang="en-US" sz="3600" i="1" dirty="0" err="1">
                <a:solidFill>
                  <a:srgbClr val="7030A0"/>
                </a:solidFill>
                <a:latin typeface="UTM Avo" panose="02040603050506020204" pitchFamily="18" charset="0"/>
                <a:cs typeface="Arial" pitchFamily="34" charset="0"/>
              </a:rPr>
              <a:t>oanh</a:t>
            </a:r>
            <a:r>
              <a:rPr lang="en-US" sz="3600" dirty="0">
                <a:solidFill>
                  <a:srgbClr val="7030A0"/>
                </a:solidFill>
                <a:latin typeface="UTM Avo" panose="02040603050506020204" pitchFamily="18" charset="0"/>
                <a:cs typeface="Arial" pitchFamily="34" charset="0"/>
              </a:rPr>
              <a:t> </a:t>
            </a:r>
            <a:r>
              <a:rPr lang="en-US" sz="3600" dirty="0" err="1">
                <a:solidFill>
                  <a:srgbClr val="7030A0"/>
                </a:solidFill>
                <a:latin typeface="UTM Avo" panose="02040603050506020204" pitchFamily="18" charset="0"/>
                <a:cs typeface="Arial" pitchFamily="34" charset="0"/>
              </a:rPr>
              <a:t>trong</a:t>
            </a:r>
            <a:r>
              <a:rPr lang="en-US" sz="3600" dirty="0">
                <a:solidFill>
                  <a:srgbClr val="7030A0"/>
                </a:solidFill>
                <a:latin typeface="UTM Avo" panose="02040603050506020204" pitchFamily="18" charset="0"/>
                <a:cs typeface="Arial" pitchFamily="34" charset="0"/>
              </a:rPr>
              <a:t> </a:t>
            </a:r>
            <a:r>
              <a:rPr lang="en-US" sz="3600" dirty="0" err="1">
                <a:solidFill>
                  <a:srgbClr val="7030A0"/>
                </a:solidFill>
                <a:latin typeface="UTM Avo" panose="02040603050506020204" pitchFamily="18" charset="0"/>
                <a:cs typeface="Arial" pitchFamily="34" charset="0"/>
              </a:rPr>
              <a:t>bài</a:t>
            </a:r>
            <a:r>
              <a:rPr lang="en-US" sz="3600" dirty="0">
                <a:solidFill>
                  <a:srgbClr val="7030A0"/>
                </a:solidFill>
                <a:latin typeface="UTM Avo" panose="02040603050506020204" pitchFamily="18" charset="0"/>
                <a:cs typeface="Arial" pitchFamily="34" charset="0"/>
              </a:rPr>
              <a:t> </a:t>
            </a:r>
            <a:r>
              <a:rPr lang="en-US" sz="3600" i="1" dirty="0" err="1">
                <a:solidFill>
                  <a:srgbClr val="7030A0"/>
                </a:solidFill>
                <a:latin typeface="UTM Avo" panose="02040603050506020204" pitchFamily="18" charset="0"/>
                <a:cs typeface="Arial" pitchFamily="34" charset="0"/>
              </a:rPr>
              <a:t>Nếu</a:t>
            </a:r>
            <a:r>
              <a:rPr lang="en-US" sz="3600" i="1" dirty="0">
                <a:solidFill>
                  <a:srgbClr val="7030A0"/>
                </a:solidFill>
                <a:latin typeface="UTM Avo" panose="02040603050506020204" pitchFamily="18" charset="0"/>
                <a:cs typeface="Arial" pitchFamily="34" charset="0"/>
              </a:rPr>
              <a:t> </a:t>
            </a:r>
            <a:r>
              <a:rPr lang="en-US" sz="3600" i="1" dirty="0" err="1">
                <a:solidFill>
                  <a:srgbClr val="7030A0"/>
                </a:solidFill>
                <a:latin typeface="UTM Avo" panose="02040603050506020204" pitchFamily="18" charset="0"/>
                <a:cs typeface="Arial" pitchFamily="34" charset="0"/>
              </a:rPr>
              <a:t>không</a:t>
            </a:r>
            <a:r>
              <a:rPr lang="en-US" sz="3600" i="1" dirty="0">
                <a:solidFill>
                  <a:srgbClr val="7030A0"/>
                </a:solidFill>
                <a:latin typeface="UTM Avo" panose="02040603050506020204" pitchFamily="18" charset="0"/>
                <a:cs typeface="Arial" pitchFamily="34" charset="0"/>
              </a:rPr>
              <a:t> may </a:t>
            </a:r>
            <a:r>
              <a:rPr lang="en-US" sz="3600" i="1" dirty="0" err="1">
                <a:solidFill>
                  <a:srgbClr val="7030A0"/>
                </a:solidFill>
                <a:latin typeface="UTM Avo" panose="02040603050506020204" pitchFamily="18" charset="0"/>
                <a:cs typeface="Arial" pitchFamily="34" charset="0"/>
              </a:rPr>
              <a:t>bị</a:t>
            </a:r>
            <a:r>
              <a:rPr lang="en-US" sz="3600" i="1" dirty="0">
                <a:solidFill>
                  <a:srgbClr val="7030A0"/>
                </a:solidFill>
                <a:latin typeface="UTM Avo" panose="02040603050506020204" pitchFamily="18" charset="0"/>
                <a:cs typeface="Arial" pitchFamily="34" charset="0"/>
              </a:rPr>
              <a:t> </a:t>
            </a:r>
            <a:r>
              <a:rPr lang="en-US" sz="3600" i="1" dirty="0" err="1">
                <a:solidFill>
                  <a:srgbClr val="7030A0"/>
                </a:solidFill>
                <a:latin typeface="UTM Avo" panose="02040603050506020204" pitchFamily="18" charset="0"/>
                <a:cs typeface="Arial" pitchFamily="34" charset="0"/>
              </a:rPr>
              <a:t>lạc</a:t>
            </a:r>
            <a:r>
              <a:rPr lang="en-US" sz="3600" i="1" dirty="0">
                <a:solidFill>
                  <a:srgbClr val="7030A0"/>
                </a:solidFill>
                <a:latin typeface="UTM Avo" panose="02040603050506020204" pitchFamily="18" charset="0"/>
                <a:cs typeface="Arial" pitchFamily="34" charset="0"/>
              </a:rPr>
              <a:t> </a:t>
            </a:r>
            <a:endParaRPr lang="en-US" sz="3600" dirty="0">
              <a:solidFill>
                <a:srgbClr val="7030A0"/>
              </a:solidFill>
              <a:latin typeface="UTM Avo" panose="02040603050506020204" pitchFamily="18" charset="0"/>
              <a:cs typeface="Arial" pitchFamily="34" charset="0"/>
            </a:endParaRPr>
          </a:p>
        </p:txBody>
      </p:sp>
      <p:sp>
        <p:nvSpPr>
          <p:cNvPr id="8" name="Title 1"/>
          <p:cNvSpPr txBox="1">
            <a:spLocks/>
          </p:cNvSpPr>
          <p:nvPr/>
        </p:nvSpPr>
        <p:spPr>
          <a:xfrm>
            <a:off x="3073400" y="1733550"/>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l"/>
            <a:r>
              <a:rPr lang="en-US" sz="3600" dirty="0" err="1">
                <a:solidFill>
                  <a:srgbClr val="FF0000"/>
                </a:solidFill>
                <a:latin typeface="UTM Avo" panose="02040603050506020204" pitchFamily="18" charset="0"/>
                <a:cs typeface="Arial" pitchFamily="34" charset="0"/>
              </a:rPr>
              <a:t>Đọc</a:t>
            </a:r>
            <a:r>
              <a:rPr lang="en-US" sz="3600" dirty="0">
                <a:solidFill>
                  <a:srgbClr val="FF0000"/>
                </a:solidFill>
                <a:latin typeface="UTM Avo" panose="02040603050506020204" pitchFamily="18" charset="0"/>
                <a:cs typeface="Arial" pitchFamily="34" charset="0"/>
              </a:rPr>
              <a:t> </a:t>
            </a:r>
            <a:r>
              <a:rPr lang="en-US" sz="3600" dirty="0" err="1">
                <a:solidFill>
                  <a:srgbClr val="FF0000"/>
                </a:solidFill>
                <a:latin typeface="UTM Avo" panose="02040603050506020204" pitchFamily="18" charset="0"/>
                <a:cs typeface="Arial" pitchFamily="34" charset="0"/>
              </a:rPr>
              <a:t>đoạn</a:t>
            </a:r>
            <a:r>
              <a:rPr lang="en-US" sz="3600" dirty="0">
                <a:solidFill>
                  <a:srgbClr val="FF0000"/>
                </a:solidFill>
                <a:latin typeface="UTM Avo" panose="02040603050506020204" pitchFamily="18" charset="0"/>
                <a:cs typeface="Arial" pitchFamily="34" charset="0"/>
              </a:rPr>
              <a:t> 2 </a:t>
            </a:r>
            <a:r>
              <a:rPr lang="en-US" sz="3600" dirty="0" err="1">
                <a:solidFill>
                  <a:srgbClr val="FF0000"/>
                </a:solidFill>
                <a:latin typeface="UTM Avo" panose="02040603050506020204" pitchFamily="18" charset="0"/>
                <a:cs typeface="Arial" pitchFamily="34" charset="0"/>
              </a:rPr>
              <a:t>trong</a:t>
            </a:r>
            <a:r>
              <a:rPr lang="en-US" sz="3600" dirty="0">
                <a:solidFill>
                  <a:srgbClr val="FF0000"/>
                </a:solidFill>
                <a:latin typeface="UTM Avo" panose="02040603050506020204" pitchFamily="18" charset="0"/>
                <a:cs typeface="Arial" pitchFamily="34" charset="0"/>
              </a:rPr>
              <a:t> </a:t>
            </a:r>
            <a:r>
              <a:rPr lang="en-US" sz="3600" dirty="0" err="1">
                <a:solidFill>
                  <a:srgbClr val="FF0000"/>
                </a:solidFill>
                <a:latin typeface="UTM Avo" panose="02040603050506020204" pitchFamily="18" charset="0"/>
                <a:cs typeface="Arial" pitchFamily="34" charset="0"/>
              </a:rPr>
              <a:t>bài</a:t>
            </a:r>
            <a:r>
              <a:rPr lang="en-US" sz="3600" dirty="0">
                <a:solidFill>
                  <a:srgbClr val="FF0000"/>
                </a:solidFill>
                <a:latin typeface="UTM Avo" panose="02040603050506020204" pitchFamily="18" charset="0"/>
                <a:cs typeface="Arial" pitchFamily="34" charset="0"/>
              </a:rPr>
              <a:t>: </a:t>
            </a:r>
            <a:r>
              <a:rPr lang="en-US" sz="3600" i="1" dirty="0" err="1">
                <a:solidFill>
                  <a:srgbClr val="FF0000"/>
                </a:solidFill>
                <a:latin typeface="UTM Avo" panose="02040603050506020204" pitchFamily="18" charset="0"/>
                <a:cs typeface="Arial" pitchFamily="34" charset="0"/>
              </a:rPr>
              <a:t>Nếu</a:t>
            </a:r>
            <a:r>
              <a:rPr lang="en-US" sz="3600" i="1" dirty="0">
                <a:solidFill>
                  <a:srgbClr val="FF0000"/>
                </a:solidFill>
                <a:latin typeface="UTM Avo" panose="02040603050506020204" pitchFamily="18" charset="0"/>
                <a:cs typeface="Arial" pitchFamily="34" charset="0"/>
              </a:rPr>
              <a:t> </a:t>
            </a:r>
            <a:r>
              <a:rPr lang="en-US" sz="3600" i="1" dirty="0" err="1">
                <a:solidFill>
                  <a:srgbClr val="FF0000"/>
                </a:solidFill>
                <a:latin typeface="UTM Avo" panose="02040603050506020204" pitchFamily="18" charset="0"/>
                <a:cs typeface="Arial" pitchFamily="34" charset="0"/>
              </a:rPr>
              <a:t>không</a:t>
            </a:r>
            <a:r>
              <a:rPr lang="en-US" sz="3600" i="1" dirty="0">
                <a:solidFill>
                  <a:srgbClr val="FF0000"/>
                </a:solidFill>
                <a:latin typeface="UTM Avo" panose="02040603050506020204" pitchFamily="18" charset="0"/>
                <a:cs typeface="Arial" pitchFamily="34" charset="0"/>
              </a:rPr>
              <a:t> may </a:t>
            </a:r>
            <a:r>
              <a:rPr lang="en-US" sz="3600" i="1" dirty="0" err="1">
                <a:solidFill>
                  <a:srgbClr val="FF0000"/>
                </a:solidFill>
                <a:latin typeface="UTM Avo" panose="02040603050506020204" pitchFamily="18" charset="0"/>
                <a:cs typeface="Arial" pitchFamily="34" charset="0"/>
              </a:rPr>
              <a:t>bị</a:t>
            </a:r>
            <a:r>
              <a:rPr lang="en-US" sz="3600" i="1" dirty="0">
                <a:solidFill>
                  <a:srgbClr val="FF0000"/>
                </a:solidFill>
                <a:latin typeface="UTM Avo" panose="02040603050506020204" pitchFamily="18" charset="0"/>
                <a:cs typeface="Arial" pitchFamily="34" charset="0"/>
              </a:rPr>
              <a:t> </a:t>
            </a:r>
            <a:r>
              <a:rPr lang="en-US" sz="3600" i="1" dirty="0" err="1">
                <a:solidFill>
                  <a:srgbClr val="FF0000"/>
                </a:solidFill>
                <a:latin typeface="UTM Avo" panose="02040603050506020204" pitchFamily="18" charset="0"/>
                <a:cs typeface="Arial" pitchFamily="34" charset="0"/>
              </a:rPr>
              <a:t>lạc</a:t>
            </a:r>
            <a:r>
              <a:rPr lang="en-US" sz="3600" i="1" dirty="0">
                <a:solidFill>
                  <a:srgbClr val="FF0000"/>
                </a:solidFill>
                <a:latin typeface="UTM Avo" panose="02040603050506020204" pitchFamily="18" charset="0"/>
                <a:cs typeface="Arial" pitchFamily="34" charset="0"/>
              </a:rPr>
              <a:t> </a:t>
            </a:r>
            <a:endParaRPr lang="en-US" sz="3600" dirty="0">
              <a:solidFill>
                <a:srgbClr val="FF0000"/>
              </a:solidFill>
              <a:latin typeface="UTM Avo" panose="02040603050506020204" pitchFamily="18" charset="0"/>
              <a:cs typeface="Arial" pitchFamily="34" charset="0"/>
            </a:endParaRPr>
          </a:p>
        </p:txBody>
      </p:sp>
      <p:sp>
        <p:nvSpPr>
          <p:cNvPr id="9" name="Title 1"/>
          <p:cNvSpPr txBox="1">
            <a:spLocks/>
          </p:cNvSpPr>
          <p:nvPr/>
        </p:nvSpPr>
        <p:spPr>
          <a:xfrm>
            <a:off x="6099464" y="1996788"/>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l"/>
            <a:r>
              <a:rPr lang="en-US" sz="3600" dirty="0" err="1">
                <a:solidFill>
                  <a:srgbClr val="00B0F0"/>
                </a:solidFill>
                <a:latin typeface="UTM Avo" panose="02040603050506020204" pitchFamily="18" charset="0"/>
                <a:cs typeface="Arial" pitchFamily="34" charset="0"/>
              </a:rPr>
              <a:t>Bạn</a:t>
            </a:r>
            <a:r>
              <a:rPr lang="en-US" sz="3600" dirty="0">
                <a:solidFill>
                  <a:srgbClr val="00B0F0"/>
                </a:solidFill>
                <a:latin typeface="UTM Avo" panose="02040603050506020204" pitchFamily="18" charset="0"/>
                <a:cs typeface="Arial" pitchFamily="34" charset="0"/>
              </a:rPr>
              <a:t> Nam </a:t>
            </a:r>
            <a:r>
              <a:rPr lang="en-US" sz="3600" dirty="0" err="1">
                <a:solidFill>
                  <a:srgbClr val="00B0F0"/>
                </a:solidFill>
                <a:latin typeface="UTM Avo" panose="02040603050506020204" pitchFamily="18" charset="0"/>
                <a:cs typeface="Arial" pitchFamily="34" charset="0"/>
              </a:rPr>
              <a:t>trong</a:t>
            </a:r>
            <a:r>
              <a:rPr lang="en-US" sz="3600" dirty="0">
                <a:solidFill>
                  <a:srgbClr val="00B0F0"/>
                </a:solidFill>
                <a:latin typeface="UTM Avo" panose="02040603050506020204" pitchFamily="18" charset="0"/>
                <a:cs typeface="Arial" pitchFamily="34" charset="0"/>
              </a:rPr>
              <a:t> </a:t>
            </a:r>
            <a:r>
              <a:rPr lang="en-US" sz="3600" dirty="0" err="1">
                <a:solidFill>
                  <a:srgbClr val="00B0F0"/>
                </a:solidFill>
                <a:latin typeface="UTM Avo" panose="02040603050506020204" pitchFamily="18" charset="0"/>
                <a:cs typeface="Arial" pitchFamily="34" charset="0"/>
              </a:rPr>
              <a:t>câu</a:t>
            </a:r>
            <a:r>
              <a:rPr lang="en-US" sz="3600" dirty="0">
                <a:solidFill>
                  <a:srgbClr val="00B0F0"/>
                </a:solidFill>
                <a:latin typeface="UTM Avo" panose="02040603050506020204" pitchFamily="18" charset="0"/>
                <a:cs typeface="Arial" pitchFamily="34" charset="0"/>
              </a:rPr>
              <a:t> </a:t>
            </a:r>
            <a:r>
              <a:rPr lang="en-US" sz="3600" dirty="0" err="1">
                <a:solidFill>
                  <a:srgbClr val="00B0F0"/>
                </a:solidFill>
                <a:latin typeface="UTM Avo" panose="02040603050506020204" pitchFamily="18" charset="0"/>
                <a:cs typeface="Arial" pitchFamily="34" charset="0"/>
              </a:rPr>
              <a:t>chuyện</a:t>
            </a:r>
            <a:r>
              <a:rPr lang="en-US" sz="3600" dirty="0">
                <a:solidFill>
                  <a:srgbClr val="00B0F0"/>
                </a:solidFill>
                <a:latin typeface="UTM Avo" panose="02040603050506020204" pitchFamily="18" charset="0"/>
                <a:cs typeface="Arial" pitchFamily="34" charset="0"/>
              </a:rPr>
              <a:t> </a:t>
            </a:r>
            <a:r>
              <a:rPr lang="en-US" sz="3600" dirty="0" err="1">
                <a:solidFill>
                  <a:srgbClr val="00B0F0"/>
                </a:solidFill>
                <a:latin typeface="UTM Avo" panose="02040603050506020204" pitchFamily="18" charset="0"/>
                <a:cs typeface="Arial" pitchFamily="34" charset="0"/>
              </a:rPr>
              <a:t>có</a:t>
            </a:r>
            <a:r>
              <a:rPr lang="en-US" sz="3600" dirty="0">
                <a:solidFill>
                  <a:srgbClr val="00B0F0"/>
                </a:solidFill>
                <a:latin typeface="UTM Avo" panose="02040603050506020204" pitchFamily="18" charset="0"/>
                <a:cs typeface="Arial" pitchFamily="34" charset="0"/>
              </a:rPr>
              <a:t> </a:t>
            </a:r>
            <a:r>
              <a:rPr lang="en-US" sz="3600" dirty="0" err="1">
                <a:solidFill>
                  <a:srgbClr val="00B0F0"/>
                </a:solidFill>
                <a:latin typeface="UTM Avo" panose="02040603050506020204" pitchFamily="18" charset="0"/>
                <a:cs typeface="Arial" pitchFamily="34" charset="0"/>
              </a:rPr>
              <a:t>điều</a:t>
            </a:r>
            <a:r>
              <a:rPr lang="en-US" sz="3600" dirty="0">
                <a:solidFill>
                  <a:srgbClr val="00B0F0"/>
                </a:solidFill>
                <a:latin typeface="UTM Avo" panose="02040603050506020204" pitchFamily="18" charset="0"/>
                <a:cs typeface="Arial" pitchFamily="34" charset="0"/>
              </a:rPr>
              <a:t> </a:t>
            </a:r>
            <a:r>
              <a:rPr lang="en-US" sz="3600" dirty="0" err="1">
                <a:solidFill>
                  <a:srgbClr val="00B0F0"/>
                </a:solidFill>
                <a:latin typeface="UTM Avo" panose="02040603050506020204" pitchFamily="18" charset="0"/>
                <a:cs typeface="Arial" pitchFamily="34" charset="0"/>
              </a:rPr>
              <a:t>gì</a:t>
            </a:r>
            <a:r>
              <a:rPr lang="en-US" sz="3600" dirty="0">
                <a:solidFill>
                  <a:srgbClr val="00B0F0"/>
                </a:solidFill>
                <a:latin typeface="UTM Avo" panose="02040603050506020204" pitchFamily="18" charset="0"/>
                <a:cs typeface="Arial" pitchFamily="34" charset="0"/>
              </a:rPr>
              <a:t> </a:t>
            </a:r>
            <a:r>
              <a:rPr lang="en-US" sz="3600" dirty="0" err="1">
                <a:solidFill>
                  <a:srgbClr val="00B0F0"/>
                </a:solidFill>
                <a:latin typeface="UTM Avo" panose="02040603050506020204" pitchFamily="18" charset="0"/>
                <a:cs typeface="Arial" pitchFamily="34" charset="0"/>
              </a:rPr>
              <a:t>đáng</a:t>
            </a:r>
            <a:r>
              <a:rPr lang="en-US" sz="3600" dirty="0">
                <a:solidFill>
                  <a:srgbClr val="00B0F0"/>
                </a:solidFill>
                <a:latin typeface="UTM Avo" panose="02040603050506020204" pitchFamily="18" charset="0"/>
                <a:cs typeface="Arial" pitchFamily="34" charset="0"/>
              </a:rPr>
              <a:t> </a:t>
            </a:r>
            <a:r>
              <a:rPr lang="en-US" sz="3600" dirty="0" err="1">
                <a:solidFill>
                  <a:srgbClr val="00B0F0"/>
                </a:solidFill>
                <a:latin typeface="UTM Avo" panose="02040603050506020204" pitchFamily="18" charset="0"/>
                <a:cs typeface="Arial" pitchFamily="34" charset="0"/>
              </a:rPr>
              <a:t>khen</a:t>
            </a:r>
            <a:r>
              <a:rPr lang="en-US" sz="3600" dirty="0">
                <a:solidFill>
                  <a:srgbClr val="00B0F0"/>
                </a:solidFill>
                <a:latin typeface="UTM Avo" panose="02040603050506020204" pitchFamily="18" charset="0"/>
                <a:cs typeface="Arial" pitchFamily="34"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5" y="1119186"/>
            <a:ext cx="2903346" cy="2824163"/>
          </a:xfrm>
          <a:prstGeom prst="rect">
            <a:avLst/>
          </a:prstGeom>
          <a:ln>
            <a:solidFill>
              <a:srgbClr val="00B0F0"/>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0707"/>
          <a:stretch/>
        </p:blipFill>
        <p:spPr>
          <a:xfrm>
            <a:off x="3161712" y="1134336"/>
            <a:ext cx="2928525" cy="2824163"/>
          </a:xfrm>
          <a:prstGeom prst="rect">
            <a:avLst/>
          </a:prstGeom>
          <a:ln>
            <a:solidFill>
              <a:srgbClr val="00B0F0"/>
            </a:solidFill>
          </a:ln>
        </p:spPr>
      </p:pic>
      <p:grpSp>
        <p:nvGrpSpPr>
          <p:cNvPr id="5" name="Group 4"/>
          <p:cNvGrpSpPr/>
          <p:nvPr/>
        </p:nvGrpSpPr>
        <p:grpSpPr>
          <a:xfrm>
            <a:off x="6200391" y="1159668"/>
            <a:ext cx="2909454" cy="2824164"/>
            <a:chOff x="6272165" y="1119186"/>
            <a:chExt cx="2795635" cy="2824164"/>
          </a:xfrm>
        </p:grpSpPr>
        <p:sp>
          <p:nvSpPr>
            <p:cNvPr id="3" name="Rectangle 2"/>
            <p:cNvSpPr/>
            <p:nvPr/>
          </p:nvSpPr>
          <p:spPr>
            <a:xfrm>
              <a:off x="6272165" y="1119186"/>
              <a:ext cx="2795635" cy="2824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1198" b="99850" l="10000" r="92317"/>
                      </a14:imgEffect>
                    </a14:imgLayer>
                  </a14:imgProps>
                </a:ext>
                <a:ext uri="{28A0092B-C50C-407E-A947-70E740481C1C}">
                  <a14:useLocalDpi xmlns:a14="http://schemas.microsoft.com/office/drawing/2010/main" val="0"/>
                </a:ext>
              </a:extLst>
            </a:blip>
            <a:srcRect l="10009" r="9352"/>
            <a:stretch/>
          </p:blipFill>
          <p:spPr>
            <a:xfrm>
              <a:off x="6272165" y="1119186"/>
              <a:ext cx="2795635" cy="2824161"/>
            </a:xfrm>
            <a:prstGeom prst="rect">
              <a:avLst/>
            </a:prstGeom>
            <a:ln>
              <a:solidFill>
                <a:srgbClr val="00B0F0"/>
              </a:solidFill>
            </a:ln>
          </p:spPr>
        </p:pic>
      </p:grpSp>
      <p:sp>
        <p:nvSpPr>
          <p:cNvPr id="10" name="Flowchart: Document 17">
            <a:extLst>
              <a:ext uri="{FF2B5EF4-FFF2-40B4-BE49-F238E27FC236}">
                <a16:creationId xmlns:a16="http://schemas.microsoft.com/office/drawing/2014/main" id="{27A64840-626D-436F-8C0D-D0806864C778}"/>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14EC0CC3-C4C2-416D-9175-4C4FF59AA8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5153" y="-51854"/>
            <a:ext cx="1024081" cy="1024081"/>
          </a:xfrm>
          <a:prstGeom prst="rect">
            <a:avLst/>
          </a:prstGeom>
        </p:spPr>
      </p:pic>
      <p:pic>
        <p:nvPicPr>
          <p:cNvPr id="12" name="Picture 11">
            <a:extLst>
              <a:ext uri="{FF2B5EF4-FFF2-40B4-BE49-F238E27FC236}">
                <a16:creationId xmlns:a16="http://schemas.microsoft.com/office/drawing/2014/main" id="{54D70818-5521-4A24-A164-93D9BCD09A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09" y="-211597"/>
            <a:ext cx="1242112" cy="1242112"/>
          </a:xfrm>
          <a:prstGeom prst="rect">
            <a:avLst/>
          </a:prstGeom>
        </p:spPr>
      </p:pic>
    </p:spTree>
    <p:extLst>
      <p:ext uri="{BB962C8B-B14F-4D97-AF65-F5344CB8AC3E}">
        <p14:creationId xmlns:p14="http://schemas.microsoft.com/office/powerpoint/2010/main" val="2888387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a:extLst>
              <a:ext uri="{FF2B5EF4-FFF2-40B4-BE49-F238E27FC236}">
                <a16:creationId xmlns:a16="http://schemas.microsoft.com/office/drawing/2014/main" id="{2A2063FF-245B-4D1A-AC17-32B75C965989}"/>
              </a:ext>
            </a:extLst>
          </p:cNvPr>
          <p:cNvSpPr txBox="1"/>
          <p:nvPr/>
        </p:nvSpPr>
        <p:spPr>
          <a:xfrm>
            <a:off x="3887189" y="3303857"/>
            <a:ext cx="2361212" cy="584775"/>
          </a:xfrm>
          <a:prstGeom prst="rect">
            <a:avLst/>
          </a:prstGeom>
          <a:noFill/>
        </p:spPr>
        <p:txBody>
          <a:bodyPr wrap="square" rtlCol="0">
            <a:spAutoFit/>
          </a:bodyPr>
          <a:lstStyle/>
          <a:p>
            <a:pPr marL="0" marR="0" lvl="0" indent="0" algn="l" defTabSz="91318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UTM Avo" panose="02040603050506020204" pitchFamily="18" charset="0"/>
                <a:ea typeface="+mn-ea"/>
                <a:cs typeface="+mn-cs"/>
              </a:rPr>
              <a:t>TIẾT </a:t>
            </a:r>
            <a:r>
              <a:rPr lang="en-US" sz="3200" b="1" dirty="0">
                <a:solidFill>
                  <a:srgbClr val="00B0F0"/>
                </a:solidFill>
                <a:latin typeface="UTM Avo" panose="02040603050506020204" pitchFamily="18" charset="0"/>
              </a:rPr>
              <a:t>3</a:t>
            </a:r>
            <a:endParaRPr kumimoji="0" lang="en-US" sz="3200" b="1" i="0" u="none" strike="noStrike" kern="1200" cap="none" spc="0" normalizeH="0" baseline="0" noProof="0" dirty="0">
              <a:ln>
                <a:noFill/>
              </a:ln>
              <a:solidFill>
                <a:srgbClr val="00B0F0"/>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55490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12AD3E-6964-47FE-A68D-71454976BACF}"/>
              </a:ext>
            </a:extLst>
          </p:cNvPr>
          <p:cNvGrpSpPr/>
          <p:nvPr/>
        </p:nvGrpSpPr>
        <p:grpSpPr>
          <a:xfrm>
            <a:off x="0" y="133350"/>
            <a:ext cx="9152902" cy="4876800"/>
            <a:chOff x="0" y="133350"/>
            <a:chExt cx="9152902" cy="4876800"/>
          </a:xfrm>
        </p:grpSpPr>
        <p:pic>
          <p:nvPicPr>
            <p:cNvPr id="1026" name="Picture 2" descr="Hình nền pp dễ thương">
              <a:extLst>
                <a:ext uri="{FF2B5EF4-FFF2-40B4-BE49-F238E27FC236}">
                  <a16:creationId xmlns:a16="http://schemas.microsoft.com/office/drawing/2014/main" id="{7C6C1998-F1A6-413E-90DB-6A5F54C8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2A2063FF-245B-4D1A-AC17-32B75C965989}"/>
              </a:ext>
            </a:extLst>
          </p:cNvPr>
          <p:cNvSpPr txBox="1"/>
          <p:nvPr/>
        </p:nvSpPr>
        <p:spPr>
          <a:xfrm>
            <a:off x="2667000" y="1224340"/>
            <a:ext cx="3810000" cy="1569660"/>
          </a:xfrm>
          <a:prstGeom prst="rect">
            <a:avLst/>
          </a:prstGeom>
          <a:noFill/>
        </p:spPr>
        <p:txBody>
          <a:bodyPr wrap="square" rtlCol="0">
            <a:spAutoFit/>
          </a:bodyPr>
          <a:lstStyle/>
          <a:p>
            <a:pPr marL="0" marR="0" lvl="0" indent="0" algn="l" defTabSz="91318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B0F0"/>
                </a:solidFill>
                <a:effectLst/>
                <a:uLnTx/>
                <a:uFillTx/>
                <a:latin typeface="UTM Avo" panose="02040603050506020204" pitchFamily="18" charset="0"/>
                <a:ea typeface="+mn-ea"/>
                <a:cs typeface="+mn-cs"/>
              </a:rPr>
              <a:t>TIẾT 3</a:t>
            </a:r>
          </a:p>
        </p:txBody>
      </p:sp>
    </p:spTree>
    <p:extLst>
      <p:ext uri="{BB962C8B-B14F-4D97-AF65-F5344CB8AC3E}">
        <p14:creationId xmlns:p14="http://schemas.microsoft.com/office/powerpoint/2010/main" val="171694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Document 17">
            <a:extLst>
              <a:ext uri="{FF2B5EF4-FFF2-40B4-BE49-F238E27FC236}">
                <a16:creationId xmlns:a16="http://schemas.microsoft.com/office/drawing/2014/main" id="{520D051F-6EE1-4AE7-9B21-D9F1CE8389BD}"/>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738" y="306496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207738" y="14830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panose="020B0604020202020204" pitchFamily="34" charset="0"/>
                <a:cs typeface="Arial" panose="020B0604020202020204" pitchFamily="34" charset="0"/>
              </a:rPr>
              <a:t>5</a:t>
            </a:r>
          </a:p>
        </p:txBody>
      </p:sp>
      <p:sp>
        <p:nvSpPr>
          <p:cNvPr id="17" name="TextBox 16"/>
          <p:cNvSpPr txBox="1"/>
          <p:nvPr/>
        </p:nvSpPr>
        <p:spPr>
          <a:xfrm>
            <a:off x="838200" y="133350"/>
            <a:ext cx="8140700" cy="461653"/>
          </a:xfrm>
          <a:prstGeom prst="rect">
            <a:avLst/>
          </a:prstGeom>
          <a:noFill/>
        </p:spPr>
        <p:txBody>
          <a:bodyPr wrap="square" lIns="91428" tIns="45714" rIns="91428" bIns="45714" rtlCol="0">
            <a:spAutoFit/>
          </a:bodyPr>
          <a:lstStyle/>
          <a:p>
            <a:pPr algn="just"/>
            <a:r>
              <a:rPr lang="en-US" sz="2400" b="1" dirty="0" err="1">
                <a:latin typeface="Arial" panose="020B0604020202020204" pitchFamily="34" charset="0"/>
                <a:ea typeface="Arial-Rounded" pitchFamily="34" charset="0"/>
                <a:cs typeface="Arial" panose="020B0604020202020204" pitchFamily="34" charset="0"/>
              </a:rPr>
              <a:t>Chọn</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từ</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ngữ</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để</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hoàn</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thiện</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câu</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và</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viết</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câu</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vào</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vở</a:t>
            </a:r>
            <a:endParaRPr lang="en-US" sz="2400" b="1" dirty="0">
              <a:latin typeface="Arial" panose="020B0604020202020204" pitchFamily="34" charset="0"/>
              <a:ea typeface="Arial-Rounded" pitchFamily="34" charset="0"/>
              <a:cs typeface="Arial" panose="020B0604020202020204" pitchFamily="34" charset="0"/>
            </a:endParaRPr>
          </a:p>
        </p:txBody>
      </p:sp>
      <p:sp>
        <p:nvSpPr>
          <p:cNvPr id="7" name="TextBox 6"/>
          <p:cNvSpPr txBox="1"/>
          <p:nvPr/>
        </p:nvSpPr>
        <p:spPr>
          <a:xfrm>
            <a:off x="893618" y="1145106"/>
            <a:ext cx="6781800" cy="584763"/>
          </a:xfrm>
          <a:prstGeom prst="rect">
            <a:avLst/>
          </a:prstGeom>
          <a:solidFill>
            <a:srgbClr val="B9EDFF"/>
          </a:solidFill>
        </p:spPr>
        <p:txBody>
          <a:bodyPr wrap="square" lIns="91428" tIns="45714" rIns="91428" bIns="45714" rtlCol="0">
            <a:spAutoFit/>
          </a:bodyPr>
          <a:lstStyle/>
          <a:p>
            <a:pPr algn="just"/>
            <a:r>
              <a:rPr lang="en-US" sz="3200" b="1">
                <a:latin typeface="Arial" panose="020B0604020202020204" pitchFamily="34" charset="0"/>
                <a:ea typeface="Arial-Rounded" pitchFamily="34" charset="0"/>
                <a:cs typeface="Arial" panose="020B0604020202020204" pitchFamily="34" charset="0"/>
              </a:rPr>
              <a:t>bổ ích				</a:t>
            </a:r>
          </a:p>
        </p:txBody>
      </p:sp>
      <p:sp>
        <p:nvSpPr>
          <p:cNvPr id="11" name="TextBox 10"/>
          <p:cNvSpPr txBox="1"/>
          <p:nvPr/>
        </p:nvSpPr>
        <p:spPr>
          <a:xfrm>
            <a:off x="228600" y="2052864"/>
            <a:ext cx="8610600" cy="584763"/>
          </a:xfrm>
          <a:prstGeom prst="rect">
            <a:avLst/>
          </a:prstGeom>
          <a:noFill/>
        </p:spPr>
        <p:txBody>
          <a:bodyPr wrap="square" lIns="91428" tIns="45714" rIns="91428" bIns="45714" rtlCol="0">
            <a:spAutoFit/>
          </a:bodyPr>
          <a:lstStyle/>
          <a:p>
            <a:pPr algn="just"/>
            <a:r>
              <a:rPr lang="en-US" sz="3200" b="1" dirty="0">
                <a:latin typeface="Arial" panose="020B0604020202020204" pitchFamily="34" charset="0"/>
                <a:ea typeface="Arial-Rounded" pitchFamily="34" charset="0"/>
                <a:cs typeface="Arial" panose="020B0604020202020204" pitchFamily="34" charset="0"/>
              </a:rPr>
              <a:t>	</a:t>
            </a:r>
            <a:r>
              <a:rPr lang="en-US" sz="3200" b="1" dirty="0" err="1">
                <a:latin typeface="Arial" panose="020B0604020202020204" pitchFamily="34" charset="0"/>
                <a:ea typeface="Arial-Rounded" pitchFamily="34" charset="0"/>
                <a:cs typeface="Arial" panose="020B0604020202020204" pitchFamily="34" charset="0"/>
              </a:rPr>
              <a:t>Uyên</a:t>
            </a:r>
            <a:r>
              <a:rPr lang="en-US" sz="3200" b="1" dirty="0">
                <a:latin typeface="Arial" panose="020B0604020202020204" pitchFamily="34" charset="0"/>
                <a:ea typeface="Arial-Rounded" pitchFamily="34" charset="0"/>
                <a:cs typeface="Arial" panose="020B0604020202020204" pitchFamily="34" charset="0"/>
              </a:rPr>
              <a:t> </a:t>
            </a:r>
            <a:r>
              <a:rPr lang="en-US" sz="3200" b="1" dirty="0" err="1">
                <a:latin typeface="Arial" panose="020B0604020202020204" pitchFamily="34" charset="0"/>
                <a:ea typeface="Arial-Rounded" pitchFamily="34" charset="0"/>
                <a:cs typeface="Arial" panose="020B0604020202020204" pitchFamily="34" charset="0"/>
              </a:rPr>
              <a:t>không</a:t>
            </a:r>
            <a:r>
              <a:rPr lang="en-US" sz="3200" b="1" dirty="0">
                <a:latin typeface="Arial" panose="020B0604020202020204" pitchFamily="34" charset="0"/>
                <a:ea typeface="Arial-Rounded" pitchFamily="34" charset="0"/>
                <a:cs typeface="Arial" panose="020B0604020202020204" pitchFamily="34" charset="0"/>
              </a:rPr>
              <a:t> (….………..) </a:t>
            </a:r>
            <a:r>
              <a:rPr lang="en-US" sz="3200" b="1" dirty="0" err="1">
                <a:latin typeface="Arial" panose="020B0604020202020204" pitchFamily="34" charset="0"/>
                <a:ea typeface="Arial-Rounded" pitchFamily="34" charset="0"/>
                <a:cs typeface="Arial" panose="020B0604020202020204" pitchFamily="34" charset="0"/>
              </a:rPr>
              <a:t>khi</a:t>
            </a:r>
            <a:r>
              <a:rPr lang="en-US" sz="3200" b="1" dirty="0">
                <a:latin typeface="Arial" panose="020B0604020202020204" pitchFamily="34" charset="0"/>
                <a:ea typeface="Arial-Rounded" pitchFamily="34" charset="0"/>
                <a:cs typeface="Arial" panose="020B0604020202020204" pitchFamily="34" charset="0"/>
              </a:rPr>
              <a:t> </a:t>
            </a:r>
            <a:r>
              <a:rPr lang="en-US" sz="3200" b="1" dirty="0" err="1">
                <a:latin typeface="Arial" panose="020B0604020202020204" pitchFamily="34" charset="0"/>
                <a:ea typeface="Arial-Rounded" pitchFamily="34" charset="0"/>
                <a:cs typeface="Arial" panose="020B0604020202020204" pitchFamily="34" charset="0"/>
              </a:rPr>
              <a:t>bị</a:t>
            </a:r>
            <a:r>
              <a:rPr lang="en-US" sz="3200" b="1" dirty="0">
                <a:latin typeface="Arial" panose="020B0604020202020204" pitchFamily="34" charset="0"/>
                <a:ea typeface="Arial-Rounded" pitchFamily="34" charset="0"/>
                <a:cs typeface="Arial" panose="020B0604020202020204" pitchFamily="34" charset="0"/>
              </a:rPr>
              <a:t> </a:t>
            </a:r>
            <a:r>
              <a:rPr lang="en-US" sz="3200" b="1" dirty="0" err="1">
                <a:latin typeface="Arial" panose="020B0604020202020204" pitchFamily="34" charset="0"/>
                <a:ea typeface="Arial-Rounded" pitchFamily="34" charset="0"/>
                <a:cs typeface="Arial" panose="020B0604020202020204" pitchFamily="34" charset="0"/>
              </a:rPr>
              <a:t>lạc</a:t>
            </a:r>
            <a:r>
              <a:rPr lang="en-US" sz="3200" b="1" dirty="0">
                <a:latin typeface="Arial" panose="020B0604020202020204" pitchFamily="34" charset="0"/>
                <a:ea typeface="Arial-Rounded" pitchFamily="34" charset="0"/>
                <a:cs typeface="Arial" panose="020B0604020202020204" pitchFamily="34" charset="0"/>
              </a:rPr>
              <a:t>.</a:t>
            </a:r>
          </a:p>
        </p:txBody>
      </p:sp>
      <p:sp>
        <p:nvSpPr>
          <p:cNvPr id="12" name="TextBox 11"/>
          <p:cNvSpPr txBox="1"/>
          <p:nvPr/>
        </p:nvSpPr>
        <p:spPr>
          <a:xfrm>
            <a:off x="5674335" y="1145106"/>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anose="020B0604020202020204" pitchFamily="34" charset="0"/>
                <a:ea typeface="Arial-Rounded" pitchFamily="34" charset="0"/>
                <a:cs typeface="Arial" panose="020B0604020202020204" pitchFamily="34" charset="0"/>
              </a:rPr>
              <a:t>mải mê</a:t>
            </a:r>
          </a:p>
        </p:txBody>
      </p:sp>
      <p:sp>
        <p:nvSpPr>
          <p:cNvPr id="13" name="TextBox 12"/>
          <p:cNvSpPr txBox="1"/>
          <p:nvPr/>
        </p:nvSpPr>
        <p:spPr>
          <a:xfrm>
            <a:off x="893618" y="1145106"/>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anose="020B0604020202020204" pitchFamily="34" charset="0"/>
                <a:ea typeface="Arial-Rounded" pitchFamily="34" charset="0"/>
                <a:cs typeface="Arial" panose="020B0604020202020204" pitchFamily="34" charset="0"/>
              </a:rPr>
              <a:t>người lạ</a:t>
            </a:r>
          </a:p>
        </p:txBody>
      </p:sp>
      <p:sp>
        <p:nvSpPr>
          <p:cNvPr id="10" name="TextBox 9"/>
          <p:cNvSpPr txBox="1"/>
          <p:nvPr/>
        </p:nvSpPr>
        <p:spPr>
          <a:xfrm>
            <a:off x="3124200" y="1145106"/>
            <a:ext cx="2362200" cy="584763"/>
          </a:xfrm>
          <a:prstGeom prst="rect">
            <a:avLst/>
          </a:prstGeom>
          <a:solidFill>
            <a:srgbClr val="B9EDFF"/>
          </a:solidFill>
          <a:ln>
            <a:noFill/>
          </a:ln>
        </p:spPr>
        <p:txBody>
          <a:bodyPr wrap="square" lIns="91428" tIns="45714" rIns="91428" bIns="45714" rtlCol="0">
            <a:spAutoFit/>
          </a:bodyPr>
          <a:lstStyle/>
          <a:p>
            <a:pPr algn="ctr"/>
            <a:r>
              <a:rPr lang="en-US" sz="3200" b="1" dirty="0" err="1">
                <a:latin typeface="Arial" panose="020B0604020202020204" pitchFamily="34" charset="0"/>
                <a:ea typeface="Arial-Rounded" pitchFamily="34" charset="0"/>
                <a:cs typeface="Arial" panose="020B0604020202020204" pitchFamily="34" charset="0"/>
              </a:rPr>
              <a:t>hoảng</a:t>
            </a:r>
            <a:r>
              <a:rPr lang="en-US" sz="3200" b="1" dirty="0">
                <a:latin typeface="Arial" panose="020B0604020202020204" pitchFamily="34" charset="0"/>
                <a:ea typeface="Arial-Rounded" pitchFamily="34" charset="0"/>
                <a:cs typeface="Arial" panose="020B0604020202020204" pitchFamily="34" charset="0"/>
              </a:rPr>
              <a:t> </a:t>
            </a:r>
            <a:r>
              <a:rPr lang="en-US" sz="3200" b="1" dirty="0" err="1">
                <a:latin typeface="Arial" panose="020B0604020202020204" pitchFamily="34" charset="0"/>
                <a:ea typeface="Arial-Rounded" pitchFamily="34" charset="0"/>
                <a:cs typeface="Arial" panose="020B0604020202020204" pitchFamily="34" charset="0"/>
              </a:rPr>
              <a:t>hốt</a:t>
            </a:r>
            <a:endParaRPr lang="en-US" sz="3200" b="1" dirty="0">
              <a:latin typeface="Arial" panose="020B0604020202020204" pitchFamily="34" charset="0"/>
              <a:ea typeface="Arial-Rounded" pitchFamily="34" charset="0"/>
              <a:cs typeface="Arial" panose="020B0604020202020204" pitchFamily="34" charset="0"/>
            </a:endParaRPr>
          </a:p>
        </p:txBody>
      </p:sp>
      <p:sp>
        <p:nvSpPr>
          <p:cNvPr id="15" name="Rectangle 14"/>
          <p:cNvSpPr/>
          <p:nvPr/>
        </p:nvSpPr>
        <p:spPr>
          <a:xfrm>
            <a:off x="838200" y="3540577"/>
            <a:ext cx="9067800" cy="630942"/>
          </a:xfrm>
          <a:prstGeom prst="rect">
            <a:avLst/>
          </a:prstGeom>
        </p:spPr>
        <p:txBody>
          <a:bodyPr wrap="square">
            <a:spAutoFit/>
          </a:bodyPr>
          <a:lstStyle/>
          <a:p>
            <a:pPr algn="just"/>
            <a:r>
              <a:rPr lang="vi-VN" sz="3500" b="1">
                <a:solidFill>
                  <a:srgbClr val="7030A0"/>
                </a:solidFill>
                <a:latin typeface="HP001 5 hàng" pitchFamily="34" charset="0"/>
              </a:rPr>
              <a:t>U</a:t>
            </a:r>
            <a:r>
              <a:rPr lang="el-GR" sz="3500" b="1">
                <a:solidFill>
                  <a:srgbClr val="7030A0"/>
                </a:solidFill>
                <a:latin typeface="HP001 5 hàng" pitchFamily="34" charset="0"/>
              </a:rPr>
              <a:t>ΐ</a:t>
            </a:r>
            <a:r>
              <a:rPr lang="vi-VN" sz="3500" b="1">
                <a:solidFill>
                  <a:srgbClr val="7030A0"/>
                </a:solidFill>
                <a:latin typeface="HP001 5 hàng" pitchFamily="34" charset="0"/>
              </a:rPr>
              <a:t>łn </a:t>
            </a:r>
            <a:r>
              <a:rPr lang="el-GR" sz="3500" b="1">
                <a:solidFill>
                  <a:srgbClr val="7030A0"/>
                </a:solidFill>
                <a:latin typeface="HP001 5 hàng" pitchFamily="34" charset="0"/>
              </a:rPr>
              <a:t>δ</a:t>
            </a:r>
            <a:r>
              <a:rPr lang="vi-VN" sz="3500" b="1">
                <a:solidFill>
                  <a:srgbClr val="7030A0"/>
                </a:solidFill>
                <a:latin typeface="HP001 5 hàng" pitchFamily="34" charset="0"/>
              </a:rPr>
              <a:t>Ūg h♪ng hō </a:t>
            </a:r>
            <a:r>
              <a:rPr lang="el-GR" sz="3500" b="1">
                <a:solidFill>
                  <a:srgbClr val="7030A0"/>
                </a:solidFill>
                <a:latin typeface="HP001 5 hàng" pitchFamily="34" charset="0"/>
              </a:rPr>
              <a:t>δ</a:t>
            </a:r>
            <a:r>
              <a:rPr lang="vi-VN" sz="3500" b="1">
                <a:solidFill>
                  <a:srgbClr val="7030A0"/>
                </a:solidFill>
                <a:latin typeface="HP001 5 hàng" pitchFamily="34" charset="0"/>
              </a:rPr>
              <a:t>i </a:t>
            </a:r>
            <a:r>
              <a:rPr lang="el-GR" sz="3500" b="1">
                <a:solidFill>
                  <a:srgbClr val="7030A0"/>
                </a:solidFill>
                <a:latin typeface="HP001 5 hàng" pitchFamily="34" charset="0"/>
              </a:rPr>
              <a:t>λ</a:t>
            </a:r>
            <a:r>
              <a:rPr lang="vi-VN" sz="3500" b="1">
                <a:solidFill>
                  <a:srgbClr val="7030A0"/>
                </a:solidFill>
                <a:latin typeface="HP001 5 hàng" pitchFamily="34" charset="0"/>
              </a:rPr>
              <a:t>Ż lạc</a:t>
            </a:r>
            <a:r>
              <a:rPr lang="en-US" sz="3500" b="1">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3"/>
                                        </p:tgtEl>
                                        <p:attrNameLst>
                                          <p:attrName>r</p:attrName>
                                        </p:attrNameLst>
                                      </p:cBhvr>
                                    </p:animRot>
                                    <p:animRot by="-240000">
                                      <p:cBhvr>
                                        <p:cTn id="16" dur="200" fill="hold">
                                          <p:stCondLst>
                                            <p:cond delay="200"/>
                                          </p:stCondLst>
                                        </p:cTn>
                                        <p:tgtEl>
                                          <p:spTgt spid="13"/>
                                        </p:tgtEl>
                                        <p:attrNameLst>
                                          <p:attrName>r</p:attrName>
                                        </p:attrNameLst>
                                      </p:cBhvr>
                                    </p:animRot>
                                    <p:animRot by="240000">
                                      <p:cBhvr>
                                        <p:cTn id="17" dur="200" fill="hold">
                                          <p:stCondLst>
                                            <p:cond delay="400"/>
                                          </p:stCondLst>
                                        </p:cTn>
                                        <p:tgtEl>
                                          <p:spTgt spid="13"/>
                                        </p:tgtEl>
                                        <p:attrNameLst>
                                          <p:attrName>r</p:attrName>
                                        </p:attrNameLst>
                                      </p:cBhvr>
                                    </p:animRot>
                                    <p:animRot by="-240000">
                                      <p:cBhvr>
                                        <p:cTn id="18" dur="200" fill="hold">
                                          <p:stCondLst>
                                            <p:cond delay="600"/>
                                          </p:stCondLst>
                                        </p:cTn>
                                        <p:tgtEl>
                                          <p:spTgt spid="13"/>
                                        </p:tgtEl>
                                        <p:attrNameLst>
                                          <p:attrName>r</p:attrName>
                                        </p:attrNameLst>
                                      </p:cBhvr>
                                    </p:animRot>
                                    <p:animRot by="120000">
                                      <p:cBhvr>
                                        <p:cTn id="19" dur="200" fill="hold">
                                          <p:stCondLst>
                                            <p:cond delay="800"/>
                                          </p:stCondLst>
                                        </p:cTn>
                                        <p:tgtEl>
                                          <p:spTgt spid="1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2"/>
                                        </p:tgtEl>
                                        <p:attrNameLst>
                                          <p:attrName>r</p:attrName>
                                        </p:attrNameLst>
                                      </p:cBhvr>
                                    </p:animRot>
                                    <p:animRot by="-240000">
                                      <p:cBhvr>
                                        <p:cTn id="25" dur="200" fill="hold">
                                          <p:stCondLst>
                                            <p:cond delay="200"/>
                                          </p:stCondLst>
                                        </p:cTn>
                                        <p:tgtEl>
                                          <p:spTgt spid="12"/>
                                        </p:tgtEl>
                                        <p:attrNameLst>
                                          <p:attrName>r</p:attrName>
                                        </p:attrNameLst>
                                      </p:cBhvr>
                                    </p:animRot>
                                    <p:animRot by="240000">
                                      <p:cBhvr>
                                        <p:cTn id="26" dur="200" fill="hold">
                                          <p:stCondLst>
                                            <p:cond delay="400"/>
                                          </p:stCondLst>
                                        </p:cTn>
                                        <p:tgtEl>
                                          <p:spTgt spid="12"/>
                                        </p:tgtEl>
                                        <p:attrNameLst>
                                          <p:attrName>r</p:attrName>
                                        </p:attrNameLst>
                                      </p:cBhvr>
                                    </p:animRot>
                                    <p:animRot by="-240000">
                                      <p:cBhvr>
                                        <p:cTn id="27" dur="200" fill="hold">
                                          <p:stCondLst>
                                            <p:cond delay="600"/>
                                          </p:stCondLst>
                                        </p:cTn>
                                        <p:tgtEl>
                                          <p:spTgt spid="12"/>
                                        </p:tgtEl>
                                        <p:attrNameLst>
                                          <p:attrName>r</p:attrName>
                                        </p:attrNameLst>
                                      </p:cBhvr>
                                    </p:animRot>
                                    <p:animRot by="120000">
                                      <p:cBhvr>
                                        <p:cTn id="28" dur="200" fill="hold">
                                          <p:stCondLst>
                                            <p:cond delay="800"/>
                                          </p:stCondLst>
                                        </p:cTn>
                                        <p:tgtEl>
                                          <p:spTgt spid="1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grpId="0" nodeType="clickEffect">
                                  <p:stCondLst>
                                    <p:cond delay="0"/>
                                  </p:stCondLst>
                                  <p:iterate type="lt">
                                    <p:tmPct val="0"/>
                                  </p:iterate>
                                  <p:childTnLst>
                                    <p:animMotion origin="layout" path="M 0.02552 -0.01296 L 0.05417 0.17624 " pathEditMode="relative" rAng="0" ptsTypes="AA">
                                      <p:cBhvr>
                                        <p:cTn id="33" dur="2000" fill="hold"/>
                                        <p:tgtEl>
                                          <p:spTgt spid="10"/>
                                        </p:tgtEl>
                                        <p:attrNameLst>
                                          <p:attrName>ppt_x</p:attrName>
                                          <p:attrName>ppt_y</p:attrName>
                                        </p:attrNameLst>
                                      </p:cBhvr>
                                      <p:rCtr x="1424" y="9444"/>
                                    </p:animMotion>
                                  </p:childTnLst>
                                  <p:subTnLst>
                                    <p:audio>
                                      <p:cMediaNode vol="100000">
                                        <p:cTn display="0" masterRel="sameClick">
                                          <p:stCondLst>
                                            <p:cond evt="begin" delay="0">
                                              <p:tn val="3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panose="020B0604020202020204" pitchFamily="34" charset="0"/>
                <a:cs typeface="Arial" panose="020B0604020202020204" pitchFamily="34" charset="0"/>
              </a:rPr>
              <a:t>6</a:t>
            </a:r>
          </a:p>
        </p:txBody>
      </p:sp>
      <p:sp>
        <p:nvSpPr>
          <p:cNvPr id="3" name="TextBox 2"/>
          <p:cNvSpPr txBox="1"/>
          <p:nvPr/>
        </p:nvSpPr>
        <p:spPr>
          <a:xfrm>
            <a:off x="643084" y="140866"/>
            <a:ext cx="8094518" cy="830985"/>
          </a:xfrm>
          <a:prstGeom prst="rect">
            <a:avLst/>
          </a:prstGeom>
          <a:noFill/>
        </p:spPr>
        <p:txBody>
          <a:bodyPr wrap="square" lIns="91428" tIns="45714" rIns="91428" bIns="45714" rtlCol="0">
            <a:spAutoFit/>
          </a:bodyPr>
          <a:lstStyle/>
          <a:p>
            <a:pPr algn="just"/>
            <a:r>
              <a:rPr lang="en-US" sz="2400" b="1" dirty="0">
                <a:latin typeface="Arial" panose="020B0604020202020204" pitchFamily="34" charset="0"/>
                <a:ea typeface="Arial-Rounded" pitchFamily="34" charset="0"/>
                <a:cs typeface="Arial" panose="020B0604020202020204" pitchFamily="34" charset="0"/>
              </a:rPr>
              <a:t>Quan </a:t>
            </a:r>
            <a:r>
              <a:rPr lang="en-US" sz="2400" b="1" dirty="0" err="1">
                <a:latin typeface="Arial" panose="020B0604020202020204" pitchFamily="34" charset="0"/>
                <a:ea typeface="Arial-Rounded" pitchFamily="34" charset="0"/>
                <a:cs typeface="Arial" panose="020B0604020202020204" pitchFamily="34" charset="0"/>
              </a:rPr>
              <a:t>sát</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tranh</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và</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dùng</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từ</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ngữ</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trong</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khung</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để</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nói</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Nếu</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chẳng</a:t>
            </a:r>
            <a:r>
              <a:rPr lang="en-US" sz="2400" b="1" dirty="0">
                <a:latin typeface="Arial" panose="020B0604020202020204" pitchFamily="34" charset="0"/>
                <a:ea typeface="Arial-Rounded" pitchFamily="34" charset="0"/>
                <a:cs typeface="Arial" panose="020B0604020202020204" pitchFamily="34" charset="0"/>
              </a:rPr>
              <a:t> may </a:t>
            </a:r>
            <a:r>
              <a:rPr lang="en-US" sz="2400" b="1" dirty="0" err="1">
                <a:latin typeface="Arial" panose="020B0604020202020204" pitchFamily="34" charset="0"/>
                <a:ea typeface="Arial-Rounded" pitchFamily="34" charset="0"/>
                <a:cs typeface="Arial" panose="020B0604020202020204" pitchFamily="34" charset="0"/>
              </a:rPr>
              <a:t>bị</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lạc</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em</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sẽ</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làm</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gì</a:t>
            </a:r>
            <a:r>
              <a:rPr lang="en-US" sz="2400" b="1" dirty="0">
                <a:latin typeface="Arial" panose="020B0604020202020204" pitchFamily="34" charset="0"/>
                <a:ea typeface="Arial-Rounded" pitchFamily="34" charset="0"/>
                <a:cs typeface="Arial" panose="020B0604020202020204" pitchFamily="34" charset="0"/>
              </a:rPr>
              <a:t>?</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95" y="1276350"/>
            <a:ext cx="2438400" cy="3590021"/>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5736" r="9947" b="4172"/>
          <a:stretch/>
        </p:blipFill>
        <p:spPr bwMode="auto">
          <a:xfrm>
            <a:off x="6619003" y="1276350"/>
            <a:ext cx="2352293" cy="3612700"/>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650217" y="1657350"/>
            <a:ext cx="1959680"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a:latin typeface="Arial" panose="020B0604020202020204" pitchFamily="34" charset="0"/>
                <a:ea typeface="Arial-Rounded" pitchFamily="34" charset="0"/>
                <a:cs typeface="Arial" panose="020B0604020202020204" pitchFamily="34" charset="0"/>
              </a:rPr>
              <a:t>gọi điện</a:t>
            </a:r>
          </a:p>
        </p:txBody>
      </p:sp>
      <p:sp>
        <p:nvSpPr>
          <p:cNvPr id="17" name="TextBox 16"/>
          <p:cNvSpPr txBox="1"/>
          <p:nvPr/>
        </p:nvSpPr>
        <p:spPr>
          <a:xfrm>
            <a:off x="2993245" y="3789165"/>
            <a:ext cx="3316515"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dirty="0" err="1">
                <a:latin typeface="Arial" panose="020B0604020202020204" pitchFamily="34" charset="0"/>
                <a:ea typeface="Arial-Rounded" pitchFamily="34" charset="0"/>
                <a:cs typeface="Arial" panose="020B0604020202020204" pitchFamily="34" charset="0"/>
              </a:rPr>
              <a:t>nhân</a:t>
            </a:r>
            <a:r>
              <a:rPr lang="en-US" sz="3200" dirty="0">
                <a:latin typeface="Arial" panose="020B0604020202020204" pitchFamily="34" charset="0"/>
                <a:ea typeface="Arial-Rounded" pitchFamily="34" charset="0"/>
                <a:cs typeface="Arial" panose="020B0604020202020204" pitchFamily="34" charset="0"/>
              </a:rPr>
              <a:t> </a:t>
            </a:r>
            <a:r>
              <a:rPr lang="en-US" sz="3200" dirty="0" err="1">
                <a:latin typeface="Arial" panose="020B0604020202020204" pitchFamily="34" charset="0"/>
                <a:ea typeface="Arial-Rounded" pitchFamily="34" charset="0"/>
                <a:cs typeface="Arial" panose="020B0604020202020204" pitchFamily="34" charset="0"/>
              </a:rPr>
              <a:t>viên</a:t>
            </a:r>
            <a:r>
              <a:rPr lang="en-US" sz="3200" dirty="0">
                <a:latin typeface="Arial" panose="020B0604020202020204" pitchFamily="34" charset="0"/>
                <a:ea typeface="Arial-Rounded" pitchFamily="34" charset="0"/>
                <a:cs typeface="Arial" panose="020B0604020202020204" pitchFamily="34" charset="0"/>
              </a:rPr>
              <a:t> </a:t>
            </a:r>
            <a:r>
              <a:rPr lang="en-US" sz="3200" dirty="0" err="1">
                <a:latin typeface="Arial" panose="020B0604020202020204" pitchFamily="34" charset="0"/>
                <a:ea typeface="Arial-Rounded" pitchFamily="34" charset="0"/>
                <a:cs typeface="Arial" panose="020B0604020202020204" pitchFamily="34" charset="0"/>
              </a:rPr>
              <a:t>bảo</a:t>
            </a:r>
            <a:r>
              <a:rPr lang="en-US" sz="3200" dirty="0">
                <a:latin typeface="Arial" panose="020B0604020202020204" pitchFamily="34" charset="0"/>
                <a:ea typeface="Arial-Rounded" pitchFamily="34" charset="0"/>
                <a:cs typeface="Arial" panose="020B0604020202020204" pitchFamily="34" charset="0"/>
              </a:rPr>
              <a:t> </a:t>
            </a:r>
            <a:r>
              <a:rPr lang="en-US" sz="3200" dirty="0" err="1">
                <a:latin typeface="Arial" panose="020B0604020202020204" pitchFamily="34" charset="0"/>
                <a:ea typeface="Arial-Rounded" pitchFamily="34" charset="0"/>
                <a:cs typeface="Arial" panose="020B0604020202020204" pitchFamily="34" charset="0"/>
              </a:rPr>
              <a:t>vệ</a:t>
            </a:r>
            <a:endParaRPr lang="en-US" sz="3200" dirty="0">
              <a:latin typeface="Arial" panose="020B0604020202020204" pitchFamily="34" charset="0"/>
              <a:ea typeface="Arial-Rounded" pitchFamily="34" charset="0"/>
              <a:cs typeface="Arial" panose="020B0604020202020204" pitchFamily="34" charset="0"/>
            </a:endParaRPr>
          </a:p>
        </p:txBody>
      </p:sp>
      <p:sp>
        <p:nvSpPr>
          <p:cNvPr id="22" name="TextBox 21"/>
          <p:cNvSpPr txBox="1"/>
          <p:nvPr/>
        </p:nvSpPr>
        <p:spPr>
          <a:xfrm>
            <a:off x="3307838" y="2666524"/>
            <a:ext cx="2740922"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dirty="0" err="1">
                <a:latin typeface="Arial" panose="020B0604020202020204" pitchFamily="34" charset="0"/>
                <a:ea typeface="Arial-Rounded" pitchFamily="34" charset="0"/>
                <a:cs typeface="Arial" panose="020B0604020202020204" pitchFamily="34" charset="0"/>
              </a:rPr>
              <a:t>người</a:t>
            </a:r>
            <a:r>
              <a:rPr lang="en-US" sz="3200" dirty="0">
                <a:latin typeface="Arial" panose="020B0604020202020204" pitchFamily="34" charset="0"/>
                <a:ea typeface="Arial-Rounded" pitchFamily="34" charset="0"/>
                <a:cs typeface="Arial" panose="020B0604020202020204" pitchFamily="34" charset="0"/>
              </a:rPr>
              <a:t> </a:t>
            </a:r>
            <a:r>
              <a:rPr lang="en-US" sz="3200" dirty="0" err="1">
                <a:latin typeface="Arial" panose="020B0604020202020204" pitchFamily="34" charset="0"/>
                <a:ea typeface="Arial-Rounded" pitchFamily="34" charset="0"/>
                <a:cs typeface="Arial" panose="020B0604020202020204" pitchFamily="34" charset="0"/>
              </a:rPr>
              <a:t>lạ</a:t>
            </a:r>
            <a:endParaRPr lang="en-US" sz="3200" dirty="0">
              <a:latin typeface="Arial" panose="020B0604020202020204" pitchFamily="34" charset="0"/>
              <a:ea typeface="Arial-Rounded" pitchFamily="34" charset="0"/>
              <a:cs typeface="Arial" panose="020B0604020202020204" pitchFamily="34" charset="0"/>
            </a:endParaRPr>
          </a:p>
        </p:txBody>
      </p:sp>
    </p:spTree>
    <p:extLst>
      <p:ext uri="{BB962C8B-B14F-4D97-AF65-F5344CB8AC3E}">
        <p14:creationId xmlns:p14="http://schemas.microsoft.com/office/powerpoint/2010/main" val="394445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Document 17">
            <a:extLst>
              <a:ext uri="{FF2B5EF4-FFF2-40B4-BE49-F238E27FC236}">
                <a16:creationId xmlns:a16="http://schemas.microsoft.com/office/drawing/2014/main" id="{CC59C633-F6F7-4E0D-BFF3-BD6AACEAD354}"/>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C24B8D7-2315-4F7F-B901-8228DB91A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5153" y="-51854"/>
            <a:ext cx="1024081" cy="1024081"/>
          </a:xfrm>
          <a:prstGeom prst="rect">
            <a:avLst/>
          </a:prstGeom>
        </p:spPr>
      </p:pic>
      <p:pic>
        <p:nvPicPr>
          <p:cNvPr id="6" name="Picture 5">
            <a:extLst>
              <a:ext uri="{FF2B5EF4-FFF2-40B4-BE49-F238E27FC236}">
                <a16:creationId xmlns:a16="http://schemas.microsoft.com/office/drawing/2014/main" id="{081BE981-907C-429E-AEBB-23E29A8DE4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09" y="-211597"/>
            <a:ext cx="1242112" cy="1242112"/>
          </a:xfrm>
          <a:prstGeom prst="rect">
            <a:avLst/>
          </a:prstGeom>
        </p:spPr>
      </p:pic>
    </p:spTree>
    <p:extLst>
      <p:ext uri="{BB962C8B-B14F-4D97-AF65-F5344CB8AC3E}">
        <p14:creationId xmlns:p14="http://schemas.microsoft.com/office/powerpoint/2010/main" val="2254700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TotalTime>
  <Words>190</Words>
  <Application>Microsoft Office PowerPoint</Application>
  <PresentationFormat>On-screen Show (16:9)</PresentationFormat>
  <Paragraphs>28</Paragraphs>
  <Slides>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Arial-Rounded</vt:lpstr>
      <vt:lpstr>Calibri</vt:lpstr>
      <vt:lpstr>HP001 4 hàng</vt:lpstr>
      <vt:lpstr>HP001 5 hàng</vt:lpstr>
      <vt:lpstr>Times New Roman</vt:lpstr>
      <vt:lpstr>UTM Avo</vt:lpstr>
      <vt:lpstr>Office Theme</vt:lpstr>
      <vt:lpstr>PowerPoint Presentation</vt:lpstr>
      <vt:lpstr>PowerPoint Presentation</vt:lpstr>
      <vt:lpstr>Tìm từ có vần oanh trong bài Nếu không may bị lạc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Quynh Nguyen Thi Nhu</cp:lastModifiedBy>
  <cp:revision>241</cp:revision>
  <dcterms:created xsi:type="dcterms:W3CDTF">2020-12-08T15:48:47Z</dcterms:created>
  <dcterms:modified xsi:type="dcterms:W3CDTF">2023-03-21T07:33:46Z</dcterms:modified>
</cp:coreProperties>
</file>