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90" r:id="rId4"/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80"/>
    <a:srgbClr val="FD0B95"/>
    <a:srgbClr val="FEDEF3"/>
    <a:srgbClr val="F7BFCC"/>
    <a:srgbClr val="FE8ACC"/>
    <a:srgbClr val="FECEED"/>
    <a:srgbClr val="FDBBE5"/>
    <a:srgbClr val="FD49B0"/>
    <a:srgbClr val="FEA8D9"/>
    <a:srgbClr val="FD2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92" d="100"/>
          <a:sy n="92" d="100"/>
        </p:scale>
        <p:origin x="5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3250083" y="3055019"/>
            <a:ext cx="2115697" cy="1848869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81" y="2109520"/>
            <a:ext cx="9874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75" y="2217737"/>
            <a:ext cx="69310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23" y="3584943"/>
            <a:ext cx="1538156" cy="131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43319"/>
            <a:ext cx="8915400" cy="1343381"/>
          </a:xfrm>
          <a:prstGeom prst="rect">
            <a:avLst/>
          </a:prstGeom>
          <a:solidFill>
            <a:srgbClr val="F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218" y="843319"/>
            <a:ext cx="211281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giật mình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Nam (………..) nghĩ ngay ra lời giải cho câu đố.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371041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Ông kể cho em nghe một câu chuyện  (..…………).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1601937"/>
            <a:ext cx="2286000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giúp nhau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1601937"/>
            <a:ext cx="2286000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cứu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0468" y="839343"/>
            <a:ext cx="2118732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cảm động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1252" y="839343"/>
            <a:ext cx="2004432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nhanh trí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23038 0.34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4784 L -0.70902 0.650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51" y="3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52714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Nam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a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Ǉrí w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θ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ĩ wgay ǟa lƟ giải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 câu đố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Ông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ΓϜ 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 em w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Ή;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jŎ câu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İn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87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cảm đųg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57150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Kể lại câu chuyện </a:t>
            </a:r>
            <a:r>
              <a:rPr lang="en-US" sz="28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Kiến và chim bồ câu</a:t>
            </a:r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0550"/>
            <a:ext cx="2286000" cy="194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890039"/>
            <a:ext cx="2286001" cy="19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4040"/>
            <a:ext cx="2286001" cy="19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76550"/>
            <a:ext cx="2286000" cy="194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202" y="244754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Một con kiến (…)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44754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Nghe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kêu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(…)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0716" y="4748892"/>
            <a:ext cx="28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Một hôm kiến thấy (…)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3714" y="4748892"/>
            <a:ext cx="379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Bồ câu tìm đến chỗ kiến (…)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114</Words>
  <Application>Microsoft Office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HP001 4 hàng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227</cp:revision>
  <dcterms:created xsi:type="dcterms:W3CDTF">2020-12-08T15:48:47Z</dcterms:created>
  <dcterms:modified xsi:type="dcterms:W3CDTF">2023-03-21T07:35:42Z</dcterms:modified>
</cp:coreProperties>
</file>