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6" r:id="rId3"/>
    <p:sldId id="291" r:id="rId4"/>
    <p:sldId id="270" r:id="rId5"/>
    <p:sldId id="292" r:id="rId6"/>
    <p:sldId id="293" r:id="rId7"/>
    <p:sldId id="294" r:id="rId8"/>
    <p:sldId id="297" r:id="rId9"/>
    <p:sldId id="272" r:id="rId10"/>
  </p:sldIdLst>
  <p:sldSz cx="9144000" cy="5143500" type="screen16x9"/>
  <p:notesSz cx="6858000" cy="9144000"/>
  <p:defaultTextStyle>
    <a:defPPr>
      <a:defRPr lang="en-US"/>
    </a:defPPr>
    <a:lvl1pPr marL="0" algn="l" defTabSz="913056" rtl="0" eaLnBrk="1" latinLnBrk="0" hangingPunct="1">
      <a:defRPr sz="1800" kern="1200">
        <a:solidFill>
          <a:schemeClr val="tx1"/>
        </a:solidFill>
        <a:latin typeface="+mn-lt"/>
        <a:ea typeface="+mn-ea"/>
        <a:cs typeface="+mn-cs"/>
      </a:defRPr>
    </a:lvl1pPr>
    <a:lvl2pPr marL="456527" algn="l" defTabSz="913056" rtl="0" eaLnBrk="1" latinLnBrk="0" hangingPunct="1">
      <a:defRPr sz="1800" kern="1200">
        <a:solidFill>
          <a:schemeClr val="tx1"/>
        </a:solidFill>
        <a:latin typeface="+mn-lt"/>
        <a:ea typeface="+mn-ea"/>
        <a:cs typeface="+mn-cs"/>
      </a:defRPr>
    </a:lvl2pPr>
    <a:lvl3pPr marL="913056" algn="l" defTabSz="913056" rtl="0" eaLnBrk="1" latinLnBrk="0" hangingPunct="1">
      <a:defRPr sz="1800" kern="1200">
        <a:solidFill>
          <a:schemeClr val="tx1"/>
        </a:solidFill>
        <a:latin typeface="+mn-lt"/>
        <a:ea typeface="+mn-ea"/>
        <a:cs typeface="+mn-cs"/>
      </a:defRPr>
    </a:lvl3pPr>
    <a:lvl4pPr marL="1369583" algn="l" defTabSz="913056" rtl="0" eaLnBrk="1" latinLnBrk="0" hangingPunct="1">
      <a:defRPr sz="1800" kern="1200">
        <a:solidFill>
          <a:schemeClr val="tx1"/>
        </a:solidFill>
        <a:latin typeface="+mn-lt"/>
        <a:ea typeface="+mn-ea"/>
        <a:cs typeface="+mn-cs"/>
      </a:defRPr>
    </a:lvl4pPr>
    <a:lvl5pPr marL="1826111" algn="l" defTabSz="913056" rtl="0" eaLnBrk="1" latinLnBrk="0" hangingPunct="1">
      <a:defRPr sz="1800" kern="1200">
        <a:solidFill>
          <a:schemeClr val="tx1"/>
        </a:solidFill>
        <a:latin typeface="+mn-lt"/>
        <a:ea typeface="+mn-ea"/>
        <a:cs typeface="+mn-cs"/>
      </a:defRPr>
    </a:lvl5pPr>
    <a:lvl6pPr marL="2282638" algn="l" defTabSz="913056" rtl="0" eaLnBrk="1" latinLnBrk="0" hangingPunct="1">
      <a:defRPr sz="1800" kern="1200">
        <a:solidFill>
          <a:schemeClr val="tx1"/>
        </a:solidFill>
        <a:latin typeface="+mn-lt"/>
        <a:ea typeface="+mn-ea"/>
        <a:cs typeface="+mn-cs"/>
      </a:defRPr>
    </a:lvl6pPr>
    <a:lvl7pPr marL="2739166" algn="l" defTabSz="913056" rtl="0" eaLnBrk="1" latinLnBrk="0" hangingPunct="1">
      <a:defRPr sz="1800" kern="1200">
        <a:solidFill>
          <a:schemeClr val="tx1"/>
        </a:solidFill>
        <a:latin typeface="+mn-lt"/>
        <a:ea typeface="+mn-ea"/>
        <a:cs typeface="+mn-cs"/>
      </a:defRPr>
    </a:lvl7pPr>
    <a:lvl8pPr marL="3195694" algn="l" defTabSz="913056" rtl="0" eaLnBrk="1" latinLnBrk="0" hangingPunct="1">
      <a:defRPr sz="1800" kern="1200">
        <a:solidFill>
          <a:schemeClr val="tx1"/>
        </a:solidFill>
        <a:latin typeface="+mn-lt"/>
        <a:ea typeface="+mn-ea"/>
        <a:cs typeface="+mn-cs"/>
      </a:defRPr>
    </a:lvl8pPr>
    <a:lvl9pPr marL="3652221" algn="l" defTabSz="91305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980"/>
    <a:srgbClr val="FD0B95"/>
    <a:srgbClr val="FEDEF3"/>
    <a:srgbClr val="F7BFCC"/>
    <a:srgbClr val="FE8ACC"/>
    <a:srgbClr val="FECEED"/>
    <a:srgbClr val="FDBBE5"/>
    <a:srgbClr val="FD49B0"/>
    <a:srgbClr val="FEA8D9"/>
    <a:srgbClr val="FD2B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72" autoAdjust="0"/>
  </p:normalViewPr>
  <p:slideViewPr>
    <p:cSldViewPr>
      <p:cViewPr varScale="1">
        <p:scale>
          <a:sx n="92" d="100"/>
          <a:sy n="92" d="100"/>
        </p:scale>
        <p:origin x="540" y="5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pPr/>
              <a:t>3/21/2023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pPr/>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3178" rtl="0" eaLnBrk="1" latinLnBrk="0" hangingPunct="1">
      <a:defRPr sz="1200" kern="1200">
        <a:solidFill>
          <a:schemeClr val="tx1"/>
        </a:solidFill>
        <a:latin typeface="+mn-lt"/>
        <a:ea typeface="+mn-ea"/>
        <a:cs typeface="+mn-cs"/>
      </a:defRPr>
    </a:lvl1pPr>
    <a:lvl2pPr marL="456589" algn="l" defTabSz="913178" rtl="0" eaLnBrk="1" latinLnBrk="0" hangingPunct="1">
      <a:defRPr sz="1200" kern="1200">
        <a:solidFill>
          <a:schemeClr val="tx1"/>
        </a:solidFill>
        <a:latin typeface="+mn-lt"/>
        <a:ea typeface="+mn-ea"/>
        <a:cs typeface="+mn-cs"/>
      </a:defRPr>
    </a:lvl2pPr>
    <a:lvl3pPr marL="913178" algn="l" defTabSz="913178" rtl="0" eaLnBrk="1" latinLnBrk="0" hangingPunct="1">
      <a:defRPr sz="1200" kern="1200">
        <a:solidFill>
          <a:schemeClr val="tx1"/>
        </a:solidFill>
        <a:latin typeface="+mn-lt"/>
        <a:ea typeface="+mn-ea"/>
        <a:cs typeface="+mn-cs"/>
      </a:defRPr>
    </a:lvl3pPr>
    <a:lvl4pPr marL="1369769" algn="l" defTabSz="913178" rtl="0" eaLnBrk="1" latinLnBrk="0" hangingPunct="1">
      <a:defRPr sz="1200" kern="1200">
        <a:solidFill>
          <a:schemeClr val="tx1"/>
        </a:solidFill>
        <a:latin typeface="+mn-lt"/>
        <a:ea typeface="+mn-ea"/>
        <a:cs typeface="+mn-cs"/>
      </a:defRPr>
    </a:lvl4pPr>
    <a:lvl5pPr marL="1826358" algn="l" defTabSz="913178" rtl="0" eaLnBrk="1" latinLnBrk="0" hangingPunct="1">
      <a:defRPr sz="1200" kern="1200">
        <a:solidFill>
          <a:schemeClr val="tx1"/>
        </a:solidFill>
        <a:latin typeface="+mn-lt"/>
        <a:ea typeface="+mn-ea"/>
        <a:cs typeface="+mn-cs"/>
      </a:defRPr>
    </a:lvl5pPr>
    <a:lvl6pPr marL="2282948" algn="l" defTabSz="913178" rtl="0" eaLnBrk="1" latinLnBrk="0" hangingPunct="1">
      <a:defRPr sz="1200" kern="1200">
        <a:solidFill>
          <a:schemeClr val="tx1"/>
        </a:solidFill>
        <a:latin typeface="+mn-lt"/>
        <a:ea typeface="+mn-ea"/>
        <a:cs typeface="+mn-cs"/>
      </a:defRPr>
    </a:lvl6pPr>
    <a:lvl7pPr marL="2739538" algn="l" defTabSz="913178" rtl="0" eaLnBrk="1" latinLnBrk="0" hangingPunct="1">
      <a:defRPr sz="1200" kern="1200">
        <a:solidFill>
          <a:schemeClr val="tx1"/>
        </a:solidFill>
        <a:latin typeface="+mn-lt"/>
        <a:ea typeface="+mn-ea"/>
        <a:cs typeface="+mn-cs"/>
      </a:defRPr>
    </a:lvl7pPr>
    <a:lvl8pPr marL="3196127" algn="l" defTabSz="913178" rtl="0" eaLnBrk="1" latinLnBrk="0" hangingPunct="1">
      <a:defRPr sz="1200" kern="1200">
        <a:solidFill>
          <a:schemeClr val="tx1"/>
        </a:solidFill>
        <a:latin typeface="+mn-lt"/>
        <a:ea typeface="+mn-ea"/>
        <a:cs typeface="+mn-cs"/>
      </a:defRPr>
    </a:lvl8pPr>
    <a:lvl9pPr marL="3652716" algn="l" defTabSz="9131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Gọi</a:t>
            </a:r>
            <a:r>
              <a:rPr lang="en-US" baseline="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2</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GV hướng</a:t>
            </a:r>
            <a:r>
              <a:rPr lang="en-US" baseline="0"/>
              <a:t> dẫn hs đồ chữ hoa K. GV hỏi để khai thác cho HS hiểu kĩ thuật viết (chữ đầu câu viết hoa, cuối câu có dấu chấm, khoảng cách các chữ bằng 1 con chữ o…)</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4</a:t>
            </a:fld>
            <a:endParaRPr lang="en-US"/>
          </a:p>
        </p:txBody>
      </p:sp>
    </p:spTree>
    <p:extLst>
      <p:ext uri="{BB962C8B-B14F-4D97-AF65-F5344CB8AC3E}">
        <p14:creationId xmlns:p14="http://schemas.microsoft.com/office/powerpoint/2010/main" val="236544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3"/>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27" indent="0" algn="ctr">
              <a:buNone/>
              <a:defRPr>
                <a:solidFill>
                  <a:schemeClr val="tx1">
                    <a:tint val="75000"/>
                  </a:schemeClr>
                </a:solidFill>
              </a:defRPr>
            </a:lvl2pPr>
            <a:lvl3pPr marL="913056" indent="0" algn="ctr">
              <a:buNone/>
              <a:defRPr>
                <a:solidFill>
                  <a:schemeClr val="tx1">
                    <a:tint val="75000"/>
                  </a:schemeClr>
                </a:solidFill>
              </a:defRPr>
            </a:lvl3pPr>
            <a:lvl4pPr marL="1369583" indent="0" algn="ctr">
              <a:buNone/>
              <a:defRPr>
                <a:solidFill>
                  <a:schemeClr val="tx1">
                    <a:tint val="75000"/>
                  </a:schemeClr>
                </a:solidFill>
              </a:defRPr>
            </a:lvl4pPr>
            <a:lvl5pPr marL="1826111" indent="0" algn="ctr">
              <a:buNone/>
              <a:defRPr>
                <a:solidFill>
                  <a:schemeClr val="tx1">
                    <a:tint val="75000"/>
                  </a:schemeClr>
                </a:solidFill>
              </a:defRPr>
            </a:lvl5pPr>
            <a:lvl6pPr marL="2282638" indent="0" algn="ctr">
              <a:buNone/>
              <a:defRPr>
                <a:solidFill>
                  <a:schemeClr val="tx1">
                    <a:tint val="75000"/>
                  </a:schemeClr>
                </a:solidFill>
              </a:defRPr>
            </a:lvl6pPr>
            <a:lvl7pPr marL="2739166" indent="0" algn="ctr">
              <a:buNone/>
              <a:defRPr>
                <a:solidFill>
                  <a:schemeClr val="tx1">
                    <a:tint val="75000"/>
                  </a:schemeClr>
                </a:solidFill>
              </a:defRPr>
            </a:lvl7pPr>
            <a:lvl8pPr marL="3195694" indent="0" algn="ctr">
              <a:buNone/>
              <a:defRPr>
                <a:solidFill>
                  <a:schemeClr val="tx1">
                    <a:tint val="75000"/>
                  </a:schemeClr>
                </a:solidFill>
              </a:defRPr>
            </a:lvl8pPr>
            <a:lvl9pPr marL="365222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EF851F-4C9B-4ED8-A706-7687066F5A2C}"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EF851F-4C9B-4ED8-A706-7687066F5A2C}"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282057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27" indent="0">
              <a:buNone/>
              <a:defRPr sz="1800">
                <a:solidFill>
                  <a:schemeClr val="tx1">
                    <a:tint val="75000"/>
                  </a:schemeClr>
                </a:solidFill>
              </a:defRPr>
            </a:lvl2pPr>
            <a:lvl3pPr marL="913056" indent="0">
              <a:buNone/>
              <a:defRPr sz="1600">
                <a:solidFill>
                  <a:schemeClr val="tx1">
                    <a:tint val="75000"/>
                  </a:schemeClr>
                </a:solidFill>
              </a:defRPr>
            </a:lvl3pPr>
            <a:lvl4pPr marL="1369583" indent="0">
              <a:buNone/>
              <a:defRPr sz="1400">
                <a:solidFill>
                  <a:schemeClr val="tx1">
                    <a:tint val="75000"/>
                  </a:schemeClr>
                </a:solidFill>
              </a:defRPr>
            </a:lvl4pPr>
            <a:lvl5pPr marL="1826111" indent="0">
              <a:buNone/>
              <a:defRPr sz="1400">
                <a:solidFill>
                  <a:schemeClr val="tx1">
                    <a:tint val="75000"/>
                  </a:schemeClr>
                </a:solidFill>
              </a:defRPr>
            </a:lvl5pPr>
            <a:lvl6pPr marL="2282638" indent="0">
              <a:buNone/>
              <a:defRPr sz="1400">
                <a:solidFill>
                  <a:schemeClr val="tx1">
                    <a:tint val="75000"/>
                  </a:schemeClr>
                </a:solidFill>
              </a:defRPr>
            </a:lvl6pPr>
            <a:lvl7pPr marL="2739166" indent="0">
              <a:buNone/>
              <a:defRPr sz="1400">
                <a:solidFill>
                  <a:schemeClr val="tx1">
                    <a:tint val="75000"/>
                  </a:schemeClr>
                </a:solidFill>
              </a:defRPr>
            </a:lvl7pPr>
            <a:lvl8pPr marL="3195694" indent="0">
              <a:buNone/>
              <a:defRPr sz="1400">
                <a:solidFill>
                  <a:schemeClr val="tx1">
                    <a:tint val="75000"/>
                  </a:schemeClr>
                </a:solidFill>
              </a:defRPr>
            </a:lvl8pPr>
            <a:lvl9pPr marL="3652221"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pPr/>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EF851F-4C9B-4ED8-A706-7687066F5A2C}" type="datetimeFigureOut">
              <a:rPr lang="en-US" smtClean="0"/>
              <a:pPr/>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527" indent="0">
              <a:buNone/>
              <a:defRPr sz="2000" b="1"/>
            </a:lvl2pPr>
            <a:lvl3pPr marL="913056" indent="0">
              <a:buNone/>
              <a:defRPr sz="1800" b="1"/>
            </a:lvl3pPr>
            <a:lvl4pPr marL="1369583" indent="0">
              <a:buNone/>
              <a:defRPr sz="1600" b="1"/>
            </a:lvl4pPr>
            <a:lvl5pPr marL="1826111" indent="0">
              <a:buNone/>
              <a:defRPr sz="1600" b="1"/>
            </a:lvl5pPr>
            <a:lvl6pPr marL="2282638" indent="0">
              <a:buNone/>
              <a:defRPr sz="1600" b="1"/>
            </a:lvl6pPr>
            <a:lvl7pPr marL="2739166" indent="0">
              <a:buNone/>
              <a:defRPr sz="1600" b="1"/>
            </a:lvl7pPr>
            <a:lvl8pPr marL="3195694" indent="0">
              <a:buNone/>
              <a:defRPr sz="1600" b="1"/>
            </a:lvl8pPr>
            <a:lvl9pPr marL="365222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6527" indent="0">
              <a:buNone/>
              <a:defRPr sz="2000" b="1"/>
            </a:lvl2pPr>
            <a:lvl3pPr marL="913056" indent="0">
              <a:buNone/>
              <a:defRPr sz="1800" b="1"/>
            </a:lvl3pPr>
            <a:lvl4pPr marL="1369583" indent="0">
              <a:buNone/>
              <a:defRPr sz="1600" b="1"/>
            </a:lvl4pPr>
            <a:lvl5pPr marL="1826111" indent="0">
              <a:buNone/>
              <a:defRPr sz="1600" b="1"/>
            </a:lvl5pPr>
            <a:lvl6pPr marL="2282638" indent="0">
              <a:buNone/>
              <a:defRPr sz="1600" b="1"/>
            </a:lvl6pPr>
            <a:lvl7pPr marL="2739166" indent="0">
              <a:buNone/>
              <a:defRPr sz="1600" b="1"/>
            </a:lvl7pPr>
            <a:lvl8pPr marL="3195694" indent="0">
              <a:buNone/>
              <a:defRPr sz="1600" b="1"/>
            </a:lvl8pPr>
            <a:lvl9pPr marL="365222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EF851F-4C9B-4ED8-A706-7687066F5A2C}" type="datetimeFigureOut">
              <a:rPr lang="en-US" smtClean="0"/>
              <a:pPr/>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EF851F-4C9B-4ED8-A706-7687066F5A2C}" type="datetimeFigureOut">
              <a:rPr lang="en-US" smtClean="0"/>
              <a:pPr/>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pPr/>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9"/>
            <a:ext cx="3008313" cy="3518297"/>
          </a:xfrm>
        </p:spPr>
        <p:txBody>
          <a:bodyPr/>
          <a:lstStyle>
            <a:lvl1pPr marL="0" indent="0">
              <a:buNone/>
              <a:defRPr sz="1400"/>
            </a:lvl1pPr>
            <a:lvl2pPr marL="456527" indent="0">
              <a:buNone/>
              <a:defRPr sz="1200"/>
            </a:lvl2pPr>
            <a:lvl3pPr marL="913056" indent="0">
              <a:buNone/>
              <a:defRPr sz="1000"/>
            </a:lvl3pPr>
            <a:lvl4pPr marL="1369583" indent="0">
              <a:buNone/>
              <a:defRPr sz="900"/>
            </a:lvl4pPr>
            <a:lvl5pPr marL="1826111" indent="0">
              <a:buNone/>
              <a:defRPr sz="900"/>
            </a:lvl5pPr>
            <a:lvl6pPr marL="2282638" indent="0">
              <a:buNone/>
              <a:defRPr sz="900"/>
            </a:lvl6pPr>
            <a:lvl7pPr marL="2739166" indent="0">
              <a:buNone/>
              <a:defRPr sz="900"/>
            </a:lvl7pPr>
            <a:lvl8pPr marL="3195694" indent="0">
              <a:buNone/>
              <a:defRPr sz="900"/>
            </a:lvl8pPr>
            <a:lvl9pPr marL="36522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pPr/>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527" indent="0">
              <a:buNone/>
              <a:defRPr sz="2800"/>
            </a:lvl2pPr>
            <a:lvl3pPr marL="913056" indent="0">
              <a:buNone/>
              <a:defRPr sz="2400"/>
            </a:lvl3pPr>
            <a:lvl4pPr marL="1369583" indent="0">
              <a:buNone/>
              <a:defRPr sz="2000"/>
            </a:lvl4pPr>
            <a:lvl5pPr marL="1826111" indent="0">
              <a:buNone/>
              <a:defRPr sz="2000"/>
            </a:lvl5pPr>
            <a:lvl6pPr marL="2282638" indent="0">
              <a:buNone/>
              <a:defRPr sz="2000"/>
            </a:lvl6pPr>
            <a:lvl7pPr marL="2739166" indent="0">
              <a:buNone/>
              <a:defRPr sz="2000"/>
            </a:lvl7pPr>
            <a:lvl8pPr marL="3195694" indent="0">
              <a:buNone/>
              <a:defRPr sz="2000"/>
            </a:lvl8pPr>
            <a:lvl9pPr marL="3652221" indent="0">
              <a:buNone/>
              <a:defRPr sz="2000"/>
            </a:lvl9pPr>
          </a:lstStyle>
          <a:p>
            <a:endParaRPr lang="en-US"/>
          </a:p>
        </p:txBody>
      </p:sp>
      <p:sp>
        <p:nvSpPr>
          <p:cNvPr id="4" name="Text Placeholder 3"/>
          <p:cNvSpPr>
            <a:spLocks noGrp="1"/>
          </p:cNvSpPr>
          <p:nvPr>
            <p:ph type="body" sz="half" idx="2"/>
          </p:nvPr>
        </p:nvSpPr>
        <p:spPr>
          <a:xfrm>
            <a:off x="1792288" y="4025507"/>
            <a:ext cx="5486400" cy="603647"/>
          </a:xfrm>
        </p:spPr>
        <p:txBody>
          <a:bodyPr/>
          <a:lstStyle>
            <a:lvl1pPr marL="0" indent="0">
              <a:buNone/>
              <a:defRPr sz="1400"/>
            </a:lvl1pPr>
            <a:lvl2pPr marL="456527" indent="0">
              <a:buNone/>
              <a:defRPr sz="1200"/>
            </a:lvl2pPr>
            <a:lvl3pPr marL="913056" indent="0">
              <a:buNone/>
              <a:defRPr sz="1000"/>
            </a:lvl3pPr>
            <a:lvl4pPr marL="1369583" indent="0">
              <a:buNone/>
              <a:defRPr sz="900"/>
            </a:lvl4pPr>
            <a:lvl5pPr marL="1826111" indent="0">
              <a:buNone/>
              <a:defRPr sz="900"/>
            </a:lvl5pPr>
            <a:lvl6pPr marL="2282638" indent="0">
              <a:buNone/>
              <a:defRPr sz="900"/>
            </a:lvl6pPr>
            <a:lvl7pPr marL="2739166" indent="0">
              <a:buNone/>
              <a:defRPr sz="900"/>
            </a:lvl7pPr>
            <a:lvl8pPr marL="3195694" indent="0">
              <a:buNone/>
              <a:defRPr sz="900"/>
            </a:lvl8pPr>
            <a:lvl9pPr marL="3652221"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pPr/>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pPr/>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305" tIns="45654" rIns="91305" bIns="45654"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305" tIns="45654" rIns="91305" bIns="456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305" tIns="45654" rIns="91305" bIns="45654" rtlCol="0" anchor="ctr"/>
          <a:lstStyle>
            <a:lvl1pPr algn="l">
              <a:defRPr sz="1200">
                <a:solidFill>
                  <a:schemeClr val="tx1">
                    <a:tint val="75000"/>
                  </a:schemeClr>
                </a:solidFill>
              </a:defRPr>
            </a:lvl1pPr>
          </a:lstStyle>
          <a:p>
            <a:fld id="{4CEF851F-4C9B-4ED8-A706-7687066F5A2C}" type="datetimeFigureOut">
              <a:rPr lang="en-US" smtClean="0"/>
              <a:pPr/>
              <a:t>3/21/2023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305" tIns="45654" rIns="91305" bIns="4565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305" tIns="45654" rIns="91305" bIns="45654" rtlCol="0" anchor="ctr"/>
          <a:lstStyle>
            <a:lvl1pPr algn="r">
              <a:defRPr sz="1200">
                <a:solidFill>
                  <a:schemeClr val="tx1">
                    <a:tint val="75000"/>
                  </a:schemeClr>
                </a:solidFill>
              </a:defRPr>
            </a:lvl1pPr>
          </a:lstStyle>
          <a:p>
            <a:fld id="{46F2045C-80A1-433A-B3B9-3018D210B466}" type="slidenum">
              <a:rPr lang="en-US" smtClean="0"/>
              <a:pPr/>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056" rtl="0" eaLnBrk="1" latinLnBrk="0" hangingPunct="1">
        <a:spcBef>
          <a:spcPct val="0"/>
        </a:spcBef>
        <a:buNone/>
        <a:defRPr sz="4400" kern="1200">
          <a:solidFill>
            <a:schemeClr val="tx1"/>
          </a:solidFill>
          <a:latin typeface="+mj-lt"/>
          <a:ea typeface="+mj-ea"/>
          <a:cs typeface="+mj-cs"/>
        </a:defRPr>
      </a:lvl1pPr>
    </p:titleStyle>
    <p:bodyStyle>
      <a:lvl1pPr marL="342395" indent="-342395" algn="l" defTabSz="91305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1857" indent="-285330" algn="l" defTabSz="91305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319" indent="-228265" algn="l" defTabSz="91305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7847"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4375"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0902"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429"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3958"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0485" indent="-228265" algn="l" defTabSz="91305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056" rtl="0" eaLnBrk="1" latinLnBrk="0" hangingPunct="1">
        <a:defRPr sz="1800" kern="1200">
          <a:solidFill>
            <a:schemeClr val="tx1"/>
          </a:solidFill>
          <a:latin typeface="+mn-lt"/>
          <a:ea typeface="+mn-ea"/>
          <a:cs typeface="+mn-cs"/>
        </a:defRPr>
      </a:lvl1pPr>
      <a:lvl2pPr marL="456527" algn="l" defTabSz="913056" rtl="0" eaLnBrk="1" latinLnBrk="0" hangingPunct="1">
        <a:defRPr sz="1800" kern="1200">
          <a:solidFill>
            <a:schemeClr val="tx1"/>
          </a:solidFill>
          <a:latin typeface="+mn-lt"/>
          <a:ea typeface="+mn-ea"/>
          <a:cs typeface="+mn-cs"/>
        </a:defRPr>
      </a:lvl2pPr>
      <a:lvl3pPr marL="913056" algn="l" defTabSz="913056" rtl="0" eaLnBrk="1" latinLnBrk="0" hangingPunct="1">
        <a:defRPr sz="1800" kern="1200">
          <a:solidFill>
            <a:schemeClr val="tx1"/>
          </a:solidFill>
          <a:latin typeface="+mn-lt"/>
          <a:ea typeface="+mn-ea"/>
          <a:cs typeface="+mn-cs"/>
        </a:defRPr>
      </a:lvl3pPr>
      <a:lvl4pPr marL="1369583" algn="l" defTabSz="913056" rtl="0" eaLnBrk="1" latinLnBrk="0" hangingPunct="1">
        <a:defRPr sz="1800" kern="1200">
          <a:solidFill>
            <a:schemeClr val="tx1"/>
          </a:solidFill>
          <a:latin typeface="+mn-lt"/>
          <a:ea typeface="+mn-ea"/>
          <a:cs typeface="+mn-cs"/>
        </a:defRPr>
      </a:lvl4pPr>
      <a:lvl5pPr marL="1826111" algn="l" defTabSz="913056" rtl="0" eaLnBrk="1" latinLnBrk="0" hangingPunct="1">
        <a:defRPr sz="1800" kern="1200">
          <a:solidFill>
            <a:schemeClr val="tx1"/>
          </a:solidFill>
          <a:latin typeface="+mn-lt"/>
          <a:ea typeface="+mn-ea"/>
          <a:cs typeface="+mn-cs"/>
        </a:defRPr>
      </a:lvl5pPr>
      <a:lvl6pPr marL="2282638" algn="l" defTabSz="913056" rtl="0" eaLnBrk="1" latinLnBrk="0" hangingPunct="1">
        <a:defRPr sz="1800" kern="1200">
          <a:solidFill>
            <a:schemeClr val="tx1"/>
          </a:solidFill>
          <a:latin typeface="+mn-lt"/>
          <a:ea typeface="+mn-ea"/>
          <a:cs typeface="+mn-cs"/>
        </a:defRPr>
      </a:lvl6pPr>
      <a:lvl7pPr marL="2739166" algn="l" defTabSz="913056" rtl="0" eaLnBrk="1" latinLnBrk="0" hangingPunct="1">
        <a:defRPr sz="1800" kern="1200">
          <a:solidFill>
            <a:schemeClr val="tx1"/>
          </a:solidFill>
          <a:latin typeface="+mn-lt"/>
          <a:ea typeface="+mn-ea"/>
          <a:cs typeface="+mn-cs"/>
        </a:defRPr>
      </a:lvl7pPr>
      <a:lvl8pPr marL="3195694" algn="l" defTabSz="913056" rtl="0" eaLnBrk="1" latinLnBrk="0" hangingPunct="1">
        <a:defRPr sz="1800" kern="1200">
          <a:solidFill>
            <a:schemeClr val="tx1"/>
          </a:solidFill>
          <a:latin typeface="+mn-lt"/>
          <a:ea typeface="+mn-ea"/>
          <a:cs typeface="+mn-cs"/>
        </a:defRPr>
      </a:lvl8pPr>
      <a:lvl9pPr marL="3652221" algn="l" defTabSz="91305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b="9630"/>
          <a:stretch/>
        </p:blipFill>
        <p:spPr>
          <a:xfrm>
            <a:off x="3250083" y="3055019"/>
            <a:ext cx="2115697" cy="1848869"/>
          </a:xfrm>
          <a:prstGeom prst="rect">
            <a:avLst/>
          </a:prstGeom>
        </p:spPr>
      </p:pic>
      <p:sp>
        <p:nvSpPr>
          <p:cNvPr id="32" name="Flowchart: Document 17"/>
          <p:cNvSpPr/>
          <p:nvPr/>
        </p:nvSpPr>
        <p:spPr>
          <a:xfrm>
            <a:off x="-17798"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FDBBE5"/>
          </a:solidFill>
          <a:ln>
            <a:noFill/>
          </a:ln>
        </p:spPr>
        <p:style>
          <a:lnRef idx="2">
            <a:schemeClr val="accent1">
              <a:shade val="50000"/>
            </a:schemeClr>
          </a:lnRef>
          <a:fillRef idx="1">
            <a:schemeClr val="accent1"/>
          </a:fillRef>
          <a:effectRef idx="0">
            <a:schemeClr val="accent1"/>
          </a:effectRef>
          <a:fontRef idx="minor">
            <a:schemeClr val="lt1"/>
          </a:fontRef>
        </p:style>
        <p:txBody>
          <a:bodyPr lIns="91318" tIns="45660" rIns="91318" bIns="45660" rtlCol="0" anchor="ctr"/>
          <a:lstStyle/>
          <a:p>
            <a:pPr algn="ctr"/>
            <a:endParaRPr lang="en-US"/>
          </a:p>
        </p:txBody>
      </p:sp>
      <p:sp>
        <p:nvSpPr>
          <p:cNvPr id="18" name="Flowchart: Document 17"/>
          <p:cNvSpPr/>
          <p:nvPr/>
        </p:nvSpPr>
        <p:spPr>
          <a:xfrm>
            <a:off x="-43198"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FD49B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8" tIns="45660" rIns="91318" bIns="45660" rtlCol="0" anchor="ctr"/>
          <a:lstStyle/>
          <a:p>
            <a:pPr algn="ctr"/>
            <a:endParaRPr lang="en-US"/>
          </a:p>
        </p:txBody>
      </p:sp>
      <p:grpSp>
        <p:nvGrpSpPr>
          <p:cNvPr id="2" name="Group 1"/>
          <p:cNvGrpSpPr/>
          <p:nvPr/>
        </p:nvGrpSpPr>
        <p:grpSpPr>
          <a:xfrm>
            <a:off x="2400655" y="2152118"/>
            <a:ext cx="5828945"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FD49B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10" name="Group 9"/>
          <p:cNvGrpSpPr/>
          <p:nvPr/>
        </p:nvGrpSpPr>
        <p:grpSpPr>
          <a:xfrm>
            <a:off x="1408834" y="2109520"/>
            <a:ext cx="992332" cy="992332"/>
            <a:chOff x="1212273" y="1084984"/>
            <a:chExt cx="992332" cy="992332"/>
          </a:xfrm>
        </p:grpSpPr>
        <p:sp>
          <p:nvSpPr>
            <p:cNvPr id="9" name="Oval 8"/>
            <p:cNvSpPr/>
            <p:nvPr/>
          </p:nvSpPr>
          <p:spPr>
            <a:xfrm>
              <a:off x="1212273" y="1084984"/>
              <a:ext cx="992332" cy="99233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solidFill>
              <a:srgbClr val="FD49B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59633" y="-848743"/>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FD0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0081" y="2109520"/>
            <a:ext cx="987425"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25" y="-104733"/>
            <a:ext cx="15240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3187" y="212767"/>
            <a:ext cx="8151813"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67675" y="2217737"/>
            <a:ext cx="6931025"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25023" y="3584943"/>
            <a:ext cx="1538156" cy="1318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0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163910"/>
            <a:ext cx="8305800" cy="523087"/>
          </a:xfrm>
          <a:prstGeom prst="rect">
            <a:avLst/>
          </a:prstGeom>
          <a:noFill/>
        </p:spPr>
        <p:txBody>
          <a:bodyPr wrap="square" lIns="91305" tIns="45654" rIns="91305" bIns="45654" rtlCol="0">
            <a:spAutoFit/>
          </a:bodyPr>
          <a:lstStyle/>
          <a:p>
            <a:pPr algn="just"/>
            <a:r>
              <a:rPr lang="en-US" sz="2800" b="1">
                <a:latin typeface="Arial" pitchFamily="34" charset="0"/>
                <a:ea typeface="Arial-Rounded" pitchFamily="34" charset="0"/>
                <a:cs typeface="Arial" pitchFamily="34" charset="0"/>
              </a:rPr>
              <a:t>Nghe viết</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78082"/>
            <a:ext cx="609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990598" y="4095750"/>
            <a:ext cx="6918037" cy="523208"/>
          </a:xfrm>
          <a:prstGeom prst="rect">
            <a:avLst/>
          </a:prstGeom>
          <a:solidFill>
            <a:schemeClr val="bg1"/>
          </a:solidFill>
        </p:spPr>
        <p:txBody>
          <a:bodyPr wrap="square" lIns="91428" tIns="45714" rIns="91428" bIns="45714" rtlCol="0">
            <a:spAutoFit/>
          </a:bodyPr>
          <a:lstStyle/>
          <a:p>
            <a:pPr algn="ctr"/>
            <a:r>
              <a:rPr lang="en-US" sz="2800" b="1">
                <a:latin typeface="Arial" pitchFamily="34" charset="0"/>
                <a:ea typeface="Arial-Rounded" pitchFamily="34" charset="0"/>
                <a:cs typeface="Arial" pitchFamily="34" charset="0"/>
              </a:rPr>
              <a:t>Đoạn trên có mấy câu?</a:t>
            </a:r>
          </a:p>
        </p:txBody>
      </p:sp>
      <p:grpSp>
        <p:nvGrpSpPr>
          <p:cNvPr id="10" name="Group 9"/>
          <p:cNvGrpSpPr/>
          <p:nvPr/>
        </p:nvGrpSpPr>
        <p:grpSpPr>
          <a:xfrm>
            <a:off x="117764" y="972355"/>
            <a:ext cx="8873836" cy="2818595"/>
            <a:chOff x="744680" y="1657350"/>
            <a:chExt cx="7809345" cy="2705100"/>
          </a:xfrm>
        </p:grpSpPr>
        <p:sp>
          <p:nvSpPr>
            <p:cNvPr id="13" name="Rectangle 2"/>
            <p:cNvSpPr/>
            <p:nvPr/>
          </p:nvSpPr>
          <p:spPr>
            <a:xfrm>
              <a:off x="744680" y="1657350"/>
              <a:ext cx="7809345" cy="2705100"/>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793750 h 2895600"/>
                <a:gd name="connsiteX5" fmla="*/ 47 w 7809392"/>
                <a:gd name="connsiteY5" fmla="*/ 0 h 2895600"/>
                <a:gd name="connsiteX0" fmla="*/ 72 w 7809417"/>
                <a:gd name="connsiteY0" fmla="*/ 0 h 2895600"/>
                <a:gd name="connsiteX1" fmla="*/ 7809417 w 7809417"/>
                <a:gd name="connsiteY1" fmla="*/ 0 h 2895600"/>
                <a:gd name="connsiteX2" fmla="*/ 7809417 w 7809417"/>
                <a:gd name="connsiteY2" fmla="*/ 2895600 h 2895600"/>
                <a:gd name="connsiteX3" fmla="*/ 72 w 7809417"/>
                <a:gd name="connsiteY3" fmla="*/ 2895600 h 2895600"/>
                <a:gd name="connsiteX4" fmla="*/ 106291 w 7809417"/>
                <a:gd name="connsiteY4" fmla="*/ 793750 h 2895600"/>
                <a:gd name="connsiteX5" fmla="*/ 72 w 7809417"/>
                <a:gd name="connsiteY5" fmla="*/ 0 h 2895600"/>
                <a:gd name="connsiteX0" fmla="*/ 555703 w 8365048"/>
                <a:gd name="connsiteY0" fmla="*/ 0 h 2895600"/>
                <a:gd name="connsiteX1" fmla="*/ 8365048 w 8365048"/>
                <a:gd name="connsiteY1" fmla="*/ 0 h 2895600"/>
                <a:gd name="connsiteX2" fmla="*/ 8365048 w 8365048"/>
                <a:gd name="connsiteY2" fmla="*/ 2895600 h 2895600"/>
                <a:gd name="connsiteX3" fmla="*/ 555703 w 8365048"/>
                <a:gd name="connsiteY3" fmla="*/ 2895600 h 2895600"/>
                <a:gd name="connsiteX4" fmla="*/ 649223 w 8365048"/>
                <a:gd name="connsiteY4" fmla="*/ 1670050 h 2895600"/>
                <a:gd name="connsiteX5" fmla="*/ 661922 w 8365048"/>
                <a:gd name="connsiteY5" fmla="*/ 793750 h 2895600"/>
                <a:gd name="connsiteX6" fmla="*/ 555703 w 8365048"/>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93520 w 7809345"/>
                <a:gd name="connsiteY4" fmla="*/ 16700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06219 w 7809345"/>
                <a:gd name="connsiteY5" fmla="*/ 793750 h 2895600"/>
                <a:gd name="connsiteX6" fmla="*/ 0 w 7809345"/>
                <a:gd name="connsiteY6" fmla="*/ 0 h 2895600"/>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118920 w 7809345"/>
                <a:gd name="connsiteY4" fmla="*/ 1720850 h 2895600"/>
                <a:gd name="connsiteX5" fmla="*/ 131619 w 7809345"/>
                <a:gd name="connsiteY5" fmla="*/ 806450 h 2895600"/>
                <a:gd name="connsiteX6" fmla="*/ 0 w 7809345"/>
                <a:gd name="connsiteY6"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09345" h="2895600">
                  <a:moveTo>
                    <a:pt x="0" y="0"/>
                  </a:moveTo>
                  <a:lnTo>
                    <a:pt x="7809345" y="0"/>
                  </a:lnTo>
                  <a:lnTo>
                    <a:pt x="7809345" y="2895600"/>
                  </a:lnTo>
                  <a:lnTo>
                    <a:pt x="0" y="2895600"/>
                  </a:lnTo>
                  <a:cubicBezTo>
                    <a:pt x="77163" y="2176992"/>
                    <a:pt x="101217" y="2071158"/>
                    <a:pt x="118920" y="1720850"/>
                  </a:cubicBezTo>
                  <a:cubicBezTo>
                    <a:pt x="136623" y="1370542"/>
                    <a:pt x="138739" y="1078442"/>
                    <a:pt x="131619" y="806450"/>
                  </a:cubicBezTo>
                  <a:cubicBezTo>
                    <a:pt x="108913" y="558800"/>
                    <a:pt x="48106" y="209550"/>
                    <a:pt x="0" y="0"/>
                  </a:cubicBezTo>
                  <a:close/>
                </a:path>
              </a:pathLst>
            </a:custGeom>
            <a:solidFill>
              <a:srgbClr val="FBD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2"/>
            <p:cNvSpPr/>
            <p:nvPr/>
          </p:nvSpPr>
          <p:spPr>
            <a:xfrm>
              <a:off x="1012918" y="1780006"/>
              <a:ext cx="7406990" cy="2466143"/>
            </a:xfrm>
            <a:custGeom>
              <a:avLst/>
              <a:gdLst>
                <a:gd name="connsiteX0" fmla="*/ 0 w 7809345"/>
                <a:gd name="connsiteY0" fmla="*/ 0 h 2895600"/>
                <a:gd name="connsiteX1" fmla="*/ 7809345 w 7809345"/>
                <a:gd name="connsiteY1" fmla="*/ 0 h 2895600"/>
                <a:gd name="connsiteX2" fmla="*/ 7809345 w 7809345"/>
                <a:gd name="connsiteY2" fmla="*/ 2895600 h 2895600"/>
                <a:gd name="connsiteX3" fmla="*/ 0 w 7809345"/>
                <a:gd name="connsiteY3" fmla="*/ 2895600 h 2895600"/>
                <a:gd name="connsiteX4" fmla="*/ 0 w 7809345"/>
                <a:gd name="connsiteY4"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35 w 7809380"/>
                <a:gd name="connsiteY0" fmla="*/ 0 h 2895600"/>
                <a:gd name="connsiteX1" fmla="*/ 7809380 w 7809380"/>
                <a:gd name="connsiteY1" fmla="*/ 0 h 2895600"/>
                <a:gd name="connsiteX2" fmla="*/ 7809380 w 7809380"/>
                <a:gd name="connsiteY2" fmla="*/ 2895600 h 2895600"/>
                <a:gd name="connsiteX3" fmla="*/ 35 w 7809380"/>
                <a:gd name="connsiteY3" fmla="*/ 2895600 h 2895600"/>
                <a:gd name="connsiteX4" fmla="*/ 144354 w 7809380"/>
                <a:gd name="connsiteY4" fmla="*/ 628650 h 2895600"/>
                <a:gd name="connsiteX5" fmla="*/ 35 w 7809380"/>
                <a:gd name="connsiteY5" fmla="*/ 0 h 2895600"/>
                <a:gd name="connsiteX0" fmla="*/ 47 w 7809392"/>
                <a:gd name="connsiteY0" fmla="*/ 0 h 2895600"/>
                <a:gd name="connsiteX1" fmla="*/ 7809392 w 7809392"/>
                <a:gd name="connsiteY1" fmla="*/ 0 h 2895600"/>
                <a:gd name="connsiteX2" fmla="*/ 7809392 w 7809392"/>
                <a:gd name="connsiteY2" fmla="*/ 2895600 h 2895600"/>
                <a:gd name="connsiteX3" fmla="*/ 47 w 7809392"/>
                <a:gd name="connsiteY3" fmla="*/ 2895600 h 2895600"/>
                <a:gd name="connsiteX4" fmla="*/ 144366 w 7809392"/>
                <a:gd name="connsiteY4" fmla="*/ 628650 h 2895600"/>
                <a:gd name="connsiteX5" fmla="*/ 47 w 7809392"/>
                <a:gd name="connsiteY5" fmla="*/ 0 h 2895600"/>
                <a:gd name="connsiteX0" fmla="*/ 44 w 7809389"/>
                <a:gd name="connsiteY0" fmla="*/ 0 h 2895600"/>
                <a:gd name="connsiteX1" fmla="*/ 7809389 w 7809389"/>
                <a:gd name="connsiteY1" fmla="*/ 0 h 2895600"/>
                <a:gd name="connsiteX2" fmla="*/ 7809389 w 7809389"/>
                <a:gd name="connsiteY2" fmla="*/ 2895600 h 2895600"/>
                <a:gd name="connsiteX3" fmla="*/ 44 w 7809389"/>
                <a:gd name="connsiteY3" fmla="*/ 2895600 h 2895600"/>
                <a:gd name="connsiteX4" fmla="*/ 159033 w 7809389"/>
                <a:gd name="connsiteY4" fmla="*/ 1016020 h 2895600"/>
                <a:gd name="connsiteX5" fmla="*/ 44 w 7809389"/>
                <a:gd name="connsiteY5" fmla="*/ 0 h 2895600"/>
                <a:gd name="connsiteX0" fmla="*/ 582152 w 8391497"/>
                <a:gd name="connsiteY0" fmla="*/ 0 h 2895600"/>
                <a:gd name="connsiteX1" fmla="*/ 8391497 w 8391497"/>
                <a:gd name="connsiteY1" fmla="*/ 0 h 2895600"/>
                <a:gd name="connsiteX2" fmla="*/ 8391497 w 8391497"/>
                <a:gd name="connsiteY2" fmla="*/ 2895600 h 2895600"/>
                <a:gd name="connsiteX3" fmla="*/ 582152 w 8391497"/>
                <a:gd name="connsiteY3" fmla="*/ 2895600 h 2895600"/>
                <a:gd name="connsiteX4" fmla="*/ 741141 w 8391497"/>
                <a:gd name="connsiteY4" fmla="*/ 1016020 h 2895600"/>
                <a:gd name="connsiteX5" fmla="*/ 572769 w 8391497"/>
                <a:gd name="connsiteY5" fmla="*/ 448384 h 2895600"/>
                <a:gd name="connsiteX6" fmla="*/ 582152 w 8391497"/>
                <a:gd name="connsiteY6" fmla="*/ 0 h 2895600"/>
                <a:gd name="connsiteX0" fmla="*/ 74435 w 7883780"/>
                <a:gd name="connsiteY0" fmla="*/ 0 h 2895600"/>
                <a:gd name="connsiteX1" fmla="*/ 7883780 w 7883780"/>
                <a:gd name="connsiteY1" fmla="*/ 0 h 2895600"/>
                <a:gd name="connsiteX2" fmla="*/ 7883780 w 7883780"/>
                <a:gd name="connsiteY2" fmla="*/ 2895600 h 2895600"/>
                <a:gd name="connsiteX3" fmla="*/ 74435 w 7883780"/>
                <a:gd name="connsiteY3" fmla="*/ 2895600 h 2895600"/>
                <a:gd name="connsiteX4" fmla="*/ 233424 w 7883780"/>
                <a:gd name="connsiteY4" fmla="*/ 1016020 h 2895600"/>
                <a:gd name="connsiteX5" fmla="*/ 65052 w 7883780"/>
                <a:gd name="connsiteY5" fmla="*/ 448384 h 2895600"/>
                <a:gd name="connsiteX6" fmla="*/ 74435 w 7883780"/>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214288 w 7864644"/>
                <a:gd name="connsiteY4" fmla="*/ 1016020 h 2895600"/>
                <a:gd name="connsiteX5" fmla="*/ 45916 w 7864644"/>
                <a:gd name="connsiteY5" fmla="*/ 448384 h 2895600"/>
                <a:gd name="connsiteX6" fmla="*/ 55299 w 7864644"/>
                <a:gd name="connsiteY6" fmla="*/ 0 h 2895600"/>
                <a:gd name="connsiteX0" fmla="*/ 579978 w 8389323"/>
                <a:gd name="connsiteY0" fmla="*/ 0 h 2895600"/>
                <a:gd name="connsiteX1" fmla="*/ 8389323 w 8389323"/>
                <a:gd name="connsiteY1" fmla="*/ 0 h 2895600"/>
                <a:gd name="connsiteX2" fmla="*/ 8389323 w 8389323"/>
                <a:gd name="connsiteY2" fmla="*/ 2895600 h 2895600"/>
                <a:gd name="connsiteX3" fmla="*/ 579978 w 8389323"/>
                <a:gd name="connsiteY3" fmla="*/ 2895600 h 2895600"/>
                <a:gd name="connsiteX4" fmla="*/ 570596 w 8389323"/>
                <a:gd name="connsiteY4" fmla="*/ 1625991 h 2895600"/>
                <a:gd name="connsiteX5" fmla="*/ 738967 w 8389323"/>
                <a:gd name="connsiteY5" fmla="*/ 1016020 h 2895600"/>
                <a:gd name="connsiteX6" fmla="*/ 570595 w 8389323"/>
                <a:gd name="connsiteY6" fmla="*/ 448384 h 2895600"/>
                <a:gd name="connsiteX7" fmla="*/ 579978 w 8389323"/>
                <a:gd name="connsiteY7" fmla="*/ 0 h 2895600"/>
                <a:gd name="connsiteX0" fmla="*/ 55299 w 7864644"/>
                <a:gd name="connsiteY0" fmla="*/ 0 h 2895600"/>
                <a:gd name="connsiteX1" fmla="*/ 7864644 w 7864644"/>
                <a:gd name="connsiteY1" fmla="*/ 0 h 2895600"/>
                <a:gd name="connsiteX2" fmla="*/ 7864644 w 7864644"/>
                <a:gd name="connsiteY2" fmla="*/ 2895600 h 2895600"/>
                <a:gd name="connsiteX3" fmla="*/ 55299 w 7864644"/>
                <a:gd name="connsiteY3" fmla="*/ 2895600 h 2895600"/>
                <a:gd name="connsiteX4" fmla="*/ 45917 w 7864644"/>
                <a:gd name="connsiteY4" fmla="*/ 1625991 h 2895600"/>
                <a:gd name="connsiteX5" fmla="*/ 214288 w 7864644"/>
                <a:gd name="connsiteY5" fmla="*/ 1016020 h 2895600"/>
                <a:gd name="connsiteX6" fmla="*/ 45916 w 7864644"/>
                <a:gd name="connsiteY6" fmla="*/ 448384 h 2895600"/>
                <a:gd name="connsiteX7" fmla="*/ 55299 w 7864644"/>
                <a:gd name="connsiteY7" fmla="*/ 0 h 2895600"/>
                <a:gd name="connsiteX0" fmla="*/ 55299 w 7864644"/>
                <a:gd name="connsiteY0" fmla="*/ 0 h 2895600"/>
                <a:gd name="connsiteX1" fmla="*/ 7864644 w 7864644"/>
                <a:gd name="connsiteY1" fmla="*/ 0 h 2895600"/>
                <a:gd name="connsiteX2" fmla="*/ 7732620 w 7864644"/>
                <a:gd name="connsiteY2" fmla="*/ 510363 h 2895600"/>
                <a:gd name="connsiteX3" fmla="*/ 7864644 w 7864644"/>
                <a:gd name="connsiteY3" fmla="*/ 2895600 h 2895600"/>
                <a:gd name="connsiteX4" fmla="*/ 55299 w 7864644"/>
                <a:gd name="connsiteY4" fmla="*/ 2895600 h 2895600"/>
                <a:gd name="connsiteX5" fmla="*/ 45917 w 7864644"/>
                <a:gd name="connsiteY5" fmla="*/ 1625991 h 2895600"/>
                <a:gd name="connsiteX6" fmla="*/ 214288 w 7864644"/>
                <a:gd name="connsiteY6" fmla="*/ 1016020 h 2895600"/>
                <a:gd name="connsiteX7" fmla="*/ 45916 w 7864644"/>
                <a:gd name="connsiteY7" fmla="*/ 448384 h 2895600"/>
                <a:gd name="connsiteX8" fmla="*/ 55299 w 7864644"/>
                <a:gd name="connsiteY8"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864644 w 7879425"/>
                <a:gd name="connsiteY4" fmla="*/ 2895600 h 2895600"/>
                <a:gd name="connsiteX5" fmla="*/ 55299 w 7879425"/>
                <a:gd name="connsiteY5" fmla="*/ 2895600 h 2895600"/>
                <a:gd name="connsiteX6" fmla="*/ 45917 w 7879425"/>
                <a:gd name="connsiteY6" fmla="*/ 1625991 h 2895600"/>
                <a:gd name="connsiteX7" fmla="*/ 214288 w 7879425"/>
                <a:gd name="connsiteY7" fmla="*/ 1016020 h 2895600"/>
                <a:gd name="connsiteX8" fmla="*/ 45916 w 7879425"/>
                <a:gd name="connsiteY8" fmla="*/ 448384 h 2895600"/>
                <a:gd name="connsiteX9" fmla="*/ 55299 w 7879425"/>
                <a:gd name="connsiteY9" fmla="*/ 0 h 2895600"/>
                <a:gd name="connsiteX0" fmla="*/ 55299 w 7879425"/>
                <a:gd name="connsiteY0" fmla="*/ 0 h 2895600"/>
                <a:gd name="connsiteX1" fmla="*/ 7864644 w 7879425"/>
                <a:gd name="connsiteY1" fmla="*/ 0 h 2895600"/>
                <a:gd name="connsiteX2" fmla="*/ 7732620 w 7879425"/>
                <a:gd name="connsiteY2" fmla="*/ 510363 h 2895600"/>
                <a:gd name="connsiteX3" fmla="*/ 7879313 w 7879425"/>
                <a:gd name="connsiteY3" fmla="*/ 928723 h 2895600"/>
                <a:gd name="connsiteX4" fmla="*/ 7688611 w 7879425"/>
                <a:gd name="connsiteY4" fmla="*/ 1734454 h 2895600"/>
                <a:gd name="connsiteX5" fmla="*/ 7864644 w 7879425"/>
                <a:gd name="connsiteY5" fmla="*/ 2895600 h 2895600"/>
                <a:gd name="connsiteX6" fmla="*/ 55299 w 7879425"/>
                <a:gd name="connsiteY6" fmla="*/ 2895600 h 2895600"/>
                <a:gd name="connsiteX7" fmla="*/ 45917 w 7879425"/>
                <a:gd name="connsiteY7" fmla="*/ 1625991 h 2895600"/>
                <a:gd name="connsiteX8" fmla="*/ 214288 w 7879425"/>
                <a:gd name="connsiteY8" fmla="*/ 1016020 h 2895600"/>
                <a:gd name="connsiteX9" fmla="*/ 45916 w 7879425"/>
                <a:gd name="connsiteY9" fmla="*/ 448384 h 2895600"/>
                <a:gd name="connsiteX10" fmla="*/ 55299 w 7879425"/>
                <a:gd name="connsiteY10"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88611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08650"/>
                <a:gd name="connsiteY0" fmla="*/ 0 h 2895600"/>
                <a:gd name="connsiteX1" fmla="*/ 7864644 w 7908650"/>
                <a:gd name="connsiteY1" fmla="*/ 0 h 2895600"/>
                <a:gd name="connsiteX2" fmla="*/ 7732620 w 7908650"/>
                <a:gd name="connsiteY2" fmla="*/ 510363 h 2895600"/>
                <a:gd name="connsiteX3" fmla="*/ 7879313 w 7908650"/>
                <a:gd name="connsiteY3" fmla="*/ 928723 h 2895600"/>
                <a:gd name="connsiteX4" fmla="*/ 7629934 w 7908650"/>
                <a:gd name="connsiteY4" fmla="*/ 1734454 h 2895600"/>
                <a:gd name="connsiteX5" fmla="*/ 7908650 w 7908650"/>
                <a:gd name="connsiteY5" fmla="*/ 2462711 h 2895600"/>
                <a:gd name="connsiteX6" fmla="*/ 7864644 w 7908650"/>
                <a:gd name="connsiteY6" fmla="*/ 2895600 h 2895600"/>
                <a:gd name="connsiteX7" fmla="*/ 55299 w 7908650"/>
                <a:gd name="connsiteY7" fmla="*/ 2895600 h 2895600"/>
                <a:gd name="connsiteX8" fmla="*/ 45917 w 7908650"/>
                <a:gd name="connsiteY8" fmla="*/ 1625991 h 2895600"/>
                <a:gd name="connsiteX9" fmla="*/ 214288 w 7908650"/>
                <a:gd name="connsiteY9" fmla="*/ 1016020 h 2895600"/>
                <a:gd name="connsiteX10" fmla="*/ 45916 w 7908650"/>
                <a:gd name="connsiteY10" fmla="*/ 448384 h 2895600"/>
                <a:gd name="connsiteX11" fmla="*/ 55299 w 7908650"/>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9257 w 7925560"/>
                <a:gd name="connsiteY0" fmla="*/ 0 h 2895600"/>
                <a:gd name="connsiteX1" fmla="*/ 7878602 w 7925560"/>
                <a:gd name="connsiteY1" fmla="*/ 0 h 2895600"/>
                <a:gd name="connsiteX2" fmla="*/ 7746578 w 7925560"/>
                <a:gd name="connsiteY2" fmla="*/ 510363 h 2895600"/>
                <a:gd name="connsiteX3" fmla="*/ 7893271 w 7925560"/>
                <a:gd name="connsiteY3" fmla="*/ 928723 h 2895600"/>
                <a:gd name="connsiteX4" fmla="*/ 7643892 w 7925560"/>
                <a:gd name="connsiteY4" fmla="*/ 1734454 h 2895600"/>
                <a:gd name="connsiteX5" fmla="*/ 7922608 w 7925560"/>
                <a:gd name="connsiteY5" fmla="*/ 2462711 h 2895600"/>
                <a:gd name="connsiteX6" fmla="*/ 7878602 w 7925560"/>
                <a:gd name="connsiteY6" fmla="*/ 2895600 h 2895600"/>
                <a:gd name="connsiteX7" fmla="*/ 69257 w 7925560"/>
                <a:gd name="connsiteY7" fmla="*/ 2895600 h 2895600"/>
                <a:gd name="connsiteX8" fmla="*/ 59875 w 7925560"/>
                <a:gd name="connsiteY8" fmla="*/ 1625991 h 2895600"/>
                <a:gd name="connsiteX9" fmla="*/ 228246 w 7925560"/>
                <a:gd name="connsiteY9" fmla="*/ 1016020 h 2895600"/>
                <a:gd name="connsiteX10" fmla="*/ 59874 w 7925560"/>
                <a:gd name="connsiteY10" fmla="*/ 448384 h 2895600"/>
                <a:gd name="connsiteX11" fmla="*/ 69257 w 7925560"/>
                <a:gd name="connsiteY11" fmla="*/ 0 h 2895600"/>
                <a:gd name="connsiteX0" fmla="*/ 64294 w 7920597"/>
                <a:gd name="connsiteY0" fmla="*/ 0 h 2895600"/>
                <a:gd name="connsiteX1" fmla="*/ 7873639 w 7920597"/>
                <a:gd name="connsiteY1" fmla="*/ 0 h 2895600"/>
                <a:gd name="connsiteX2" fmla="*/ 7741615 w 7920597"/>
                <a:gd name="connsiteY2" fmla="*/ 510363 h 2895600"/>
                <a:gd name="connsiteX3" fmla="*/ 7888308 w 7920597"/>
                <a:gd name="connsiteY3" fmla="*/ 928723 h 2895600"/>
                <a:gd name="connsiteX4" fmla="*/ 7638929 w 7920597"/>
                <a:gd name="connsiteY4" fmla="*/ 1734454 h 2895600"/>
                <a:gd name="connsiteX5" fmla="*/ 7917645 w 7920597"/>
                <a:gd name="connsiteY5" fmla="*/ 2462711 h 2895600"/>
                <a:gd name="connsiteX6" fmla="*/ 7873639 w 7920597"/>
                <a:gd name="connsiteY6" fmla="*/ 2895600 h 2895600"/>
                <a:gd name="connsiteX7" fmla="*/ 64294 w 7920597"/>
                <a:gd name="connsiteY7" fmla="*/ 2895600 h 2895600"/>
                <a:gd name="connsiteX8" fmla="*/ 54912 w 7920597"/>
                <a:gd name="connsiteY8" fmla="*/ 1625991 h 2895600"/>
                <a:gd name="connsiteX9" fmla="*/ 223283 w 7920597"/>
                <a:gd name="connsiteY9" fmla="*/ 1016020 h 2895600"/>
                <a:gd name="connsiteX10" fmla="*/ 54911 w 7920597"/>
                <a:gd name="connsiteY10" fmla="*/ 448384 h 2895600"/>
                <a:gd name="connsiteX11" fmla="*/ 64294 w 7920597"/>
                <a:gd name="connsiteY11" fmla="*/ 0 h 2895600"/>
                <a:gd name="connsiteX0" fmla="*/ 55299 w 7911602"/>
                <a:gd name="connsiteY0" fmla="*/ 0 h 2895600"/>
                <a:gd name="connsiteX1" fmla="*/ 7864644 w 7911602"/>
                <a:gd name="connsiteY1" fmla="*/ 0 h 2895600"/>
                <a:gd name="connsiteX2" fmla="*/ 7732620 w 7911602"/>
                <a:gd name="connsiteY2" fmla="*/ 510363 h 2895600"/>
                <a:gd name="connsiteX3" fmla="*/ 7879313 w 7911602"/>
                <a:gd name="connsiteY3" fmla="*/ 928723 h 2895600"/>
                <a:gd name="connsiteX4" fmla="*/ 7629934 w 7911602"/>
                <a:gd name="connsiteY4" fmla="*/ 1734454 h 2895600"/>
                <a:gd name="connsiteX5" fmla="*/ 7908650 w 7911602"/>
                <a:gd name="connsiteY5" fmla="*/ 2462711 h 2895600"/>
                <a:gd name="connsiteX6" fmla="*/ 7864644 w 7911602"/>
                <a:gd name="connsiteY6" fmla="*/ 2895600 h 2895600"/>
                <a:gd name="connsiteX7" fmla="*/ 55299 w 7911602"/>
                <a:gd name="connsiteY7" fmla="*/ 2895600 h 2895600"/>
                <a:gd name="connsiteX8" fmla="*/ 45917 w 7911602"/>
                <a:gd name="connsiteY8" fmla="*/ 1625991 h 2895600"/>
                <a:gd name="connsiteX9" fmla="*/ 214288 w 7911602"/>
                <a:gd name="connsiteY9" fmla="*/ 1016020 h 2895600"/>
                <a:gd name="connsiteX10" fmla="*/ 45916 w 7911602"/>
                <a:gd name="connsiteY10" fmla="*/ 448384 h 2895600"/>
                <a:gd name="connsiteX11" fmla="*/ 55299 w 7911602"/>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39173 w 7920841"/>
                <a:gd name="connsiteY4" fmla="*/ 1734454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 name="connsiteX0" fmla="*/ 64538 w 7920841"/>
                <a:gd name="connsiteY0" fmla="*/ 0 h 2895600"/>
                <a:gd name="connsiteX1" fmla="*/ 7873883 w 7920841"/>
                <a:gd name="connsiteY1" fmla="*/ 0 h 2895600"/>
                <a:gd name="connsiteX2" fmla="*/ 7741859 w 7920841"/>
                <a:gd name="connsiteY2" fmla="*/ 510363 h 2895600"/>
                <a:gd name="connsiteX3" fmla="*/ 7888552 w 7920841"/>
                <a:gd name="connsiteY3" fmla="*/ 928723 h 2895600"/>
                <a:gd name="connsiteX4" fmla="*/ 7628503 w 7920841"/>
                <a:gd name="connsiteY4" fmla="*/ 1908771 h 2895600"/>
                <a:gd name="connsiteX5" fmla="*/ 7917889 w 7920841"/>
                <a:gd name="connsiteY5" fmla="*/ 2462711 h 2895600"/>
                <a:gd name="connsiteX6" fmla="*/ 7873883 w 7920841"/>
                <a:gd name="connsiteY6" fmla="*/ 2895600 h 2895600"/>
                <a:gd name="connsiteX7" fmla="*/ 64538 w 7920841"/>
                <a:gd name="connsiteY7" fmla="*/ 2895600 h 2895600"/>
                <a:gd name="connsiteX8" fmla="*/ 55156 w 7920841"/>
                <a:gd name="connsiteY8" fmla="*/ 1625991 h 2895600"/>
                <a:gd name="connsiteX9" fmla="*/ 223527 w 7920841"/>
                <a:gd name="connsiteY9" fmla="*/ 1016020 h 2895600"/>
                <a:gd name="connsiteX10" fmla="*/ 55155 w 7920841"/>
                <a:gd name="connsiteY10" fmla="*/ 448384 h 2895600"/>
                <a:gd name="connsiteX11" fmla="*/ 64538 w 7920841"/>
                <a:gd name="connsiteY11" fmla="*/ 0 h 289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0841" h="2895600">
                  <a:moveTo>
                    <a:pt x="64538" y="0"/>
                  </a:moveTo>
                  <a:lnTo>
                    <a:pt x="7873883" y="0"/>
                  </a:lnTo>
                  <a:cubicBezTo>
                    <a:pt x="7868993" y="170121"/>
                    <a:pt x="7746749" y="340242"/>
                    <a:pt x="7741859" y="510363"/>
                  </a:cubicBezTo>
                  <a:cubicBezTo>
                    <a:pt x="7736969" y="634322"/>
                    <a:pt x="7849435" y="727289"/>
                    <a:pt x="7888552" y="928723"/>
                  </a:cubicBezTo>
                  <a:cubicBezTo>
                    <a:pt x="7913001" y="1248950"/>
                    <a:pt x="7662734" y="1526565"/>
                    <a:pt x="7628503" y="1908771"/>
                  </a:cubicBezTo>
                  <a:cubicBezTo>
                    <a:pt x="7682290" y="2280647"/>
                    <a:pt x="7805425" y="2168309"/>
                    <a:pt x="7917889" y="2462711"/>
                  </a:cubicBezTo>
                  <a:cubicBezTo>
                    <a:pt x="7932559" y="2622502"/>
                    <a:pt x="7888552" y="2751304"/>
                    <a:pt x="7873883" y="2895600"/>
                  </a:cubicBezTo>
                  <a:lnTo>
                    <a:pt x="64538" y="2895600"/>
                  </a:lnTo>
                  <a:cubicBezTo>
                    <a:pt x="362813" y="2461907"/>
                    <a:pt x="28658" y="1939254"/>
                    <a:pt x="55156" y="1625991"/>
                  </a:cubicBezTo>
                  <a:cubicBezTo>
                    <a:pt x="81654" y="1312728"/>
                    <a:pt x="190849" y="1284597"/>
                    <a:pt x="223527" y="1016020"/>
                  </a:cubicBezTo>
                  <a:cubicBezTo>
                    <a:pt x="191510" y="760517"/>
                    <a:pt x="161670" y="671953"/>
                    <a:pt x="55155" y="448384"/>
                  </a:cubicBezTo>
                  <a:cubicBezTo>
                    <a:pt x="28657" y="341026"/>
                    <a:pt x="-59486" y="203855"/>
                    <a:pt x="6453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818081" y="1352550"/>
            <a:ext cx="7563919" cy="2062091"/>
          </a:xfrm>
          <a:prstGeom prst="rect">
            <a:avLst/>
          </a:prstGeom>
          <a:noFill/>
        </p:spPr>
        <p:txBody>
          <a:bodyPr wrap="square" lIns="91428" tIns="45714" rIns="91428" bIns="45714" rtlCol="0">
            <a:spAutoFit/>
          </a:bodyPr>
          <a:lstStyle/>
          <a:p>
            <a:pPr algn="just"/>
            <a:r>
              <a:rPr lang="en-US" sz="28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Nghe</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tiếng</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kêu</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cứu</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của</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kiến</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bồ</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câu</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nhanh</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trí</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nhặt</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chiếc</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lá</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thả</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xuống</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nước</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Kiến</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bám</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vào</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chiếc</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lá</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và</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leo</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được</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lên</a:t>
            </a:r>
            <a:r>
              <a:rPr lang="en-US" sz="3200" dirty="0">
                <a:latin typeface="Arial" pitchFamily="34" charset="0"/>
                <a:ea typeface="Arial-Rounded" pitchFamily="34" charset="0"/>
                <a:cs typeface="Arial" pitchFamily="34" charset="0"/>
              </a:rPr>
              <a:t> </a:t>
            </a:r>
            <a:r>
              <a:rPr lang="en-US" sz="3200" dirty="0" err="1">
                <a:latin typeface="Arial" pitchFamily="34" charset="0"/>
                <a:ea typeface="Arial-Rounded" pitchFamily="34" charset="0"/>
                <a:cs typeface="Arial" pitchFamily="34" charset="0"/>
              </a:rPr>
              <a:t>bờ</a:t>
            </a:r>
            <a:r>
              <a:rPr lang="en-US" sz="3200" dirty="0">
                <a:latin typeface="Arial" pitchFamily="34" charset="0"/>
                <a:ea typeface="Arial-Rounded" pitchFamily="34" charset="0"/>
                <a:cs typeface="Arial" pitchFamily="34" charset="0"/>
              </a:rPr>
              <a:t>.</a:t>
            </a:r>
          </a:p>
        </p:txBody>
      </p:sp>
      <p:sp>
        <p:nvSpPr>
          <p:cNvPr id="17" name="TextBox 16"/>
          <p:cNvSpPr txBox="1"/>
          <p:nvPr/>
        </p:nvSpPr>
        <p:spPr>
          <a:xfrm>
            <a:off x="838200" y="4095750"/>
            <a:ext cx="6918037" cy="523208"/>
          </a:xfrm>
          <a:prstGeom prst="rect">
            <a:avLst/>
          </a:prstGeom>
          <a:solidFill>
            <a:schemeClr val="bg1"/>
          </a:solidFill>
        </p:spPr>
        <p:txBody>
          <a:bodyPr wrap="square" lIns="91428" tIns="45714" rIns="91428" bIns="45714" rtlCol="0">
            <a:spAutoFit/>
          </a:bodyPr>
          <a:lstStyle/>
          <a:p>
            <a:pPr algn="ctr"/>
            <a:r>
              <a:rPr lang="en-US" sz="2800" b="1">
                <a:latin typeface="Arial" pitchFamily="34" charset="0"/>
                <a:ea typeface="Arial-Rounded" pitchFamily="34" charset="0"/>
                <a:cs typeface="Arial" pitchFamily="34" charset="0"/>
              </a:rPr>
              <a:t>Khi viết chữ đầu dòng, ta lưu ý gì?</a:t>
            </a:r>
          </a:p>
        </p:txBody>
      </p:sp>
      <p:sp>
        <p:nvSpPr>
          <p:cNvPr id="18" name="Right Arrow 17"/>
          <p:cNvSpPr/>
          <p:nvPr/>
        </p:nvSpPr>
        <p:spPr>
          <a:xfrm>
            <a:off x="1317850" y="1504461"/>
            <a:ext cx="431223" cy="18949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90599" y="4095750"/>
            <a:ext cx="6918037" cy="523208"/>
          </a:xfrm>
          <a:prstGeom prst="rect">
            <a:avLst/>
          </a:prstGeom>
          <a:solidFill>
            <a:schemeClr val="bg1"/>
          </a:solidFill>
        </p:spPr>
        <p:txBody>
          <a:bodyPr wrap="square" lIns="91428" tIns="45714" rIns="91428" bIns="45714" rtlCol="0">
            <a:spAutoFit/>
          </a:bodyPr>
          <a:lstStyle/>
          <a:p>
            <a:pPr algn="ctr"/>
            <a:r>
              <a:rPr lang="en-US" sz="2800" b="1">
                <a:latin typeface="Arial" pitchFamily="34" charset="0"/>
                <a:ea typeface="Arial-Rounded" pitchFamily="34" charset="0"/>
                <a:cs typeface="Arial" pitchFamily="34" charset="0"/>
              </a:rPr>
              <a:t>Những chữ nào viết hoa? Vì sao?</a:t>
            </a:r>
          </a:p>
        </p:txBody>
      </p:sp>
      <p:cxnSp>
        <p:nvCxnSpPr>
          <p:cNvPr id="20" name="Straight Connector 19"/>
          <p:cNvCxnSpPr/>
          <p:nvPr/>
        </p:nvCxnSpPr>
        <p:spPr>
          <a:xfrm>
            <a:off x="1799872" y="1824348"/>
            <a:ext cx="29008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0" y="2800350"/>
            <a:ext cx="26670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2999" y="4095750"/>
            <a:ext cx="6918037" cy="523208"/>
          </a:xfrm>
          <a:prstGeom prst="rect">
            <a:avLst/>
          </a:prstGeom>
          <a:solidFill>
            <a:schemeClr val="bg1"/>
          </a:solidFill>
        </p:spPr>
        <p:txBody>
          <a:bodyPr wrap="square" lIns="91428" tIns="45714" rIns="91428" bIns="45714" rtlCol="0">
            <a:spAutoFit/>
          </a:bodyPr>
          <a:lstStyle/>
          <a:p>
            <a:pPr algn="ctr"/>
            <a:r>
              <a:rPr lang="en-US" sz="2800" b="1">
                <a:latin typeface="Arial" pitchFamily="34" charset="0"/>
                <a:ea typeface="Arial-Rounded" pitchFamily="34" charset="0"/>
                <a:cs typeface="Arial" pitchFamily="34" charset="0"/>
              </a:rPr>
              <a:t>Kết thúc câu có dấu gì?</a:t>
            </a:r>
          </a:p>
        </p:txBody>
      </p:sp>
      <p:sp>
        <p:nvSpPr>
          <p:cNvPr id="23" name="Oval 22"/>
          <p:cNvSpPr/>
          <p:nvPr/>
        </p:nvSpPr>
        <p:spPr>
          <a:xfrm>
            <a:off x="1905000" y="2571750"/>
            <a:ext cx="138304" cy="2766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259117" y="4095750"/>
            <a:ext cx="6918037" cy="523208"/>
          </a:xfrm>
          <a:prstGeom prst="rect">
            <a:avLst/>
          </a:prstGeom>
          <a:solidFill>
            <a:schemeClr val="bg1"/>
          </a:solidFill>
        </p:spPr>
        <p:txBody>
          <a:bodyPr wrap="square" lIns="91428" tIns="45714" rIns="91428" bIns="45714" rtlCol="0">
            <a:spAutoFit/>
          </a:bodyPr>
          <a:lstStyle/>
          <a:p>
            <a:pPr algn="ctr"/>
            <a:r>
              <a:rPr lang="en-US" sz="2800" b="1">
                <a:latin typeface="Arial" pitchFamily="34" charset="0"/>
                <a:ea typeface="Arial-Rounded" pitchFamily="34" charset="0"/>
                <a:cs typeface="Arial" pitchFamily="34" charset="0"/>
              </a:rPr>
              <a:t>Em hãy tìm từ dễ viết lẫn trong bài.</a:t>
            </a:r>
          </a:p>
        </p:txBody>
      </p:sp>
      <p:sp>
        <p:nvSpPr>
          <p:cNvPr id="25" name="Oval 24"/>
          <p:cNvSpPr/>
          <p:nvPr/>
        </p:nvSpPr>
        <p:spPr>
          <a:xfrm>
            <a:off x="3124200" y="3105150"/>
            <a:ext cx="138304" cy="2514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048000" y="1885950"/>
            <a:ext cx="838200" cy="0"/>
          </a:xfrm>
          <a:prstGeom prst="line">
            <a:avLst/>
          </a:prstGeom>
          <a:ln w="38100">
            <a:solidFill>
              <a:srgbClr val="FD0B95"/>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781800" y="1885950"/>
            <a:ext cx="762000" cy="0"/>
          </a:xfrm>
          <a:prstGeom prst="line">
            <a:avLst/>
          </a:prstGeom>
          <a:ln w="38100">
            <a:solidFill>
              <a:srgbClr val="FD0B95"/>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799872" y="2343150"/>
            <a:ext cx="1095728" cy="0"/>
          </a:xfrm>
          <a:prstGeom prst="line">
            <a:avLst/>
          </a:prstGeom>
          <a:ln w="38100">
            <a:solidFill>
              <a:srgbClr val="FD0B95"/>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914400" y="2876550"/>
            <a:ext cx="990600" cy="0"/>
          </a:xfrm>
          <a:prstGeom prst="line">
            <a:avLst/>
          </a:prstGeom>
          <a:ln w="38100">
            <a:solidFill>
              <a:srgbClr val="FD0B95"/>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5" idx="3"/>
          </p:cNvCxnSpPr>
          <p:nvPr/>
        </p:nvCxnSpPr>
        <p:spPr>
          <a:xfrm flipV="1">
            <a:off x="7162800" y="2383596"/>
            <a:ext cx="1219200" cy="179"/>
          </a:xfrm>
          <a:prstGeom prst="line">
            <a:avLst/>
          </a:prstGeom>
          <a:ln w="38100">
            <a:solidFill>
              <a:srgbClr val="FD0B9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74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par>
                          <p:cTn id="18" fill="hold">
                            <p:stCondLst>
                              <p:cond delay="500"/>
                            </p:stCondLst>
                            <p:childTnLst>
                              <p:par>
                                <p:cTn id="19" presetID="32" presetClass="emph" presetSubtype="0" fill="hold" grpId="0" nodeType="afterEffect">
                                  <p:stCondLst>
                                    <p:cond delay="0"/>
                                  </p:stCondLst>
                                  <p:childTnLst>
                                    <p:animRot by="120000">
                                      <p:cBhvr>
                                        <p:cTn id="20" dur="300" fill="hold">
                                          <p:stCondLst>
                                            <p:cond delay="0"/>
                                          </p:stCondLst>
                                        </p:cTn>
                                        <p:tgtEl>
                                          <p:spTgt spid="18"/>
                                        </p:tgtEl>
                                        <p:attrNameLst>
                                          <p:attrName>r</p:attrName>
                                        </p:attrNameLst>
                                      </p:cBhvr>
                                    </p:animRot>
                                    <p:animRot by="-240000">
                                      <p:cBhvr>
                                        <p:cTn id="21" dur="600" fill="hold">
                                          <p:stCondLst>
                                            <p:cond delay="600"/>
                                          </p:stCondLst>
                                        </p:cTn>
                                        <p:tgtEl>
                                          <p:spTgt spid="18"/>
                                        </p:tgtEl>
                                        <p:attrNameLst>
                                          <p:attrName>r</p:attrName>
                                        </p:attrNameLst>
                                      </p:cBhvr>
                                    </p:animRot>
                                    <p:animRot by="240000">
                                      <p:cBhvr>
                                        <p:cTn id="22" dur="600" fill="hold">
                                          <p:stCondLst>
                                            <p:cond delay="1200"/>
                                          </p:stCondLst>
                                        </p:cTn>
                                        <p:tgtEl>
                                          <p:spTgt spid="18"/>
                                        </p:tgtEl>
                                        <p:attrNameLst>
                                          <p:attrName>r</p:attrName>
                                        </p:attrNameLst>
                                      </p:cBhvr>
                                    </p:animRot>
                                    <p:animRot by="-240000">
                                      <p:cBhvr>
                                        <p:cTn id="23" dur="600" fill="hold">
                                          <p:stCondLst>
                                            <p:cond delay="1800"/>
                                          </p:stCondLst>
                                        </p:cTn>
                                        <p:tgtEl>
                                          <p:spTgt spid="18"/>
                                        </p:tgtEl>
                                        <p:attrNameLst>
                                          <p:attrName>r</p:attrName>
                                        </p:attrNameLst>
                                      </p:cBhvr>
                                    </p:animRot>
                                    <p:animRot by="120000">
                                      <p:cBhvr>
                                        <p:cTn id="24" dur="600" fill="hold">
                                          <p:stCondLst>
                                            <p:cond delay="2400"/>
                                          </p:stCondLst>
                                        </p:cTn>
                                        <p:tgtEl>
                                          <p:spTgt spid="18"/>
                                        </p:tgtEl>
                                        <p:attrNameLst>
                                          <p:attrName>r</p:attrName>
                                        </p:attrNameLst>
                                      </p:cBhvr>
                                    </p:animRot>
                                  </p:childTnLst>
                                </p:cTn>
                              </p:par>
                            </p:childTnLst>
                          </p:cTn>
                        </p:par>
                        <p:par>
                          <p:cTn id="25" fill="hold">
                            <p:stCondLst>
                              <p:cond delay="3500"/>
                            </p:stCondLst>
                            <p:childTnLst>
                              <p:par>
                                <p:cTn id="26" presetID="10" presetClass="exit" presetSubtype="0" fill="hold" grpId="2" nodeType="afterEffect">
                                  <p:stCondLst>
                                    <p:cond delay="0"/>
                                  </p:stCondLst>
                                  <p:childTnLst>
                                    <p:animEffect transition="out" filter="fade">
                                      <p:cBhvr>
                                        <p:cTn id="27" dur="500"/>
                                        <p:tgtEl>
                                          <p:spTgt spid="18"/>
                                        </p:tgtEl>
                                      </p:cBhvr>
                                    </p:animEffect>
                                    <p:set>
                                      <p:cBhvr>
                                        <p:cTn id="28" dur="1" fill="hold">
                                          <p:stCondLst>
                                            <p:cond delay="499"/>
                                          </p:stCondLst>
                                        </p:cTn>
                                        <p:tgtEl>
                                          <p:spTgt spid="1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3500"/>
                                        <p:tgtEl>
                                          <p:spTgt spid="21"/>
                                        </p:tgtEl>
                                      </p:cBhvr>
                                    </p:animEffect>
                                  </p:childTnLst>
                                </p:cTn>
                              </p:par>
                              <p:par>
                                <p:cTn id="39" presetID="10"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3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21"/>
                                        </p:tgtEl>
                                      </p:cBhvr>
                                    </p:animEffect>
                                    <p:set>
                                      <p:cBhvr>
                                        <p:cTn id="46" dur="1" fill="hold">
                                          <p:stCondLst>
                                            <p:cond delay="499"/>
                                          </p:stCondLst>
                                        </p:cTn>
                                        <p:tgtEl>
                                          <p:spTgt spid="21"/>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500"/>
                                        <p:tgtEl>
                                          <p:spTgt spid="2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par>
                          <p:cTn id="63" fill="hold">
                            <p:stCondLst>
                              <p:cond delay="500"/>
                            </p:stCondLst>
                            <p:childTnLst>
                              <p:par>
                                <p:cTn id="64" presetID="8" presetClass="emph" presetSubtype="0" fill="hold" grpId="1" nodeType="afterEffect">
                                  <p:stCondLst>
                                    <p:cond delay="0"/>
                                  </p:stCondLst>
                                  <p:childTnLst>
                                    <p:animRot by="21600000">
                                      <p:cBhvr>
                                        <p:cTn id="65" dur="2500" fill="hold"/>
                                        <p:tgtEl>
                                          <p:spTgt spid="25"/>
                                        </p:tgtEl>
                                        <p:attrNameLst>
                                          <p:attrName>r</p:attrName>
                                        </p:attrNameLst>
                                      </p:cBhvr>
                                    </p:animRot>
                                  </p:childTnLst>
                                </p:cTn>
                              </p:par>
                              <p:par>
                                <p:cTn id="66" presetID="8" presetClass="emph" presetSubtype="0" fill="hold" grpId="1" nodeType="withEffect">
                                  <p:stCondLst>
                                    <p:cond delay="0"/>
                                  </p:stCondLst>
                                  <p:childTnLst>
                                    <p:animRot by="21600000">
                                      <p:cBhvr>
                                        <p:cTn id="67" dur="2500" fill="hold"/>
                                        <p:tgtEl>
                                          <p:spTgt spid="23"/>
                                        </p:tgtEl>
                                        <p:attrNameLst>
                                          <p:attrName>r</p:attrName>
                                        </p:attrNameLst>
                                      </p:cBhvr>
                                    </p:animRo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18" grpId="0" animBg="1"/>
      <p:bldP spid="18" grpId="1" animBg="1"/>
      <p:bldP spid="18" grpId="2" animBg="1"/>
      <p:bldP spid="19" grpId="0" animBg="1"/>
      <p:bldP spid="22" grpId="0" animBg="1"/>
      <p:bldP spid="23" grpId="0" animBg="1"/>
      <p:bldP spid="23" grpId="1" animBg="1"/>
      <p:bldP spid="24" grpId="0" animBg="1"/>
      <p:bldP spid="25" grpId="0" animBg="1"/>
      <p:bldP spid="2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5900" y="353540"/>
            <a:ext cx="8724900" cy="4351810"/>
            <a:chOff x="190500" y="133350"/>
            <a:chExt cx="8724900" cy="435181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388"/>
            <a:stretch/>
          </p:blipFill>
          <p:spPr bwMode="auto">
            <a:xfrm>
              <a:off x="190500" y="2404505"/>
              <a:ext cx="8724900" cy="208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 y="133350"/>
              <a:ext cx="8724900" cy="2271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Rectangle 4"/>
          <p:cNvSpPr/>
          <p:nvPr/>
        </p:nvSpPr>
        <p:spPr>
          <a:xfrm>
            <a:off x="838200" y="831850"/>
            <a:ext cx="9067800" cy="630942"/>
          </a:xfrm>
          <a:prstGeom prst="rect">
            <a:avLst/>
          </a:prstGeom>
        </p:spPr>
        <p:txBody>
          <a:bodyPr wrap="square">
            <a:spAutoFit/>
          </a:bodyPr>
          <a:lstStyle/>
          <a:p>
            <a:pPr algn="just"/>
            <a:r>
              <a:rPr lang="en-US" sz="3500" b="1" dirty="0">
                <a:solidFill>
                  <a:srgbClr val="7030A0"/>
                </a:solidFill>
                <a:latin typeface="HP001 5 hàng" pitchFamily="34" charset="0"/>
              </a:rPr>
              <a:t>N</a:t>
            </a:r>
            <a:r>
              <a:rPr lang="el-GR" sz="3500" b="1" dirty="0">
                <a:solidFill>
                  <a:srgbClr val="7030A0"/>
                </a:solidFill>
                <a:latin typeface="HP001 5 hàng" pitchFamily="34" charset="0"/>
              </a:rPr>
              <a:t>Ή;</a:t>
            </a:r>
            <a:r>
              <a:rPr lang="en-US" sz="3500" b="1" dirty="0">
                <a:solidFill>
                  <a:srgbClr val="7030A0"/>
                </a:solidFill>
                <a:latin typeface="HP001 5 hàng" pitchFamily="34" charset="0"/>
              </a:rPr>
              <a:t> Ǉ</a:t>
            </a:r>
            <a:r>
              <a:rPr lang="el-GR" sz="3500" b="1" dirty="0">
                <a:solidFill>
                  <a:srgbClr val="7030A0"/>
                </a:solidFill>
                <a:latin typeface="HP001 5 hàng" pitchFamily="34" charset="0"/>
              </a:rPr>
              <a:t>Η</a:t>
            </a:r>
            <a:r>
              <a:rPr lang="en-US" sz="3500" b="1" dirty="0" err="1">
                <a:solidFill>
                  <a:srgbClr val="7030A0"/>
                </a:solidFill>
                <a:latin typeface="HP001 5 hàng" pitchFamily="34" charset="0"/>
              </a:rPr>
              <a:t>Ğng</a:t>
            </a:r>
            <a:r>
              <a:rPr lang="en-US" sz="3500" b="1" dirty="0">
                <a:solidFill>
                  <a:srgbClr val="7030A0"/>
                </a:solidFill>
                <a:latin typeface="HP001 5 hàng" pitchFamily="34" charset="0"/>
              </a:rPr>
              <a:t> </a:t>
            </a:r>
            <a:r>
              <a:rPr lang="el-GR" sz="3500" b="1" dirty="0">
                <a:solidFill>
                  <a:srgbClr val="7030A0"/>
                </a:solidFill>
                <a:latin typeface="HP001 5 hàng" pitchFamily="34" charset="0"/>
              </a:rPr>
              <a:t>Γ</a:t>
            </a:r>
            <a:r>
              <a:rPr lang="en-US" sz="3500" b="1" dirty="0" err="1">
                <a:solidFill>
                  <a:srgbClr val="7030A0"/>
                </a:solidFill>
                <a:latin typeface="HP001 5 hàng" pitchFamily="34" charset="0"/>
              </a:rPr>
              <a:t>łu</a:t>
            </a:r>
            <a:r>
              <a:rPr lang="en-US" sz="3500" b="1" dirty="0">
                <a:solidFill>
                  <a:srgbClr val="7030A0"/>
                </a:solidFill>
                <a:latin typeface="HP001 5 hàng" pitchFamily="34" charset="0"/>
              </a:rPr>
              <a:t> </a:t>
            </a:r>
            <a:r>
              <a:rPr lang="en-US" sz="3500" b="1" dirty="0" err="1">
                <a:solidFill>
                  <a:srgbClr val="7030A0"/>
                </a:solidFill>
                <a:latin typeface="HP001 5 hàng" pitchFamily="34" charset="0"/>
              </a:rPr>
              <a:t>cứu</a:t>
            </a:r>
            <a:r>
              <a:rPr lang="en-US" sz="3500" b="1" dirty="0">
                <a:solidFill>
                  <a:srgbClr val="7030A0"/>
                </a:solidFill>
                <a:latin typeface="HP001 5 hàng" pitchFamily="34" charset="0"/>
              </a:rPr>
              <a:t> </a:t>
            </a:r>
            <a:r>
              <a:rPr lang="en-US" sz="3500" b="1" dirty="0" err="1">
                <a:solidFill>
                  <a:srgbClr val="7030A0"/>
                </a:solidFill>
                <a:latin typeface="HP001 5 hàng" pitchFamily="34" charset="0"/>
              </a:rPr>
              <a:t>của</a:t>
            </a:r>
            <a:r>
              <a:rPr lang="en-US" sz="3500" b="1" dirty="0">
                <a:solidFill>
                  <a:srgbClr val="7030A0"/>
                </a:solidFill>
                <a:latin typeface="HP001 5 hàng" pitchFamily="34" charset="0"/>
              </a:rPr>
              <a:t> k</a:t>
            </a:r>
            <a:r>
              <a:rPr lang="el-GR" sz="3500" b="1" dirty="0">
                <a:solidFill>
                  <a:srgbClr val="7030A0"/>
                </a:solidFill>
                <a:latin typeface="HP001 5 hàng" pitchFamily="34" charset="0"/>
              </a:rPr>
              <a:t>Η</a:t>
            </a:r>
            <a:r>
              <a:rPr lang="en-US" sz="3500" b="1" dirty="0" err="1">
                <a:solidFill>
                  <a:srgbClr val="7030A0"/>
                </a:solidFill>
                <a:latin typeface="HP001 5 hàng" pitchFamily="34" charset="0"/>
              </a:rPr>
              <a:t>Ğn</a:t>
            </a:r>
            <a:r>
              <a:rPr lang="en-US" sz="3500" b="1" dirty="0">
                <a:solidFill>
                  <a:srgbClr val="7030A0"/>
                </a:solidFill>
                <a:latin typeface="HP001 5 hàng" pitchFamily="34" charset="0"/>
              </a:rPr>
              <a:t>, </a:t>
            </a:r>
            <a:r>
              <a:rPr lang="en-US" sz="3500" b="1" dirty="0" err="1">
                <a:solidFill>
                  <a:srgbClr val="7030A0"/>
                </a:solidFill>
                <a:latin typeface="HP001 5 hàng" pitchFamily="34" charset="0"/>
              </a:rPr>
              <a:t>bồ</a:t>
            </a:r>
            <a:r>
              <a:rPr lang="en-US" sz="3500" b="1" dirty="0">
                <a:solidFill>
                  <a:srgbClr val="7030A0"/>
                </a:solidFill>
                <a:latin typeface="HP001 5 hàng" pitchFamily="34" charset="0"/>
              </a:rPr>
              <a:t> </a:t>
            </a:r>
            <a:r>
              <a:rPr lang="en-US" sz="3500" b="1" dirty="0" err="1">
                <a:solidFill>
                  <a:srgbClr val="7030A0"/>
                </a:solidFill>
                <a:latin typeface="HP001 5 hàng" pitchFamily="34" charset="0"/>
              </a:rPr>
              <a:t>câu</a:t>
            </a:r>
            <a:r>
              <a:rPr lang="en-US" sz="3500" b="1" dirty="0">
                <a:solidFill>
                  <a:srgbClr val="7030A0"/>
                </a:solidFill>
                <a:latin typeface="HP001 5 hàng" pitchFamily="34" charset="0"/>
              </a:rPr>
              <a:t> </a:t>
            </a:r>
            <a:endParaRPr lang="en-US" sz="3500" b="1" dirty="0">
              <a:solidFill>
                <a:srgbClr val="7030A0"/>
              </a:solidFill>
              <a:latin typeface="HP001 4 hàng" pitchFamily="34" charset="0"/>
            </a:endParaRPr>
          </a:p>
        </p:txBody>
      </p:sp>
      <p:sp>
        <p:nvSpPr>
          <p:cNvPr id="8" name="Rectangle 7"/>
          <p:cNvSpPr/>
          <p:nvPr/>
        </p:nvSpPr>
        <p:spPr>
          <a:xfrm>
            <a:off x="165100" y="1534408"/>
            <a:ext cx="9067800" cy="630942"/>
          </a:xfrm>
          <a:prstGeom prst="rect">
            <a:avLst/>
          </a:prstGeom>
        </p:spPr>
        <p:txBody>
          <a:bodyPr wrap="square">
            <a:spAutoFit/>
          </a:bodyPr>
          <a:lstStyle/>
          <a:p>
            <a:pPr algn="just"/>
            <a:r>
              <a:rPr lang="el-GR" sz="3500" b="1">
                <a:solidFill>
                  <a:srgbClr val="7030A0"/>
                </a:solidFill>
                <a:latin typeface="HP001 5 hàng" pitchFamily="34" charset="0"/>
              </a:rPr>
              <a:t>η</a:t>
            </a:r>
            <a:r>
              <a:rPr lang="vi-VN" sz="3500" b="1">
                <a:solidFill>
                  <a:srgbClr val="7030A0"/>
                </a:solidFill>
                <a:latin typeface="HP001 5 hàng" pitchFamily="34" charset="0"/>
              </a:rPr>
              <a:t>a</a:t>
            </a:r>
            <a:r>
              <a:rPr lang="el-GR" sz="3500" b="1">
                <a:solidFill>
                  <a:srgbClr val="7030A0"/>
                </a:solidFill>
                <a:latin typeface="HP001 5 hàng" pitchFamily="34" charset="0"/>
              </a:rPr>
              <a:t>ζ </a:t>
            </a:r>
            <a:r>
              <a:rPr lang="vi-VN" sz="3500" b="1">
                <a:solidFill>
                  <a:srgbClr val="7030A0"/>
                </a:solidFill>
                <a:latin typeface="HP001 5 hàng" pitchFamily="34" charset="0"/>
              </a:rPr>
              <a:t>Ǉrí </a:t>
            </a:r>
            <a:r>
              <a:rPr lang="el-GR" sz="3500" b="1">
                <a:solidFill>
                  <a:srgbClr val="7030A0"/>
                </a:solidFill>
                <a:latin typeface="HP001 5 hàng" pitchFamily="34" charset="0"/>
              </a:rPr>
              <a:t>η</a:t>
            </a:r>
            <a:r>
              <a:rPr lang="vi-VN" sz="3500" b="1">
                <a:solidFill>
                  <a:srgbClr val="7030A0"/>
                </a:solidFill>
                <a:latin typeface="HP001 5 hàng" pitchFamily="34" charset="0"/>
              </a:rPr>
              <a:t>ặt </a:t>
            </a:r>
            <a:r>
              <a:rPr lang="el-GR" sz="3500" b="1">
                <a:solidFill>
                  <a:srgbClr val="7030A0"/>
                </a:solidFill>
                <a:latin typeface="HP001 5 hàng" pitchFamily="34" charset="0"/>
              </a:rPr>
              <a:t>εΗ</a:t>
            </a:r>
            <a:r>
              <a:rPr lang="vi-VN" sz="3500" b="1">
                <a:solidFill>
                  <a:srgbClr val="7030A0"/>
                </a:solidFill>
                <a:latin typeface="HP001 5 hàng" pitchFamily="34" charset="0"/>
              </a:rPr>
              <a:t>Ğc lá </a:t>
            </a:r>
            <a:r>
              <a:rPr lang="el-GR" sz="3500" b="1">
                <a:solidFill>
                  <a:srgbClr val="7030A0"/>
                </a:solidFill>
                <a:latin typeface="HP001 5 hàng" pitchFamily="34" charset="0"/>
              </a:rPr>
              <a:t>κ</a:t>
            </a:r>
            <a:r>
              <a:rPr lang="vi-VN" sz="3500" b="1">
                <a:solidFill>
                  <a:srgbClr val="7030A0"/>
                </a:solidFill>
                <a:latin typeface="HP001 5 hàng" pitchFamily="34" charset="0"/>
              </a:rPr>
              <a:t>ả xuūg wư</a:t>
            </a:r>
            <a:r>
              <a:rPr lang="el-GR" sz="3500" b="1">
                <a:solidFill>
                  <a:srgbClr val="7030A0"/>
                </a:solidFill>
                <a:latin typeface="HP001 5 hàng" pitchFamily="34" charset="0"/>
              </a:rPr>
              <a:t>ϐ</a:t>
            </a:r>
            <a:r>
              <a:rPr lang="en-US" sz="3500" b="1">
                <a:solidFill>
                  <a:srgbClr val="7030A0"/>
                </a:solidFill>
                <a:latin typeface="HP001 5 hàng" pitchFamily="34" charset="0"/>
              </a:rPr>
              <a:t>.</a:t>
            </a:r>
            <a:endParaRPr lang="en-US" sz="3500" b="1">
              <a:solidFill>
                <a:srgbClr val="7030A0"/>
              </a:solidFill>
              <a:latin typeface="HP001 4 hàng" pitchFamily="34" charset="0"/>
            </a:endParaRPr>
          </a:p>
        </p:txBody>
      </p:sp>
      <p:sp>
        <p:nvSpPr>
          <p:cNvPr id="9" name="Rectangle 8"/>
          <p:cNvSpPr/>
          <p:nvPr/>
        </p:nvSpPr>
        <p:spPr>
          <a:xfrm>
            <a:off x="152400" y="2216580"/>
            <a:ext cx="9067800" cy="630942"/>
          </a:xfrm>
          <a:prstGeom prst="rect">
            <a:avLst/>
          </a:prstGeom>
        </p:spPr>
        <p:txBody>
          <a:bodyPr wrap="square">
            <a:spAutoFit/>
          </a:bodyPr>
          <a:lstStyle/>
          <a:p>
            <a:pPr algn="just"/>
            <a:r>
              <a:rPr lang="vi-VN" sz="3500" b="1">
                <a:solidFill>
                  <a:srgbClr val="7030A0"/>
                </a:solidFill>
                <a:latin typeface="HP001 5 hàng" pitchFamily="34" charset="0"/>
              </a:rPr>
              <a:t>K</a:t>
            </a:r>
            <a:r>
              <a:rPr lang="el-GR" sz="3500" b="1">
                <a:solidFill>
                  <a:srgbClr val="7030A0"/>
                </a:solidFill>
                <a:latin typeface="HP001 5 hàng" pitchFamily="34" charset="0"/>
              </a:rPr>
              <a:t>Η</a:t>
            </a:r>
            <a:r>
              <a:rPr lang="vi-VN" sz="3500" b="1">
                <a:solidFill>
                  <a:srgbClr val="7030A0"/>
                </a:solidFill>
                <a:latin typeface="HP001 5 hàng" pitchFamily="34" charset="0"/>
              </a:rPr>
              <a:t>Ğn bám vào </a:t>
            </a:r>
            <a:r>
              <a:rPr lang="el-GR" sz="3500" b="1">
                <a:solidFill>
                  <a:srgbClr val="7030A0"/>
                </a:solidFill>
                <a:latin typeface="HP001 5 hàng" pitchFamily="34" charset="0"/>
              </a:rPr>
              <a:t>εΗ</a:t>
            </a:r>
            <a:r>
              <a:rPr lang="vi-VN" sz="3500" b="1">
                <a:solidFill>
                  <a:srgbClr val="7030A0"/>
                </a:solidFill>
                <a:latin typeface="HP001 5 hàng" pitchFamily="34" charset="0"/>
              </a:rPr>
              <a:t>Ğc lá và </a:t>
            </a:r>
            <a:r>
              <a:rPr lang="el-GR" sz="3500" b="1">
                <a:solidFill>
                  <a:srgbClr val="7030A0"/>
                </a:solidFill>
                <a:latin typeface="HP001 5 hàng" pitchFamily="34" charset="0"/>
              </a:rPr>
              <a:t>Δ;</a:t>
            </a:r>
            <a:r>
              <a:rPr lang="vi-VN" sz="3500" b="1">
                <a:solidFill>
                  <a:srgbClr val="7030A0"/>
                </a:solidFill>
                <a:latin typeface="HP001 5 hàng" pitchFamily="34" charset="0"/>
              </a:rPr>
              <a:t>o đư</a:t>
            </a:r>
            <a:r>
              <a:rPr lang="el-GR" sz="3500" b="1">
                <a:solidFill>
                  <a:srgbClr val="7030A0"/>
                </a:solidFill>
                <a:latin typeface="HP001 5 hàng" pitchFamily="34" charset="0"/>
              </a:rPr>
              <a:t>ϑ Δ</a:t>
            </a:r>
            <a:r>
              <a:rPr lang="vi-VN" sz="3500" b="1">
                <a:solidFill>
                  <a:srgbClr val="7030A0"/>
                </a:solidFill>
                <a:latin typeface="HP001 5 hàng" pitchFamily="34" charset="0"/>
              </a:rPr>
              <a:t>łn bờ</a:t>
            </a:r>
            <a:r>
              <a:rPr lang="en-US" sz="3500" b="1">
                <a:solidFill>
                  <a:srgbClr val="7030A0"/>
                </a:solidFill>
                <a:latin typeface="HP001 5 hàng" pitchFamily="34" charset="0"/>
              </a:rPr>
              <a:t>.</a:t>
            </a:r>
            <a:endParaRPr lang="en-US" sz="3500" b="1">
              <a:solidFill>
                <a:srgbClr val="7030A0"/>
              </a:solidFill>
              <a:latin typeface="HP001 4 hàng" pitchFamily="34" charset="0"/>
            </a:endParaRPr>
          </a:p>
        </p:txBody>
      </p:sp>
    </p:spTree>
    <p:extLst>
      <p:ext uri="{BB962C8B-B14F-4D97-AF65-F5344CB8AC3E}">
        <p14:creationId xmlns:p14="http://schemas.microsoft.com/office/powerpoint/2010/main" val="384307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2730" y="89808"/>
            <a:ext cx="8241170" cy="830863"/>
          </a:xfrm>
          <a:prstGeom prst="rect">
            <a:avLst/>
          </a:prstGeom>
          <a:noFill/>
        </p:spPr>
        <p:txBody>
          <a:bodyPr wrap="square" lIns="91305" tIns="45654" rIns="91305" bIns="45654" rtlCol="0">
            <a:spAutoFit/>
          </a:bodyPr>
          <a:lstStyle/>
          <a:p>
            <a:pPr algn="just"/>
            <a:r>
              <a:rPr lang="en-US" sz="2400" b="1" dirty="0" err="1">
                <a:latin typeface="Arial" pitchFamily="34" charset="0"/>
                <a:ea typeface="Arial-Rounded" pitchFamily="34" charset="0"/>
                <a:cs typeface="Arial" pitchFamily="34" charset="0"/>
              </a:rPr>
              <a:t>Tìm</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trong</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hoặc</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ngoài</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bài</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đọc</a:t>
            </a:r>
            <a:r>
              <a:rPr lang="en-US" sz="2400" b="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Kiến</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và</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chim</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bồ</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câu</a:t>
            </a:r>
            <a:r>
              <a:rPr lang="en-US" sz="2400" b="1" i="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từ</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ngữ</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có</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tiếng</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chứa</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vần</a:t>
            </a:r>
            <a:r>
              <a:rPr lang="en-US" sz="2400" b="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ăn</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ăng</a:t>
            </a:r>
            <a:r>
              <a:rPr lang="en-US" sz="2400" b="1" i="1" dirty="0">
                <a:latin typeface="Arial" pitchFamily="34" charset="0"/>
                <a:ea typeface="Arial-Rounded" pitchFamily="34" charset="0"/>
                <a:cs typeface="Arial" pitchFamily="34" charset="0"/>
              </a:rPr>
              <a:t>, oat, </a:t>
            </a:r>
            <a:r>
              <a:rPr lang="en-US" sz="2400" b="1" i="1" dirty="0" err="1">
                <a:latin typeface="Arial" pitchFamily="34" charset="0"/>
                <a:ea typeface="Arial-Rounded" pitchFamily="34" charset="0"/>
                <a:cs typeface="Arial" pitchFamily="34" charset="0"/>
              </a:rPr>
              <a:t>oăt</a:t>
            </a:r>
            <a:r>
              <a:rPr lang="en-US" sz="2400" b="1" dirty="0">
                <a:latin typeface="Arial" pitchFamily="34" charset="0"/>
                <a:ea typeface="Arial-Rounded" pitchFamily="34" charset="0"/>
                <a:cs typeface="Arial" pitchFamily="34" charset="0"/>
              </a:rPr>
              <a:t>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80" y="11465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309914" y="2462891"/>
            <a:ext cx="1828800" cy="91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cxnSp>
        <p:nvCxnSpPr>
          <p:cNvPr id="8" name="Straight Connector 7"/>
          <p:cNvCxnSpPr>
            <a:endCxn id="6" idx="0"/>
          </p:cNvCxnSpPr>
          <p:nvPr/>
        </p:nvCxnSpPr>
        <p:spPr>
          <a:xfrm>
            <a:off x="2224314" y="1929491"/>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24314" y="3377291"/>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943428" y="2920091"/>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38714" y="2920091"/>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6000719" y="2483755"/>
            <a:ext cx="1828800" cy="91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Connector 52"/>
          <p:cNvCxnSpPr>
            <a:endCxn id="52" idx="0"/>
          </p:cNvCxnSpPr>
          <p:nvPr/>
        </p:nvCxnSpPr>
        <p:spPr>
          <a:xfrm>
            <a:off x="6915119" y="1950355"/>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915119" y="3398155"/>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634233" y="2940955"/>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829519" y="2940955"/>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738987" y="2514332"/>
            <a:ext cx="999682" cy="707753"/>
          </a:xfrm>
          <a:prstGeom prst="rect">
            <a:avLst/>
          </a:prstGeom>
          <a:noFill/>
        </p:spPr>
        <p:txBody>
          <a:bodyPr wrap="square" lIns="91305" tIns="45654" rIns="91305" bIns="45654" rtlCol="0">
            <a:spAutoFit/>
          </a:bodyPr>
          <a:lstStyle/>
          <a:p>
            <a:pPr algn="ctr"/>
            <a:r>
              <a:rPr lang="en-US" sz="4000" b="1" dirty="0" err="1">
                <a:solidFill>
                  <a:srgbClr val="FFFF00"/>
                </a:solidFill>
                <a:latin typeface="Arial" pitchFamily="34" charset="0"/>
                <a:ea typeface="Arial-Rounded" pitchFamily="34" charset="0"/>
                <a:cs typeface="Arial" pitchFamily="34" charset="0"/>
              </a:rPr>
              <a:t>ăn</a:t>
            </a:r>
            <a:endParaRPr lang="en-US" sz="4000" b="1" dirty="0">
              <a:solidFill>
                <a:srgbClr val="FFFF00"/>
              </a:solidFill>
              <a:latin typeface="Arial" pitchFamily="34" charset="0"/>
              <a:ea typeface="Arial-Rounded" pitchFamily="34" charset="0"/>
              <a:cs typeface="Arial" pitchFamily="34" charset="0"/>
            </a:endParaRPr>
          </a:p>
        </p:txBody>
      </p:sp>
      <p:grpSp>
        <p:nvGrpSpPr>
          <p:cNvPr id="15" name="Group 14"/>
          <p:cNvGrpSpPr/>
          <p:nvPr/>
        </p:nvGrpSpPr>
        <p:grpSpPr>
          <a:xfrm>
            <a:off x="1433286" y="1123950"/>
            <a:ext cx="1562100" cy="1077085"/>
            <a:chOff x="1652814" y="1018722"/>
            <a:chExt cx="1295400" cy="1077085"/>
          </a:xfrm>
        </p:grpSpPr>
        <p:sp>
          <p:nvSpPr>
            <p:cNvPr id="45" name="Oval 44"/>
            <p:cNvSpPr/>
            <p:nvPr/>
          </p:nvSpPr>
          <p:spPr>
            <a:xfrm>
              <a:off x="1652814" y="1174751"/>
              <a:ext cx="1295400" cy="85634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1800673" y="1018722"/>
              <a:ext cx="999682" cy="1077085"/>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con</a:t>
              </a:r>
            </a:p>
            <a:p>
              <a:pPr algn="ctr"/>
              <a:r>
                <a:rPr lang="en-US" sz="3200" b="1">
                  <a:solidFill>
                    <a:schemeClr val="bg1"/>
                  </a:solidFill>
                  <a:latin typeface="Arial" pitchFamily="34" charset="0"/>
                  <a:ea typeface="Arial-Rounded" pitchFamily="34" charset="0"/>
                  <a:cs typeface="Arial" pitchFamily="34" charset="0"/>
                </a:rPr>
                <a:t>trăn</a:t>
              </a:r>
            </a:p>
          </p:txBody>
        </p:sp>
      </p:grpSp>
      <p:grpSp>
        <p:nvGrpSpPr>
          <p:cNvPr id="10" name="Group 9"/>
          <p:cNvGrpSpPr/>
          <p:nvPr/>
        </p:nvGrpSpPr>
        <p:grpSpPr>
          <a:xfrm>
            <a:off x="1433286" y="3700237"/>
            <a:ext cx="1562100" cy="892716"/>
            <a:chOff x="1652814" y="3772806"/>
            <a:chExt cx="1295400" cy="675210"/>
          </a:xfrm>
        </p:grpSpPr>
        <p:sp>
          <p:nvSpPr>
            <p:cNvPr id="47" name="Oval 46"/>
            <p:cNvSpPr/>
            <p:nvPr/>
          </p:nvSpPr>
          <p:spPr>
            <a:xfrm>
              <a:off x="1652814" y="3772806"/>
              <a:ext cx="1295400" cy="6477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678789" y="3863374"/>
              <a:ext cx="1269425"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khăn</a:t>
              </a:r>
            </a:p>
          </p:txBody>
        </p:sp>
      </p:grpSp>
      <p:grpSp>
        <p:nvGrpSpPr>
          <p:cNvPr id="12" name="Group 11"/>
          <p:cNvGrpSpPr/>
          <p:nvPr/>
        </p:nvGrpSpPr>
        <p:grpSpPr>
          <a:xfrm>
            <a:off x="-61686" y="2272391"/>
            <a:ext cx="1175658" cy="1295400"/>
            <a:chOff x="175976" y="2152649"/>
            <a:chExt cx="999682" cy="1295400"/>
          </a:xfrm>
        </p:grpSpPr>
        <p:sp>
          <p:nvSpPr>
            <p:cNvPr id="49" name="Oval 48"/>
            <p:cNvSpPr/>
            <p:nvPr/>
          </p:nvSpPr>
          <p:spPr>
            <a:xfrm rot="5400000">
              <a:off x="12253" y="2383510"/>
              <a:ext cx="1295400" cy="8336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75976" y="2464486"/>
              <a:ext cx="999682"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bắn</a:t>
              </a:r>
            </a:p>
          </p:txBody>
        </p:sp>
      </p:grpSp>
      <p:grpSp>
        <p:nvGrpSpPr>
          <p:cNvPr id="17" name="Group 16"/>
          <p:cNvGrpSpPr/>
          <p:nvPr/>
        </p:nvGrpSpPr>
        <p:grpSpPr>
          <a:xfrm>
            <a:off x="3292728" y="2272391"/>
            <a:ext cx="1247772" cy="1295400"/>
            <a:chOff x="3368928" y="2152649"/>
            <a:chExt cx="1247772" cy="1295400"/>
          </a:xfrm>
        </p:grpSpPr>
        <p:sp>
          <p:nvSpPr>
            <p:cNvPr id="51" name="Oval 50"/>
            <p:cNvSpPr/>
            <p:nvPr/>
          </p:nvSpPr>
          <p:spPr>
            <a:xfrm rot="5400000">
              <a:off x="3315279" y="2310133"/>
              <a:ext cx="1295400" cy="98043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368928" y="2340427"/>
              <a:ext cx="1247772" cy="1077085"/>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thằn</a:t>
              </a:r>
            </a:p>
            <a:p>
              <a:pPr algn="ctr"/>
              <a:r>
                <a:rPr lang="en-US" sz="3200" b="1">
                  <a:solidFill>
                    <a:schemeClr val="bg1"/>
                  </a:solidFill>
                  <a:latin typeface="Arial" pitchFamily="34" charset="0"/>
                  <a:ea typeface="Arial-Rounded" pitchFamily="34" charset="0"/>
                  <a:cs typeface="Arial" pitchFamily="34" charset="0"/>
                </a:rPr>
                <a:t>lằn</a:t>
              </a:r>
            </a:p>
          </p:txBody>
        </p:sp>
      </p:grpSp>
      <p:grpSp>
        <p:nvGrpSpPr>
          <p:cNvPr id="71" name="Group 70"/>
          <p:cNvGrpSpPr/>
          <p:nvPr/>
        </p:nvGrpSpPr>
        <p:grpSpPr>
          <a:xfrm>
            <a:off x="6128595" y="1331869"/>
            <a:ext cx="1540324" cy="770162"/>
            <a:chOff x="6128595" y="1212127"/>
            <a:chExt cx="1540324" cy="770162"/>
          </a:xfrm>
        </p:grpSpPr>
        <p:sp>
          <p:nvSpPr>
            <p:cNvPr id="54" name="Oval 53"/>
            <p:cNvSpPr/>
            <p:nvPr/>
          </p:nvSpPr>
          <p:spPr>
            <a:xfrm>
              <a:off x="6128595" y="1212127"/>
              <a:ext cx="1540324" cy="77016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289385" y="1279457"/>
              <a:ext cx="1247772"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xăng</a:t>
              </a:r>
            </a:p>
          </p:txBody>
        </p:sp>
      </p:grpSp>
      <p:sp>
        <p:nvSpPr>
          <p:cNvPr id="67" name="TextBox 66"/>
          <p:cNvSpPr txBox="1"/>
          <p:nvPr/>
        </p:nvSpPr>
        <p:spPr>
          <a:xfrm>
            <a:off x="6208655" y="2549797"/>
            <a:ext cx="1387693" cy="707753"/>
          </a:xfrm>
          <a:prstGeom prst="rect">
            <a:avLst/>
          </a:prstGeom>
          <a:noFill/>
        </p:spPr>
        <p:txBody>
          <a:bodyPr wrap="square" lIns="91305" tIns="45654" rIns="91305" bIns="45654" rtlCol="0">
            <a:spAutoFit/>
          </a:bodyPr>
          <a:lstStyle/>
          <a:p>
            <a:pPr algn="ctr"/>
            <a:r>
              <a:rPr lang="en-US" sz="4000" b="1">
                <a:solidFill>
                  <a:srgbClr val="FFFF00"/>
                </a:solidFill>
                <a:latin typeface="Arial" pitchFamily="34" charset="0"/>
                <a:ea typeface="Arial-Rounded" pitchFamily="34" charset="0"/>
                <a:cs typeface="Arial" pitchFamily="34" charset="0"/>
              </a:rPr>
              <a:t>ăng</a:t>
            </a:r>
          </a:p>
        </p:txBody>
      </p:sp>
      <p:grpSp>
        <p:nvGrpSpPr>
          <p:cNvPr id="70" name="Group 69"/>
          <p:cNvGrpSpPr/>
          <p:nvPr/>
        </p:nvGrpSpPr>
        <p:grpSpPr>
          <a:xfrm>
            <a:off x="6128595" y="3802463"/>
            <a:ext cx="1567605" cy="770162"/>
            <a:chOff x="6128595" y="3682721"/>
            <a:chExt cx="1567605" cy="770162"/>
          </a:xfrm>
        </p:grpSpPr>
        <p:sp>
          <p:nvSpPr>
            <p:cNvPr id="56" name="Oval 55"/>
            <p:cNvSpPr/>
            <p:nvPr/>
          </p:nvSpPr>
          <p:spPr>
            <a:xfrm>
              <a:off x="6128595" y="3682721"/>
              <a:ext cx="1540324" cy="77016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157914" y="3801263"/>
              <a:ext cx="1538286" cy="523087"/>
            </a:xfrm>
            <a:prstGeom prst="rect">
              <a:avLst/>
            </a:prstGeom>
            <a:noFill/>
          </p:spPr>
          <p:txBody>
            <a:bodyPr wrap="square" lIns="91305" tIns="45654" rIns="91305" bIns="45654" rtlCol="0">
              <a:spAutoFit/>
            </a:bodyPr>
            <a:lstStyle/>
            <a:p>
              <a:pPr algn="ctr"/>
              <a:r>
                <a:rPr lang="en-US" sz="2800" b="1" dirty="0" err="1">
                  <a:solidFill>
                    <a:schemeClr val="bg1"/>
                  </a:solidFill>
                  <a:latin typeface="Arial" pitchFamily="34" charset="0"/>
                  <a:ea typeface="Arial-Rounded" pitchFamily="34" charset="0"/>
                  <a:cs typeface="Arial" pitchFamily="34" charset="0"/>
                </a:rPr>
                <a:t>măng</a:t>
              </a:r>
              <a:endParaRPr lang="en-US" sz="2800" b="1" dirty="0">
                <a:solidFill>
                  <a:schemeClr val="bg1"/>
                </a:solidFill>
                <a:latin typeface="Arial" pitchFamily="34" charset="0"/>
                <a:ea typeface="Arial-Rounded" pitchFamily="34" charset="0"/>
                <a:cs typeface="Arial" pitchFamily="34" charset="0"/>
              </a:endParaRPr>
            </a:p>
          </p:txBody>
        </p:sp>
      </p:grpSp>
      <p:grpSp>
        <p:nvGrpSpPr>
          <p:cNvPr id="18" name="Group 17"/>
          <p:cNvGrpSpPr/>
          <p:nvPr/>
        </p:nvGrpSpPr>
        <p:grpSpPr>
          <a:xfrm>
            <a:off x="4384253" y="2140130"/>
            <a:ext cx="1538286" cy="1540322"/>
            <a:chOff x="4384253" y="2020388"/>
            <a:chExt cx="1538286" cy="1540322"/>
          </a:xfrm>
        </p:grpSpPr>
        <p:sp>
          <p:nvSpPr>
            <p:cNvPr id="58" name="Oval 57"/>
            <p:cNvSpPr/>
            <p:nvPr/>
          </p:nvSpPr>
          <p:spPr>
            <a:xfrm rot="5400000">
              <a:off x="4400108" y="2294898"/>
              <a:ext cx="1540322" cy="99130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4384253" y="2449996"/>
              <a:ext cx="1538286"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tặng</a:t>
              </a:r>
            </a:p>
          </p:txBody>
        </p:sp>
      </p:grpSp>
      <p:grpSp>
        <p:nvGrpSpPr>
          <p:cNvPr id="73" name="Group 72"/>
          <p:cNvGrpSpPr/>
          <p:nvPr/>
        </p:nvGrpSpPr>
        <p:grpSpPr>
          <a:xfrm>
            <a:off x="7924799" y="2190751"/>
            <a:ext cx="1219202" cy="1540322"/>
            <a:chOff x="7924798" y="2071009"/>
            <a:chExt cx="1447801" cy="1540322"/>
          </a:xfrm>
        </p:grpSpPr>
        <p:sp>
          <p:nvSpPr>
            <p:cNvPr id="60" name="Oval 59"/>
            <p:cNvSpPr/>
            <p:nvPr/>
          </p:nvSpPr>
          <p:spPr>
            <a:xfrm rot="5400000">
              <a:off x="7878538" y="2117269"/>
              <a:ext cx="1540322" cy="144780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8025165" y="2528892"/>
              <a:ext cx="1247772" cy="523087"/>
            </a:xfrm>
            <a:prstGeom prst="rect">
              <a:avLst/>
            </a:prstGeom>
            <a:noFill/>
          </p:spPr>
          <p:txBody>
            <a:bodyPr wrap="square" lIns="91305" tIns="45654" rIns="91305" bIns="45654" rtlCol="0">
              <a:spAutoFit/>
            </a:bodyPr>
            <a:lstStyle/>
            <a:p>
              <a:pPr algn="ctr"/>
              <a:r>
                <a:rPr lang="en-US" sz="2800" b="1" dirty="0" err="1">
                  <a:solidFill>
                    <a:schemeClr val="bg1"/>
                  </a:solidFill>
                  <a:latin typeface="Arial" pitchFamily="34" charset="0"/>
                  <a:ea typeface="Arial-Rounded" pitchFamily="34" charset="0"/>
                  <a:cs typeface="Arial" pitchFamily="34" charset="0"/>
                </a:rPr>
                <a:t>nắng</a:t>
              </a:r>
              <a:endParaRPr lang="en-US" sz="2800" b="1" dirty="0">
                <a:solidFill>
                  <a:schemeClr val="bg1"/>
                </a:solidFill>
                <a:latin typeface="Arial" pitchFamily="34" charset="0"/>
                <a:ea typeface="Arial-Rounded" pitchFamily="34" charset="0"/>
                <a:cs typeface="Arial" pitchFamily="34" charset="0"/>
              </a:endParaRPr>
            </a:p>
          </p:txBody>
        </p:sp>
      </p:grpSp>
    </p:spTree>
    <p:extLst>
      <p:ext uri="{BB962C8B-B14F-4D97-AF65-F5344CB8AC3E}">
        <p14:creationId xmlns:p14="http://schemas.microsoft.com/office/powerpoint/2010/main" val="9554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fade">
                                      <p:cBhvr>
                                        <p:cTn id="15" dur="500"/>
                                        <p:tgtEl>
                                          <p:spTgt spid="48"/>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500"/>
                                        <p:tgtEl>
                                          <p:spTgt spid="71"/>
                                        </p:tgtEl>
                                      </p:cBhvr>
                                    </p:animEffect>
                                  </p:childTnLst>
                                </p:cTn>
                              </p:par>
                              <p:par>
                                <p:cTn id="40" presetID="10" presetClass="entr" presetSubtype="0" fill="hold" nodeType="with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500"/>
                                        <p:tgtEl>
                                          <p:spTgt spid="5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500"/>
                                        <p:tgtEl>
                                          <p:spTgt spid="57"/>
                                        </p:tgtEl>
                                      </p:cBhvr>
                                    </p:animEffect>
                                  </p:childTnLst>
                                </p:cTn>
                              </p:par>
                              <p:par>
                                <p:cTn id="48" presetID="10"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fade">
                                      <p:cBhvr>
                                        <p:cTn id="55" dur="500"/>
                                        <p:tgtEl>
                                          <p:spTgt spid="59"/>
                                        </p:tgtEl>
                                      </p:cBhvr>
                                    </p:animEffect>
                                  </p:childTnLst>
                                </p:cTn>
                              </p:par>
                              <p:par>
                                <p:cTn id="56" presetID="10" presetClass="entr" presetSubtype="0" fill="hold" nodeType="with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500"/>
                                        <p:tgtEl>
                                          <p:spTgt spid="7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fade">
                                      <p:cBhvr>
                                        <p:cTn id="63" dur="500"/>
                                        <p:tgtEl>
                                          <p:spTgt spid="55"/>
                                        </p:tgtEl>
                                      </p:cBhvr>
                                    </p:animEffect>
                                  </p:childTnLst>
                                </p:cTn>
                              </p:par>
                              <p:par>
                                <p:cTn id="64" presetID="10" presetClass="entr" presetSubtype="0" fill="hold" nodeType="withEffect">
                                  <p:stCondLst>
                                    <p:cond delay="0"/>
                                  </p:stCondLst>
                                  <p:childTnLst>
                                    <p:set>
                                      <p:cBhvr>
                                        <p:cTn id="65" dur="1" fill="hold">
                                          <p:stCondLst>
                                            <p:cond delay="0"/>
                                          </p:stCondLst>
                                        </p:cTn>
                                        <p:tgtEl>
                                          <p:spTgt spid="70"/>
                                        </p:tgtEl>
                                        <p:attrNameLst>
                                          <p:attrName>style.visibility</p:attrName>
                                        </p:attrNameLst>
                                      </p:cBhvr>
                                      <p:to>
                                        <p:strVal val="visible"/>
                                      </p:to>
                                    </p:set>
                                    <p:animEffect transition="in" filter="fade">
                                      <p:cBhvr>
                                        <p:cTn id="66"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769"/>
            <a:ext cx="8229600" cy="857250"/>
          </a:xfrm>
        </p:spPr>
        <p:txBody>
          <a:bodyPr/>
          <a:lstStyle/>
          <a:p>
            <a:r>
              <a:rPr lang="en-US" b="1">
                <a:latin typeface="Arial" pitchFamily="34" charset="0"/>
                <a:cs typeface="Arial" pitchFamily="34" charset="0"/>
              </a:rPr>
              <a:t>So sánh</a:t>
            </a:r>
          </a:p>
        </p:txBody>
      </p:sp>
      <p:sp>
        <p:nvSpPr>
          <p:cNvPr id="3" name="Title 1"/>
          <p:cNvSpPr txBox="1">
            <a:spLocks/>
          </p:cNvSpPr>
          <p:nvPr/>
        </p:nvSpPr>
        <p:spPr>
          <a:xfrm>
            <a:off x="1389743" y="2095500"/>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00B0F0"/>
                </a:solidFill>
                <a:latin typeface="Arial" pitchFamily="34" charset="0"/>
                <a:cs typeface="Arial" pitchFamily="34" charset="0"/>
              </a:rPr>
              <a:t>ăn</a:t>
            </a:r>
          </a:p>
        </p:txBody>
      </p:sp>
      <p:sp>
        <p:nvSpPr>
          <p:cNvPr id="4" name="Title 1"/>
          <p:cNvSpPr txBox="1">
            <a:spLocks/>
          </p:cNvSpPr>
          <p:nvPr/>
        </p:nvSpPr>
        <p:spPr>
          <a:xfrm>
            <a:off x="5159829" y="2095500"/>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00B0F0"/>
                </a:solidFill>
                <a:latin typeface="Arial" pitchFamily="34" charset="0"/>
                <a:cs typeface="Arial" pitchFamily="34" charset="0"/>
              </a:rPr>
              <a:t>ăng</a:t>
            </a:r>
          </a:p>
        </p:txBody>
      </p:sp>
      <p:sp>
        <p:nvSpPr>
          <p:cNvPr id="7" name="Title 1"/>
          <p:cNvSpPr txBox="1">
            <a:spLocks/>
          </p:cNvSpPr>
          <p:nvPr/>
        </p:nvSpPr>
        <p:spPr>
          <a:xfrm>
            <a:off x="1393374" y="2095500"/>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dirty="0" err="1">
                <a:solidFill>
                  <a:srgbClr val="FF0000"/>
                </a:solidFill>
                <a:latin typeface="Arial" pitchFamily="34" charset="0"/>
                <a:cs typeface="Arial" pitchFamily="34" charset="0"/>
              </a:rPr>
              <a:t>ă</a:t>
            </a:r>
            <a:r>
              <a:rPr lang="en-US" sz="6600" b="1" dirty="0" err="1">
                <a:solidFill>
                  <a:srgbClr val="00B0F0"/>
                </a:solidFill>
                <a:latin typeface="Arial" pitchFamily="34" charset="0"/>
                <a:cs typeface="Arial" pitchFamily="34" charset="0"/>
              </a:rPr>
              <a:t>n</a:t>
            </a:r>
            <a:endParaRPr lang="en-US" sz="6600" b="1" dirty="0">
              <a:solidFill>
                <a:srgbClr val="00B0F0"/>
              </a:solidFill>
              <a:latin typeface="Arial" pitchFamily="34" charset="0"/>
              <a:cs typeface="Arial" pitchFamily="34" charset="0"/>
            </a:endParaRPr>
          </a:p>
        </p:txBody>
      </p:sp>
      <p:sp>
        <p:nvSpPr>
          <p:cNvPr id="8" name="Title 1"/>
          <p:cNvSpPr txBox="1">
            <a:spLocks/>
          </p:cNvSpPr>
          <p:nvPr/>
        </p:nvSpPr>
        <p:spPr>
          <a:xfrm>
            <a:off x="4909458" y="2095500"/>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dirty="0" err="1">
                <a:solidFill>
                  <a:srgbClr val="FF0000"/>
                </a:solidFill>
                <a:latin typeface="Arial" pitchFamily="34" charset="0"/>
                <a:cs typeface="Arial" pitchFamily="34" charset="0"/>
              </a:rPr>
              <a:t>ă</a:t>
            </a:r>
            <a:r>
              <a:rPr lang="en-US" sz="6600" b="1" dirty="0" err="1">
                <a:solidFill>
                  <a:srgbClr val="00B0F0"/>
                </a:solidFill>
                <a:latin typeface="Arial" pitchFamily="34" charset="0"/>
                <a:cs typeface="Arial" pitchFamily="34" charset="0"/>
              </a:rPr>
              <a:t>n</a:t>
            </a:r>
            <a:endParaRPr lang="en-US" sz="6600" b="1" dirty="0">
              <a:solidFill>
                <a:srgbClr val="00B0F0"/>
              </a:solidFill>
              <a:latin typeface="Arial" pitchFamily="34" charset="0"/>
              <a:cs typeface="Arial" pitchFamily="34" charset="0"/>
            </a:endParaRPr>
          </a:p>
        </p:txBody>
      </p:sp>
      <p:sp>
        <p:nvSpPr>
          <p:cNvPr id="9" name="Right Arrow 8"/>
          <p:cNvSpPr/>
          <p:nvPr/>
        </p:nvSpPr>
        <p:spPr>
          <a:xfrm rot="7172845">
            <a:off x="6724397" y="1678281"/>
            <a:ext cx="978408" cy="31346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95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309914" y="2223924"/>
            <a:ext cx="1828800" cy="91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a:endCxn id="3" idx="0"/>
          </p:cNvCxnSpPr>
          <p:nvPr/>
        </p:nvCxnSpPr>
        <p:spPr>
          <a:xfrm>
            <a:off x="2224314" y="1690524"/>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224314" y="3138324"/>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43428" y="2681124"/>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38714" y="2681124"/>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000719" y="2244788"/>
            <a:ext cx="1828800" cy="914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endCxn id="8" idx="0"/>
          </p:cNvCxnSpPr>
          <p:nvPr/>
        </p:nvCxnSpPr>
        <p:spPr>
          <a:xfrm>
            <a:off x="6915119" y="1711388"/>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15119" y="3159188"/>
            <a:ext cx="0" cy="53340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34233" y="2701988"/>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829519" y="2701988"/>
            <a:ext cx="4426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09995" y="2305927"/>
            <a:ext cx="999682" cy="707753"/>
          </a:xfrm>
          <a:prstGeom prst="rect">
            <a:avLst/>
          </a:prstGeom>
          <a:noFill/>
        </p:spPr>
        <p:txBody>
          <a:bodyPr wrap="square" lIns="91305" tIns="45654" rIns="91305" bIns="45654" rtlCol="0">
            <a:spAutoFit/>
          </a:bodyPr>
          <a:lstStyle/>
          <a:p>
            <a:pPr algn="ctr"/>
            <a:r>
              <a:rPr lang="en-US" sz="4000" b="1" dirty="0">
                <a:solidFill>
                  <a:srgbClr val="FFFF00"/>
                </a:solidFill>
                <a:latin typeface="Arial" pitchFamily="34" charset="0"/>
                <a:ea typeface="Arial-Rounded" pitchFamily="34" charset="0"/>
                <a:cs typeface="Arial" pitchFamily="34" charset="0"/>
              </a:rPr>
              <a:t>oat</a:t>
            </a:r>
          </a:p>
        </p:txBody>
      </p:sp>
      <p:grpSp>
        <p:nvGrpSpPr>
          <p:cNvPr id="14" name="Group 13"/>
          <p:cNvGrpSpPr/>
          <p:nvPr/>
        </p:nvGrpSpPr>
        <p:grpSpPr>
          <a:xfrm>
            <a:off x="1433286" y="1041012"/>
            <a:ext cx="1562100" cy="856344"/>
            <a:chOff x="1652814" y="1174751"/>
            <a:chExt cx="1295400" cy="856344"/>
          </a:xfrm>
        </p:grpSpPr>
        <p:sp>
          <p:nvSpPr>
            <p:cNvPr id="15" name="Oval 14"/>
            <p:cNvSpPr/>
            <p:nvPr/>
          </p:nvSpPr>
          <p:spPr>
            <a:xfrm>
              <a:off x="1652814" y="1174751"/>
              <a:ext cx="1295400" cy="85634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800673" y="1290864"/>
              <a:ext cx="999682"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soát</a:t>
              </a:r>
            </a:p>
          </p:txBody>
        </p:sp>
      </p:grpSp>
      <p:grpSp>
        <p:nvGrpSpPr>
          <p:cNvPr id="17" name="Group 16"/>
          <p:cNvGrpSpPr/>
          <p:nvPr/>
        </p:nvGrpSpPr>
        <p:grpSpPr>
          <a:xfrm>
            <a:off x="1433286" y="3461269"/>
            <a:ext cx="1562100" cy="856344"/>
            <a:chOff x="1652814" y="3772806"/>
            <a:chExt cx="1295400" cy="647700"/>
          </a:xfrm>
        </p:grpSpPr>
        <p:sp>
          <p:nvSpPr>
            <p:cNvPr id="18" name="Oval 17"/>
            <p:cNvSpPr/>
            <p:nvPr/>
          </p:nvSpPr>
          <p:spPr>
            <a:xfrm>
              <a:off x="1652814" y="3772806"/>
              <a:ext cx="1295400" cy="6477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78789" y="3863374"/>
              <a:ext cx="1269425" cy="442197"/>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thoát</a:t>
              </a:r>
            </a:p>
          </p:txBody>
        </p:sp>
      </p:grpSp>
      <p:grpSp>
        <p:nvGrpSpPr>
          <p:cNvPr id="20" name="Group 19"/>
          <p:cNvGrpSpPr/>
          <p:nvPr/>
        </p:nvGrpSpPr>
        <p:grpSpPr>
          <a:xfrm>
            <a:off x="-90872" y="2033424"/>
            <a:ext cx="1175658" cy="1295400"/>
            <a:chOff x="151159" y="2152649"/>
            <a:chExt cx="999682" cy="1295400"/>
          </a:xfrm>
        </p:grpSpPr>
        <p:sp>
          <p:nvSpPr>
            <p:cNvPr id="21" name="Oval 20"/>
            <p:cNvSpPr/>
            <p:nvPr/>
          </p:nvSpPr>
          <p:spPr>
            <a:xfrm rot="5400000">
              <a:off x="12253" y="2383510"/>
              <a:ext cx="1295400" cy="83367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51159" y="2286992"/>
              <a:ext cx="999682" cy="953974"/>
            </a:xfrm>
            <a:prstGeom prst="rect">
              <a:avLst/>
            </a:prstGeom>
            <a:noFill/>
          </p:spPr>
          <p:txBody>
            <a:bodyPr wrap="square" lIns="91305" tIns="45654" rIns="91305" bIns="45654" rtlCol="0">
              <a:spAutoFit/>
            </a:bodyPr>
            <a:lstStyle/>
            <a:p>
              <a:pPr algn="ctr"/>
              <a:r>
                <a:rPr lang="en-US" sz="2800" b="1">
                  <a:solidFill>
                    <a:schemeClr val="bg1"/>
                  </a:solidFill>
                  <a:latin typeface="Arial" pitchFamily="34" charset="0"/>
                  <a:ea typeface="Arial-Rounded" pitchFamily="34" charset="0"/>
                  <a:cs typeface="Arial" pitchFamily="34" charset="0"/>
                </a:rPr>
                <a:t>hoạt</a:t>
              </a:r>
            </a:p>
            <a:p>
              <a:pPr algn="ctr"/>
              <a:r>
                <a:rPr lang="en-US" sz="2800" b="1">
                  <a:solidFill>
                    <a:schemeClr val="bg1"/>
                  </a:solidFill>
                  <a:latin typeface="Arial" pitchFamily="34" charset="0"/>
                  <a:ea typeface="Arial-Rounded" pitchFamily="34" charset="0"/>
                  <a:cs typeface="Arial" pitchFamily="34" charset="0"/>
                </a:rPr>
                <a:t>động</a:t>
              </a:r>
            </a:p>
          </p:txBody>
        </p:sp>
      </p:grpSp>
      <p:grpSp>
        <p:nvGrpSpPr>
          <p:cNvPr id="23" name="Group 22"/>
          <p:cNvGrpSpPr/>
          <p:nvPr/>
        </p:nvGrpSpPr>
        <p:grpSpPr>
          <a:xfrm>
            <a:off x="3229428" y="2033424"/>
            <a:ext cx="1247772" cy="1295400"/>
            <a:chOff x="3305628" y="2152649"/>
            <a:chExt cx="1247772" cy="1295400"/>
          </a:xfrm>
        </p:grpSpPr>
        <p:sp>
          <p:nvSpPr>
            <p:cNvPr id="24" name="Oval 23"/>
            <p:cNvSpPr/>
            <p:nvPr/>
          </p:nvSpPr>
          <p:spPr>
            <a:xfrm rot="5400000">
              <a:off x="3315279" y="2310133"/>
              <a:ext cx="1295400" cy="98043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305628" y="2476966"/>
              <a:ext cx="1247772" cy="584642"/>
            </a:xfrm>
            <a:prstGeom prst="rect">
              <a:avLst/>
            </a:prstGeom>
            <a:noFill/>
          </p:spPr>
          <p:txBody>
            <a:bodyPr wrap="square" lIns="91305" tIns="45654" rIns="91305" bIns="45654" rtlCol="0">
              <a:spAutoFit/>
            </a:bodyPr>
            <a:lstStyle/>
            <a:p>
              <a:pPr algn="ctr"/>
              <a:r>
                <a:rPr lang="en-US" sz="3200" b="1">
                  <a:solidFill>
                    <a:schemeClr val="bg1"/>
                  </a:solidFill>
                  <a:latin typeface="Arial" pitchFamily="34" charset="0"/>
                  <a:ea typeface="Arial-Rounded" pitchFamily="34" charset="0"/>
                  <a:cs typeface="Arial" pitchFamily="34" charset="0"/>
                </a:rPr>
                <a:t>toát</a:t>
              </a:r>
            </a:p>
          </p:txBody>
        </p:sp>
      </p:grpSp>
      <p:grpSp>
        <p:nvGrpSpPr>
          <p:cNvPr id="26" name="Group 25"/>
          <p:cNvGrpSpPr/>
          <p:nvPr/>
        </p:nvGrpSpPr>
        <p:grpSpPr>
          <a:xfrm>
            <a:off x="6128595" y="971550"/>
            <a:ext cx="1540324" cy="953974"/>
            <a:chOff x="6128595" y="1090775"/>
            <a:chExt cx="1540324" cy="953974"/>
          </a:xfrm>
        </p:grpSpPr>
        <p:sp>
          <p:nvSpPr>
            <p:cNvPr id="27" name="Oval 26"/>
            <p:cNvSpPr/>
            <p:nvPr/>
          </p:nvSpPr>
          <p:spPr>
            <a:xfrm>
              <a:off x="6128595" y="1212127"/>
              <a:ext cx="1540324" cy="77016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6289385" y="1090775"/>
              <a:ext cx="1247772" cy="953974"/>
            </a:xfrm>
            <a:prstGeom prst="rect">
              <a:avLst/>
            </a:prstGeom>
            <a:noFill/>
          </p:spPr>
          <p:txBody>
            <a:bodyPr wrap="square" lIns="91305" tIns="45654" rIns="91305" bIns="45654" rtlCol="0">
              <a:spAutoFit/>
            </a:bodyPr>
            <a:lstStyle/>
            <a:p>
              <a:pPr algn="ctr"/>
              <a:r>
                <a:rPr lang="en-US" sz="2800" b="1">
                  <a:solidFill>
                    <a:schemeClr val="bg1"/>
                  </a:solidFill>
                  <a:latin typeface="Arial" pitchFamily="34" charset="0"/>
                  <a:ea typeface="Arial-Rounded" pitchFamily="34" charset="0"/>
                  <a:cs typeface="Arial" pitchFamily="34" charset="0"/>
                </a:rPr>
                <a:t>nhọn</a:t>
              </a:r>
            </a:p>
            <a:p>
              <a:pPr algn="ctr"/>
              <a:r>
                <a:rPr lang="en-US" sz="2800" b="1">
                  <a:solidFill>
                    <a:schemeClr val="bg1"/>
                  </a:solidFill>
                  <a:latin typeface="Arial" pitchFamily="34" charset="0"/>
                  <a:ea typeface="Arial-Rounded" pitchFamily="34" charset="0"/>
                  <a:cs typeface="Arial" pitchFamily="34" charset="0"/>
                </a:rPr>
                <a:t>hoắt</a:t>
              </a:r>
            </a:p>
          </p:txBody>
        </p:sp>
      </p:grpSp>
      <p:sp>
        <p:nvSpPr>
          <p:cNvPr id="29" name="TextBox 28"/>
          <p:cNvSpPr txBox="1"/>
          <p:nvPr/>
        </p:nvSpPr>
        <p:spPr>
          <a:xfrm>
            <a:off x="6179663" y="2341392"/>
            <a:ext cx="1387693" cy="707753"/>
          </a:xfrm>
          <a:prstGeom prst="rect">
            <a:avLst/>
          </a:prstGeom>
          <a:noFill/>
        </p:spPr>
        <p:txBody>
          <a:bodyPr wrap="square" lIns="91305" tIns="45654" rIns="91305" bIns="45654" rtlCol="0">
            <a:spAutoFit/>
          </a:bodyPr>
          <a:lstStyle/>
          <a:p>
            <a:pPr algn="ctr"/>
            <a:r>
              <a:rPr lang="en-US" sz="4000" b="1">
                <a:solidFill>
                  <a:srgbClr val="FFFF00"/>
                </a:solidFill>
                <a:latin typeface="Arial" pitchFamily="34" charset="0"/>
                <a:ea typeface="Arial-Rounded" pitchFamily="34" charset="0"/>
                <a:cs typeface="Arial" pitchFamily="34" charset="0"/>
              </a:rPr>
              <a:t>oăt</a:t>
            </a:r>
          </a:p>
        </p:txBody>
      </p:sp>
      <p:sp>
        <p:nvSpPr>
          <p:cNvPr id="31" name="Oval 30"/>
          <p:cNvSpPr/>
          <p:nvPr/>
        </p:nvSpPr>
        <p:spPr>
          <a:xfrm>
            <a:off x="5937053" y="3522781"/>
            <a:ext cx="2024806" cy="93865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bg1"/>
                </a:solidFill>
                <a:latin typeface="Arial" pitchFamily="34" charset="0"/>
                <a:ea typeface="Arial-Rounded" pitchFamily="34" charset="0"/>
                <a:cs typeface="Arial" pitchFamily="34" charset="0"/>
              </a:rPr>
              <a:t>thoăn</a:t>
            </a:r>
            <a:endParaRPr lang="en-US" sz="2400" b="1" dirty="0">
              <a:solidFill>
                <a:schemeClr val="bg1"/>
              </a:solidFill>
              <a:latin typeface="Arial" pitchFamily="34" charset="0"/>
              <a:ea typeface="Arial-Rounded" pitchFamily="34" charset="0"/>
              <a:cs typeface="Arial" pitchFamily="34" charset="0"/>
            </a:endParaRPr>
          </a:p>
          <a:p>
            <a:pPr algn="ctr"/>
            <a:r>
              <a:rPr lang="en-US" sz="2400" b="1" dirty="0" err="1">
                <a:solidFill>
                  <a:schemeClr val="bg1"/>
                </a:solidFill>
                <a:latin typeface="Arial" pitchFamily="34" charset="0"/>
                <a:ea typeface="Arial-Rounded" pitchFamily="34" charset="0"/>
                <a:cs typeface="Arial" pitchFamily="34" charset="0"/>
              </a:rPr>
              <a:t>thoắt</a:t>
            </a:r>
            <a:endParaRPr lang="en-US" sz="2400" b="1" dirty="0">
              <a:solidFill>
                <a:schemeClr val="bg1"/>
              </a:solidFill>
              <a:latin typeface="Arial" pitchFamily="34" charset="0"/>
              <a:ea typeface="Arial-Rounded" pitchFamily="34" charset="0"/>
              <a:cs typeface="Arial" pitchFamily="34" charset="0"/>
            </a:endParaRPr>
          </a:p>
        </p:txBody>
      </p:sp>
      <p:grpSp>
        <p:nvGrpSpPr>
          <p:cNvPr id="33" name="Group 32"/>
          <p:cNvGrpSpPr/>
          <p:nvPr/>
        </p:nvGrpSpPr>
        <p:grpSpPr>
          <a:xfrm>
            <a:off x="4398767" y="1901163"/>
            <a:ext cx="1538286" cy="1540322"/>
            <a:chOff x="4398767" y="2020388"/>
            <a:chExt cx="1538286" cy="1540322"/>
          </a:xfrm>
        </p:grpSpPr>
        <p:sp>
          <p:nvSpPr>
            <p:cNvPr id="34" name="Oval 33"/>
            <p:cNvSpPr/>
            <p:nvPr/>
          </p:nvSpPr>
          <p:spPr>
            <a:xfrm rot="5400000">
              <a:off x="4400108" y="2294898"/>
              <a:ext cx="1540322" cy="99130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398767" y="2147208"/>
              <a:ext cx="1538286" cy="953974"/>
            </a:xfrm>
            <a:prstGeom prst="rect">
              <a:avLst/>
            </a:prstGeom>
            <a:noFill/>
          </p:spPr>
          <p:txBody>
            <a:bodyPr wrap="square" lIns="91305" tIns="45654" rIns="91305" bIns="45654" rtlCol="0">
              <a:spAutoFit/>
            </a:bodyPr>
            <a:lstStyle/>
            <a:p>
              <a:pPr algn="ctr"/>
              <a:r>
                <a:rPr lang="en-US" sz="2800" b="1">
                  <a:solidFill>
                    <a:schemeClr val="bg1"/>
                  </a:solidFill>
                  <a:latin typeface="Arial" pitchFamily="34" charset="0"/>
                  <a:ea typeface="Arial-Rounded" pitchFamily="34" charset="0"/>
                  <a:cs typeface="Arial" pitchFamily="34" charset="0"/>
                </a:rPr>
                <a:t>loắt choắt</a:t>
              </a:r>
            </a:p>
          </p:txBody>
        </p:sp>
      </p:grpSp>
      <p:grpSp>
        <p:nvGrpSpPr>
          <p:cNvPr id="36" name="Group 35"/>
          <p:cNvGrpSpPr/>
          <p:nvPr/>
        </p:nvGrpSpPr>
        <p:grpSpPr>
          <a:xfrm>
            <a:off x="8025165" y="1929285"/>
            <a:ext cx="1247772" cy="1540322"/>
            <a:chOff x="8025165" y="2048510"/>
            <a:chExt cx="1247772" cy="1540322"/>
          </a:xfrm>
        </p:grpSpPr>
        <p:sp>
          <p:nvSpPr>
            <p:cNvPr id="37" name="Oval 36"/>
            <p:cNvSpPr/>
            <p:nvPr/>
          </p:nvSpPr>
          <p:spPr>
            <a:xfrm rot="5400000">
              <a:off x="7878890" y="2323020"/>
              <a:ext cx="1540322" cy="991301"/>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025165" y="2223408"/>
              <a:ext cx="1247772" cy="953974"/>
            </a:xfrm>
            <a:prstGeom prst="rect">
              <a:avLst/>
            </a:prstGeom>
            <a:noFill/>
          </p:spPr>
          <p:txBody>
            <a:bodyPr wrap="square" lIns="91305" tIns="45654" rIns="91305" bIns="45654" rtlCol="0">
              <a:spAutoFit/>
            </a:bodyPr>
            <a:lstStyle/>
            <a:p>
              <a:pPr algn="ctr"/>
              <a:r>
                <a:rPr lang="en-US" sz="2800" b="1" dirty="0" err="1">
                  <a:solidFill>
                    <a:schemeClr val="bg1"/>
                  </a:solidFill>
                  <a:latin typeface="Arial" pitchFamily="34" charset="0"/>
                  <a:ea typeface="Arial-Rounded" pitchFamily="34" charset="0"/>
                  <a:cs typeface="Arial" pitchFamily="34" charset="0"/>
                </a:rPr>
                <a:t>chỗ</a:t>
              </a:r>
              <a:r>
                <a:rPr lang="en-US" sz="2800" b="1" dirty="0">
                  <a:solidFill>
                    <a:schemeClr val="bg1"/>
                  </a:solidFill>
                  <a:latin typeface="Arial" pitchFamily="34" charset="0"/>
                  <a:ea typeface="Arial-Rounded" pitchFamily="34" charset="0"/>
                  <a:cs typeface="Arial" pitchFamily="34" charset="0"/>
                </a:rPr>
                <a:t> </a:t>
              </a:r>
              <a:r>
                <a:rPr lang="en-US" sz="2800" b="1" dirty="0" err="1">
                  <a:solidFill>
                    <a:schemeClr val="bg1"/>
                  </a:solidFill>
                  <a:latin typeface="Arial" pitchFamily="34" charset="0"/>
                  <a:ea typeface="Arial-Rounded" pitchFamily="34" charset="0"/>
                  <a:cs typeface="Arial" pitchFamily="34" charset="0"/>
                </a:rPr>
                <a:t>ngoặt</a:t>
              </a:r>
              <a:endParaRPr lang="en-US" sz="2800" b="1" dirty="0">
                <a:solidFill>
                  <a:schemeClr val="bg1"/>
                </a:solidFill>
                <a:latin typeface="Arial" pitchFamily="34" charset="0"/>
                <a:ea typeface="Arial-Rounded" pitchFamily="34" charset="0"/>
                <a:cs typeface="Arial" pitchFamily="34" charset="0"/>
              </a:endParaRPr>
            </a:p>
          </p:txBody>
        </p:sp>
      </p:grpSp>
    </p:spTree>
    <p:extLst>
      <p:ext uri="{BB962C8B-B14F-4D97-AF65-F5344CB8AC3E}">
        <p14:creationId xmlns:p14="http://schemas.microsoft.com/office/powerpoint/2010/main" val="61784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par>
                                <p:cTn id="40" presetID="10" presetClass="entr" presetSubtype="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0" presetClass="entr" presetSubtype="0" fill="hold"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181350"/>
            <a:ext cx="8763000" cy="857250"/>
          </a:xfrm>
        </p:spPr>
        <p:txBody>
          <a:bodyPr>
            <a:noAutofit/>
          </a:bodyPr>
          <a:lstStyle/>
          <a:p>
            <a:r>
              <a:rPr lang="en-US" sz="3200" b="1" dirty="0" err="1">
                <a:latin typeface="Arial" pitchFamily="34" charset="0"/>
                <a:cs typeface="Arial" pitchFamily="34" charset="0"/>
              </a:rPr>
              <a:t>Em</a:t>
            </a:r>
            <a:r>
              <a:rPr lang="en-US" sz="3200" b="1" dirty="0">
                <a:latin typeface="Arial" pitchFamily="34" charset="0"/>
                <a:cs typeface="Arial" pitchFamily="34" charset="0"/>
              </a:rPr>
              <a:t> </a:t>
            </a:r>
            <a:r>
              <a:rPr lang="en-US" sz="3200" b="1" dirty="0" err="1">
                <a:latin typeface="Arial" pitchFamily="34" charset="0"/>
                <a:cs typeface="Arial" pitchFamily="34" charset="0"/>
              </a:rPr>
              <a:t>thường</a:t>
            </a:r>
            <a:r>
              <a:rPr lang="en-US" sz="3200" b="1" dirty="0">
                <a:latin typeface="Arial" pitchFamily="34" charset="0"/>
                <a:cs typeface="Arial" pitchFamily="34" charset="0"/>
              </a:rPr>
              <a:t> </a:t>
            </a:r>
            <a:r>
              <a:rPr lang="en-US" sz="3200" b="1" dirty="0" err="1">
                <a:latin typeface="Arial" pitchFamily="34" charset="0"/>
                <a:cs typeface="Arial" pitchFamily="34" charset="0"/>
              </a:rPr>
              <a:t>nhầm</a:t>
            </a:r>
            <a:r>
              <a:rPr lang="en-US" sz="3200" b="1" dirty="0">
                <a:latin typeface="Arial" pitchFamily="34" charset="0"/>
                <a:cs typeface="Arial" pitchFamily="34" charset="0"/>
              </a:rPr>
              <a:t> </a:t>
            </a:r>
            <a:r>
              <a:rPr lang="en-US" sz="3200" b="1" dirty="0" err="1">
                <a:latin typeface="Arial" pitchFamily="34" charset="0"/>
                <a:cs typeface="Arial" pitchFamily="34" charset="0"/>
              </a:rPr>
              <a:t>lẫn</a:t>
            </a:r>
            <a:r>
              <a:rPr lang="en-US" sz="3200" b="1" dirty="0">
                <a:latin typeface="Arial" pitchFamily="34" charset="0"/>
                <a:cs typeface="Arial" pitchFamily="34" charset="0"/>
              </a:rPr>
              <a:t> </a:t>
            </a:r>
            <a:r>
              <a:rPr lang="en-US" sz="3200" b="1" dirty="0" err="1">
                <a:latin typeface="Arial" pitchFamily="34" charset="0"/>
                <a:cs typeface="Arial" pitchFamily="34" charset="0"/>
              </a:rPr>
              <a:t>vần</a:t>
            </a:r>
            <a:r>
              <a:rPr lang="en-US" sz="3200" b="1" dirty="0">
                <a:latin typeface="Arial" pitchFamily="34" charset="0"/>
                <a:cs typeface="Arial" pitchFamily="34" charset="0"/>
              </a:rPr>
              <a:t> </a:t>
            </a:r>
            <a:r>
              <a:rPr lang="en-US" sz="3200" b="1" i="1" dirty="0" err="1">
                <a:solidFill>
                  <a:srgbClr val="FF0000"/>
                </a:solidFill>
                <a:latin typeface="Arial" pitchFamily="34" charset="0"/>
                <a:cs typeface="Arial" pitchFamily="34" charset="0"/>
              </a:rPr>
              <a:t>oăt</a:t>
            </a:r>
            <a:r>
              <a:rPr lang="en-US" sz="3200" b="1" i="1" dirty="0">
                <a:latin typeface="Arial" pitchFamily="34" charset="0"/>
                <a:cs typeface="Arial" pitchFamily="34" charset="0"/>
              </a:rPr>
              <a:t> </a:t>
            </a:r>
            <a:r>
              <a:rPr lang="en-US" sz="3200" b="1" dirty="0" err="1">
                <a:latin typeface="Arial" pitchFamily="34" charset="0"/>
                <a:cs typeface="Arial" pitchFamily="34" charset="0"/>
              </a:rPr>
              <a:t>với</a:t>
            </a:r>
            <a:r>
              <a:rPr lang="en-US" sz="3200" b="1" dirty="0">
                <a:latin typeface="Arial" pitchFamily="34" charset="0"/>
                <a:cs typeface="Arial" pitchFamily="34" charset="0"/>
              </a:rPr>
              <a:t> </a:t>
            </a:r>
            <a:r>
              <a:rPr lang="en-US" sz="3200" b="1" dirty="0" err="1">
                <a:latin typeface="Arial" pitchFamily="34" charset="0"/>
                <a:cs typeface="Arial" pitchFamily="34" charset="0"/>
              </a:rPr>
              <a:t>vần</a:t>
            </a:r>
            <a:r>
              <a:rPr lang="en-US" sz="3200" b="1" dirty="0">
                <a:latin typeface="Arial" pitchFamily="34" charset="0"/>
                <a:cs typeface="Arial" pitchFamily="34" charset="0"/>
              </a:rPr>
              <a:t> </a:t>
            </a:r>
            <a:r>
              <a:rPr lang="en-US" sz="3200" b="1" dirty="0" err="1">
                <a:latin typeface="Arial" pitchFamily="34" charset="0"/>
                <a:cs typeface="Arial" pitchFamily="34" charset="0"/>
              </a:rPr>
              <a:t>nào</a:t>
            </a:r>
            <a:r>
              <a:rPr lang="en-US" sz="3200" b="1" dirty="0">
                <a:latin typeface="Arial" pitchFamily="34" charset="0"/>
                <a:cs typeface="Arial" pitchFamily="34" charset="0"/>
              </a:rPr>
              <a:t>?</a:t>
            </a:r>
          </a:p>
        </p:txBody>
      </p:sp>
      <p:sp>
        <p:nvSpPr>
          <p:cNvPr id="10" name="Title 1"/>
          <p:cNvSpPr txBox="1">
            <a:spLocks/>
          </p:cNvSpPr>
          <p:nvPr/>
        </p:nvSpPr>
        <p:spPr>
          <a:xfrm>
            <a:off x="457200" y="285750"/>
            <a:ext cx="8229600" cy="857250"/>
          </a:xfrm>
          <a:prstGeom prst="rect">
            <a:avLst/>
          </a:prstGeom>
        </p:spPr>
        <p:txBody>
          <a:bodyPr vert="horz" lIns="91305" tIns="45654" rIns="91305" bIns="45654" rtlCol="0" anchor="ctr">
            <a:norm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b="1">
                <a:latin typeface="Arial" pitchFamily="34" charset="0"/>
                <a:cs typeface="Arial" pitchFamily="34" charset="0"/>
              </a:rPr>
              <a:t>So sánh</a:t>
            </a:r>
          </a:p>
        </p:txBody>
      </p:sp>
      <p:sp>
        <p:nvSpPr>
          <p:cNvPr id="11" name="Title 1"/>
          <p:cNvSpPr txBox="1">
            <a:spLocks/>
          </p:cNvSpPr>
          <p:nvPr/>
        </p:nvSpPr>
        <p:spPr>
          <a:xfrm>
            <a:off x="1389743" y="1738481"/>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00B0F0"/>
                </a:solidFill>
                <a:latin typeface="Arial" pitchFamily="34" charset="0"/>
                <a:cs typeface="Arial" pitchFamily="34" charset="0"/>
              </a:rPr>
              <a:t>oat</a:t>
            </a:r>
          </a:p>
        </p:txBody>
      </p:sp>
      <p:sp>
        <p:nvSpPr>
          <p:cNvPr id="12" name="Title 1"/>
          <p:cNvSpPr txBox="1">
            <a:spLocks/>
          </p:cNvSpPr>
          <p:nvPr/>
        </p:nvSpPr>
        <p:spPr>
          <a:xfrm>
            <a:off x="5159829" y="1738481"/>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00B0F0"/>
                </a:solidFill>
                <a:latin typeface="Arial" pitchFamily="34" charset="0"/>
                <a:cs typeface="Arial" pitchFamily="34" charset="0"/>
              </a:rPr>
              <a:t>oăt</a:t>
            </a:r>
          </a:p>
        </p:txBody>
      </p:sp>
      <p:sp>
        <p:nvSpPr>
          <p:cNvPr id="13" name="Title 1"/>
          <p:cNvSpPr txBox="1">
            <a:spLocks/>
          </p:cNvSpPr>
          <p:nvPr/>
        </p:nvSpPr>
        <p:spPr>
          <a:xfrm>
            <a:off x="1386114" y="1728503"/>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FF0000"/>
                </a:solidFill>
                <a:latin typeface="Arial" pitchFamily="34" charset="0"/>
                <a:cs typeface="Arial" pitchFamily="34" charset="0"/>
              </a:rPr>
              <a:t>o</a:t>
            </a:r>
            <a:r>
              <a:rPr lang="en-US" sz="6600" b="1">
                <a:solidFill>
                  <a:srgbClr val="00B0F0"/>
                </a:solidFill>
                <a:latin typeface="Arial" pitchFamily="34" charset="0"/>
                <a:cs typeface="Arial" pitchFamily="34" charset="0"/>
              </a:rPr>
              <a:t>a</a:t>
            </a:r>
            <a:r>
              <a:rPr lang="en-US" sz="6600" b="1">
                <a:solidFill>
                  <a:srgbClr val="FF0000"/>
                </a:solidFill>
                <a:latin typeface="Arial" pitchFamily="34" charset="0"/>
                <a:cs typeface="Arial" pitchFamily="34" charset="0"/>
              </a:rPr>
              <a:t>t</a:t>
            </a:r>
          </a:p>
        </p:txBody>
      </p:sp>
      <p:sp>
        <p:nvSpPr>
          <p:cNvPr id="14" name="Title 1"/>
          <p:cNvSpPr txBox="1">
            <a:spLocks/>
          </p:cNvSpPr>
          <p:nvPr/>
        </p:nvSpPr>
        <p:spPr>
          <a:xfrm>
            <a:off x="5167086" y="1738481"/>
            <a:ext cx="2304143"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6600" b="1">
                <a:solidFill>
                  <a:srgbClr val="FF0000"/>
                </a:solidFill>
                <a:latin typeface="Arial" pitchFamily="34" charset="0"/>
                <a:cs typeface="Arial" pitchFamily="34" charset="0"/>
              </a:rPr>
              <a:t>o</a:t>
            </a:r>
            <a:r>
              <a:rPr lang="en-US" sz="6600" b="1">
                <a:solidFill>
                  <a:srgbClr val="00B0F0"/>
                </a:solidFill>
                <a:latin typeface="Arial" pitchFamily="34" charset="0"/>
                <a:cs typeface="Arial" pitchFamily="34" charset="0"/>
              </a:rPr>
              <a:t>ă</a:t>
            </a:r>
            <a:r>
              <a:rPr lang="en-US" sz="6600" b="1">
                <a:solidFill>
                  <a:srgbClr val="FF0000"/>
                </a:solidFill>
                <a:latin typeface="Arial" pitchFamily="34" charset="0"/>
                <a:cs typeface="Arial" pitchFamily="34" charset="0"/>
              </a:rPr>
              <a:t>t</a:t>
            </a:r>
          </a:p>
        </p:txBody>
      </p:sp>
      <p:sp>
        <p:nvSpPr>
          <p:cNvPr id="15" name="Right Arrow 14"/>
          <p:cNvSpPr/>
          <p:nvPr/>
        </p:nvSpPr>
        <p:spPr>
          <a:xfrm rot="7172845">
            <a:off x="6259713" y="1114252"/>
            <a:ext cx="978408" cy="31346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7172845">
            <a:off x="2426579" y="1266653"/>
            <a:ext cx="978408" cy="31346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txBox="1">
            <a:spLocks/>
          </p:cNvSpPr>
          <p:nvPr/>
        </p:nvSpPr>
        <p:spPr>
          <a:xfrm>
            <a:off x="190500" y="3943350"/>
            <a:ext cx="8763000" cy="857250"/>
          </a:xfrm>
          <a:prstGeom prst="rect">
            <a:avLst/>
          </a:prstGeom>
        </p:spPr>
        <p:txBody>
          <a:bodyPr vert="horz" lIns="91305" tIns="45654" rIns="91305" bIns="45654" rtlCol="0" anchor="ctr">
            <a:noAutofit/>
          </a:bodyPr>
          <a:lstStyle>
            <a:lvl1pPr algn="ctr" defTabSz="913056" rtl="0" eaLnBrk="1" latinLnBrk="0" hangingPunct="1">
              <a:spcBef>
                <a:spcPct val="0"/>
              </a:spcBef>
              <a:buNone/>
              <a:defRPr sz="4400" kern="1200">
                <a:solidFill>
                  <a:schemeClr val="tx1"/>
                </a:solidFill>
                <a:latin typeface="+mj-lt"/>
                <a:ea typeface="+mj-ea"/>
                <a:cs typeface="+mj-cs"/>
              </a:defRPr>
            </a:lvl1pPr>
          </a:lstStyle>
          <a:p>
            <a:r>
              <a:rPr lang="en-US" sz="4000" b="1" dirty="0">
                <a:solidFill>
                  <a:srgbClr val="FF2980"/>
                </a:solidFill>
                <a:latin typeface="Arial" pitchFamily="34" charset="0"/>
                <a:cs typeface="Arial" pitchFamily="34" charset="0"/>
              </a:rPr>
              <a:t>oat – </a:t>
            </a:r>
            <a:r>
              <a:rPr lang="en-US" sz="4000" b="1" dirty="0" err="1">
                <a:solidFill>
                  <a:srgbClr val="FF2980"/>
                </a:solidFill>
                <a:latin typeface="Arial" pitchFamily="34" charset="0"/>
                <a:cs typeface="Arial" pitchFamily="34" charset="0"/>
              </a:rPr>
              <a:t>oăt</a:t>
            </a:r>
            <a:r>
              <a:rPr lang="en-US" sz="4000" b="1" dirty="0">
                <a:solidFill>
                  <a:srgbClr val="FF2980"/>
                </a:solidFill>
                <a:latin typeface="Arial" pitchFamily="34" charset="0"/>
                <a:cs typeface="Arial" pitchFamily="34" charset="0"/>
              </a:rPr>
              <a:t> – </a:t>
            </a:r>
            <a:r>
              <a:rPr lang="en-US" sz="4000" b="1" dirty="0" err="1">
                <a:solidFill>
                  <a:srgbClr val="FF2980"/>
                </a:solidFill>
                <a:latin typeface="Arial" pitchFamily="34" charset="0"/>
                <a:cs typeface="Arial" pitchFamily="34" charset="0"/>
              </a:rPr>
              <a:t>oăc</a:t>
            </a:r>
            <a:r>
              <a:rPr lang="en-US" sz="4000" b="1" dirty="0">
                <a:solidFill>
                  <a:srgbClr val="FF2980"/>
                </a:solidFill>
                <a:latin typeface="Arial" pitchFamily="34" charset="0"/>
                <a:cs typeface="Arial" pitchFamily="34" charset="0"/>
              </a:rPr>
              <a:t> </a:t>
            </a:r>
          </a:p>
        </p:txBody>
      </p:sp>
    </p:spTree>
    <p:extLst>
      <p:ext uri="{BB962C8B-B14F-4D97-AF65-F5344CB8AC3E}">
        <p14:creationId xmlns:p14="http://schemas.microsoft.com/office/powerpoint/2010/main" val="35920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4" grpId="0"/>
      <p:bldP spid="15" grpId="0" animBg="1"/>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223" t="31349" r="29721" b="24405"/>
          <a:stretch/>
        </p:blipFill>
        <p:spPr bwMode="auto">
          <a:xfrm>
            <a:off x="1524000" y="1326784"/>
            <a:ext cx="6172200" cy="3683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92730" y="104322"/>
            <a:ext cx="8241170" cy="830863"/>
          </a:xfrm>
          <a:prstGeom prst="rect">
            <a:avLst/>
          </a:prstGeom>
          <a:noFill/>
        </p:spPr>
        <p:txBody>
          <a:bodyPr wrap="square" lIns="91305" tIns="45654" rIns="91305" bIns="45654" rtlCol="0">
            <a:spAutoFit/>
          </a:bodyPr>
          <a:lstStyle/>
          <a:p>
            <a:pPr algn="just"/>
            <a:r>
              <a:rPr lang="en-US" sz="2400" b="1" dirty="0" err="1">
                <a:latin typeface="Arial" pitchFamily="34" charset="0"/>
                <a:ea typeface="Arial-Rounded" pitchFamily="34" charset="0"/>
                <a:cs typeface="Arial" pitchFamily="34" charset="0"/>
              </a:rPr>
              <a:t>Quan</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sát</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tranh</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và</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dùng</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từ</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ngữ</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trong</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khung</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để</a:t>
            </a:r>
            <a:r>
              <a:rPr lang="en-US" sz="2400" b="1" dirty="0">
                <a:latin typeface="Arial" pitchFamily="34" charset="0"/>
                <a:ea typeface="Arial-Rounded" pitchFamily="34" charset="0"/>
                <a:cs typeface="Arial" pitchFamily="34" charset="0"/>
              </a:rPr>
              <a:t> </a:t>
            </a:r>
            <a:r>
              <a:rPr lang="en-US" sz="2400" b="1" dirty="0" err="1">
                <a:latin typeface="Arial" pitchFamily="34" charset="0"/>
                <a:ea typeface="Arial-Rounded" pitchFamily="34" charset="0"/>
                <a:cs typeface="Arial" pitchFamily="34" charset="0"/>
              </a:rPr>
              <a:t>nói</a:t>
            </a:r>
            <a:r>
              <a:rPr lang="en-US" sz="2400" b="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Việc</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làm</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của</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người</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thợ</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săn</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là</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đúng</a:t>
            </a:r>
            <a:r>
              <a:rPr lang="en-US" sz="2400" b="1" i="1" dirty="0">
                <a:latin typeface="Arial" pitchFamily="34" charset="0"/>
                <a:ea typeface="Arial-Rounded" pitchFamily="34" charset="0"/>
                <a:cs typeface="Arial" pitchFamily="34" charset="0"/>
              </a:rPr>
              <a:t> hay </a:t>
            </a:r>
            <a:r>
              <a:rPr lang="en-US" sz="2400" b="1" i="1" dirty="0" err="1">
                <a:latin typeface="Arial" pitchFamily="34" charset="0"/>
                <a:ea typeface="Arial-Rounded" pitchFamily="34" charset="0"/>
                <a:cs typeface="Arial" pitchFamily="34" charset="0"/>
              </a:rPr>
              <a:t>sai</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Vì</a:t>
            </a:r>
            <a:r>
              <a:rPr lang="en-US" sz="2400" b="1" i="1" dirty="0">
                <a:latin typeface="Arial" pitchFamily="34" charset="0"/>
                <a:ea typeface="Arial-Rounded" pitchFamily="34" charset="0"/>
                <a:cs typeface="Arial" pitchFamily="34" charset="0"/>
              </a:rPr>
              <a:t> </a:t>
            </a:r>
            <a:r>
              <a:rPr lang="en-US" sz="2400" b="1" i="1" dirty="0" err="1">
                <a:latin typeface="Arial" pitchFamily="34" charset="0"/>
                <a:ea typeface="Arial-Rounded" pitchFamily="34" charset="0"/>
                <a:cs typeface="Arial" pitchFamily="34" charset="0"/>
              </a:rPr>
              <a:t>sao</a:t>
            </a:r>
            <a:r>
              <a:rPr lang="en-US" sz="2400" b="1" i="1" dirty="0">
                <a:latin typeface="Arial" pitchFamily="34" charset="0"/>
                <a:ea typeface="Arial-Rounded" pitchFamily="34" charset="0"/>
                <a:cs typeface="Arial" pitchFamily="34" charset="0"/>
              </a:rPr>
              <a:t>?</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81" y="130589"/>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83126" y="1065174"/>
            <a:ext cx="6977748" cy="523220"/>
          </a:xfrm>
          <a:prstGeom prst="rect">
            <a:avLst/>
          </a:prstGeom>
          <a:solidFill>
            <a:schemeClr val="bg1"/>
          </a:solidFill>
          <a:ln w="38100">
            <a:solidFill>
              <a:srgbClr val="FD0B95"/>
            </a:solidFill>
          </a:ln>
        </p:spPr>
        <p:txBody>
          <a:bodyPr wrap="square" rtlCol="0">
            <a:spAutoFit/>
          </a:bodyPr>
          <a:lstStyle/>
          <a:p>
            <a:r>
              <a:rPr lang="en-US" sz="2800" b="1" dirty="0">
                <a:solidFill>
                  <a:srgbClr val="C00000"/>
                </a:solidFill>
              </a:rPr>
              <a:t>	</a:t>
            </a:r>
            <a:r>
              <a:rPr lang="en-US" sz="2800" b="1" dirty="0" err="1">
                <a:solidFill>
                  <a:srgbClr val="C00000"/>
                </a:solidFill>
              </a:rPr>
              <a:t>người</a:t>
            </a:r>
            <a:r>
              <a:rPr lang="en-US" sz="2800" b="1" dirty="0">
                <a:solidFill>
                  <a:srgbClr val="C00000"/>
                </a:solidFill>
              </a:rPr>
              <a:t> </a:t>
            </a:r>
            <a:r>
              <a:rPr lang="en-US" sz="2800" b="1" dirty="0" err="1">
                <a:solidFill>
                  <a:srgbClr val="C00000"/>
                </a:solidFill>
              </a:rPr>
              <a:t>thợ</a:t>
            </a:r>
            <a:r>
              <a:rPr lang="en-US" sz="2800" b="1" dirty="0">
                <a:solidFill>
                  <a:srgbClr val="C00000"/>
                </a:solidFill>
              </a:rPr>
              <a:t> </a:t>
            </a:r>
            <a:r>
              <a:rPr lang="en-US" sz="2800" b="1" dirty="0" err="1">
                <a:solidFill>
                  <a:srgbClr val="C00000"/>
                </a:solidFill>
              </a:rPr>
              <a:t>săn</a:t>
            </a:r>
            <a:r>
              <a:rPr lang="en-US" sz="2800" b="1" dirty="0">
                <a:solidFill>
                  <a:srgbClr val="C00000"/>
                </a:solidFill>
              </a:rPr>
              <a:t>                 </a:t>
            </a:r>
            <a:r>
              <a:rPr lang="en-US" sz="2800" b="1" dirty="0" err="1">
                <a:solidFill>
                  <a:srgbClr val="C00000"/>
                </a:solidFill>
              </a:rPr>
              <a:t>bắn</a:t>
            </a:r>
            <a:r>
              <a:rPr lang="en-US" sz="2800" b="1" dirty="0">
                <a:solidFill>
                  <a:srgbClr val="C00000"/>
                </a:solidFill>
              </a:rPr>
              <a:t> </a:t>
            </a:r>
            <a:r>
              <a:rPr lang="en-US" sz="2800" b="1" dirty="0" err="1">
                <a:solidFill>
                  <a:srgbClr val="C00000"/>
                </a:solidFill>
              </a:rPr>
              <a:t>chim</a:t>
            </a:r>
            <a:endParaRPr lang="vi-VN" sz="2800" b="1" dirty="0">
              <a:solidFill>
                <a:srgbClr val="C00000"/>
              </a:solidFill>
            </a:endParaRPr>
          </a:p>
        </p:txBody>
      </p:sp>
    </p:spTree>
    <p:extLst>
      <p:ext uri="{BB962C8B-B14F-4D97-AF65-F5344CB8AC3E}">
        <p14:creationId xmlns:p14="http://schemas.microsoft.com/office/powerpoint/2010/main" val="1290197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04800" y="285750"/>
            <a:ext cx="8662416" cy="4419600"/>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rtlCol="0" anchor="ctr"/>
          <a:lstStyle/>
          <a:p>
            <a:pPr algn="ctr"/>
            <a:r>
              <a:rPr lang="en-US" sz="3200" b="1" dirty="0" err="1">
                <a:solidFill>
                  <a:schemeClr val="tx1"/>
                </a:solidFill>
                <a:latin typeface="Arial" pitchFamily="34" charset="0"/>
                <a:cs typeface="Arial" pitchFamily="34" charset="0"/>
              </a:rPr>
              <a:t>Dặn</a:t>
            </a:r>
            <a:r>
              <a:rPr lang="en-US" sz="3200" b="1" dirty="0">
                <a:solidFill>
                  <a:schemeClr val="tx1"/>
                </a:solidFill>
                <a:latin typeface="Arial" pitchFamily="34" charset="0"/>
                <a:cs typeface="Arial" pitchFamily="34" charset="0"/>
              </a:rPr>
              <a:t> </a:t>
            </a:r>
            <a:r>
              <a:rPr lang="en-US" sz="3200" b="1" dirty="0" err="1">
                <a:solidFill>
                  <a:schemeClr val="tx1"/>
                </a:solidFill>
                <a:latin typeface="Arial" pitchFamily="34" charset="0"/>
                <a:cs typeface="Arial" pitchFamily="34" charset="0"/>
              </a:rPr>
              <a:t>dò</a:t>
            </a:r>
            <a:r>
              <a:rPr lang="en-US" sz="3200" b="1" dirty="0">
                <a:solidFill>
                  <a:schemeClr val="tx1"/>
                </a:solidFill>
                <a:latin typeface="Arial" pitchFamily="34" charset="0"/>
                <a:cs typeface="Arial" pitchFamily="34" charset="0"/>
              </a:rPr>
              <a:t>:</a:t>
            </a:r>
          </a:p>
          <a:p>
            <a:pPr marL="457138" indent="-457138" algn="just">
              <a:buFontTx/>
              <a:buChar char="-"/>
            </a:pPr>
            <a:r>
              <a:rPr lang="en-US" sz="3200" dirty="0" err="1">
                <a:solidFill>
                  <a:schemeClr val="tx1"/>
                </a:solidFill>
                <a:latin typeface="Arial" pitchFamily="34" charset="0"/>
                <a:cs typeface="Arial" pitchFamily="34" charset="0"/>
              </a:rPr>
              <a:t>Xem</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lại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bài</a:t>
            </a:r>
            <a:r>
              <a:rPr lang="en-US" sz="3200"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Kiến</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và</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chim</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bồ</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câu</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trang</a:t>
            </a:r>
            <a:r>
              <a:rPr lang="en-US" sz="3200" dirty="0">
                <a:solidFill>
                  <a:schemeClr val="tx1"/>
                </a:solidFill>
                <a:latin typeface="Arial" pitchFamily="34" charset="0"/>
                <a:cs typeface="Arial" pitchFamily="34" charset="0"/>
              </a:rPr>
              <a:t> 84 - 87).</a:t>
            </a:r>
          </a:p>
          <a:p>
            <a:pPr marL="457138" indent="-457138" algn="just">
              <a:buFontTx/>
              <a:buChar char="-"/>
            </a:pPr>
            <a:r>
              <a:rPr lang="en-US" sz="3200" dirty="0" err="1">
                <a:solidFill>
                  <a:schemeClr val="tx1"/>
                </a:solidFill>
                <a:latin typeface="Arial" pitchFamily="34" charset="0"/>
                <a:cs typeface="Arial" pitchFamily="34" charset="0"/>
              </a:rPr>
              <a:t>Chuẩn</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bị</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bài</a:t>
            </a:r>
            <a:r>
              <a:rPr lang="en-US" sz="3200" dirty="0">
                <a:solidFill>
                  <a:schemeClr val="tx1"/>
                </a:solidFill>
                <a:latin typeface="Arial" pitchFamily="34" charset="0"/>
                <a:cs typeface="Arial" pitchFamily="34" charset="0"/>
              </a:rPr>
              <a:t> </a:t>
            </a:r>
            <a:r>
              <a:rPr lang="en-US" sz="3200" dirty="0" err="1">
                <a:solidFill>
                  <a:schemeClr val="tx1"/>
                </a:solidFill>
                <a:latin typeface="Arial" pitchFamily="34" charset="0"/>
                <a:cs typeface="Arial" pitchFamily="34" charset="0"/>
              </a:rPr>
              <a:t>mới</a:t>
            </a:r>
            <a:r>
              <a:rPr lang="en-US" sz="3200"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Câu</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chuyện</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của</a:t>
            </a:r>
            <a:r>
              <a:rPr lang="en-US" sz="3200" i="1" dirty="0">
                <a:solidFill>
                  <a:schemeClr val="tx1"/>
                </a:solidFill>
                <a:latin typeface="Arial" pitchFamily="34" charset="0"/>
                <a:cs typeface="Arial" pitchFamily="34" charset="0"/>
              </a:rPr>
              <a:t> </a:t>
            </a:r>
            <a:r>
              <a:rPr lang="en-US" sz="3200" i="1" dirty="0" err="1">
                <a:solidFill>
                  <a:schemeClr val="tx1"/>
                </a:solidFill>
                <a:latin typeface="Arial" pitchFamily="34" charset="0"/>
                <a:cs typeface="Arial" pitchFamily="34" charset="0"/>
              </a:rPr>
              <a:t>rễ</a:t>
            </a:r>
            <a:r>
              <a:rPr lang="en-US" sz="3200" i="1" dirty="0">
                <a:solidFill>
                  <a:schemeClr val="tx1"/>
                </a:solidFill>
                <a:latin typeface="Arial" pitchFamily="34" charset="0"/>
                <a:cs typeface="Arial" pitchFamily="34" charset="0"/>
              </a:rPr>
              <a:t> </a:t>
            </a:r>
            <a:r>
              <a:rPr lang="en-US" sz="3200" dirty="0">
                <a:solidFill>
                  <a:schemeClr val="tx1"/>
                </a:solidFill>
                <a:latin typeface="Arial" pitchFamily="34" charset="0"/>
                <a:cs typeface="Arial" pitchFamily="34" charset="0"/>
              </a:rPr>
              <a:t>(</a:t>
            </a:r>
            <a:r>
              <a:rPr lang="en-US" sz="3200" dirty="0" err="1">
                <a:solidFill>
                  <a:schemeClr val="tx1"/>
                </a:solidFill>
                <a:latin typeface="Arial" pitchFamily="34" charset="0"/>
                <a:cs typeface="Arial" pitchFamily="34" charset="0"/>
              </a:rPr>
              <a:t>trang</a:t>
            </a:r>
            <a:r>
              <a:rPr lang="en-US" sz="3200" dirty="0">
                <a:solidFill>
                  <a:schemeClr val="tx1"/>
                </a:solidFill>
                <a:latin typeface="Arial" pitchFamily="34" charset="0"/>
                <a:cs typeface="Arial" pitchFamily="34" charset="0"/>
              </a:rPr>
              <a:t> 88, 89).</a:t>
            </a:r>
          </a:p>
        </p:txBody>
      </p:sp>
    </p:spTree>
    <p:extLst>
      <p:ext uri="{BB962C8B-B14F-4D97-AF65-F5344CB8AC3E}">
        <p14:creationId xmlns:p14="http://schemas.microsoft.com/office/powerpoint/2010/main" val="3388511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316</Words>
  <Application>Microsoft Office PowerPoint</Application>
  <PresentationFormat>On-screen Show (16:9)</PresentationFormat>
  <Paragraphs>57</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HP001 4 hàng</vt:lpstr>
      <vt:lpstr>HP001 5 hàng</vt:lpstr>
      <vt:lpstr>Office Theme</vt:lpstr>
      <vt:lpstr>PowerPoint Presentation</vt:lpstr>
      <vt:lpstr>PowerPoint Presentation</vt:lpstr>
      <vt:lpstr>PowerPoint Presentation</vt:lpstr>
      <vt:lpstr>PowerPoint Presentation</vt:lpstr>
      <vt:lpstr>So sánh</vt:lpstr>
      <vt:lpstr>PowerPoint Presentation</vt:lpstr>
      <vt:lpstr>Em thường nhầm lẫn vần oăt với vần nào?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Quynh Nguyen Thi Nhu</cp:lastModifiedBy>
  <cp:revision>227</cp:revision>
  <dcterms:created xsi:type="dcterms:W3CDTF">2020-12-08T15:48:47Z</dcterms:created>
  <dcterms:modified xsi:type="dcterms:W3CDTF">2023-03-21T07:35:05Z</dcterms:modified>
</cp:coreProperties>
</file>