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347" r:id="rId3"/>
    <p:sldId id="273" r:id="rId4"/>
    <p:sldId id="290" r:id="rId5"/>
    <p:sldId id="258" r:id="rId6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0B95"/>
    <a:srgbClr val="E7F9FF"/>
    <a:srgbClr val="BAFEC2"/>
    <a:srgbClr val="A8F6A8"/>
    <a:srgbClr val="62FE7C"/>
    <a:srgbClr val="71FFB1"/>
    <a:srgbClr val="FD2BA3"/>
    <a:srgbClr val="FF2980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7" autoAdjust="0"/>
  </p:normalViewPr>
  <p:slideViewPr>
    <p:cSldViewPr>
      <p:cViewPr varScale="1">
        <p:scale>
          <a:sx n="93" d="100"/>
          <a:sy n="93" d="100"/>
        </p:scale>
        <p:origin x="520" y="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2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5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0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5" indent="0">
              <a:buNone/>
              <a:defRPr sz="2000" b="1"/>
            </a:lvl2pPr>
            <a:lvl3pPr marL="913034" indent="0">
              <a:buNone/>
              <a:defRPr sz="1800" b="1"/>
            </a:lvl3pPr>
            <a:lvl4pPr marL="1369549" indent="0">
              <a:buNone/>
              <a:defRPr sz="1600" b="1"/>
            </a:lvl4pPr>
            <a:lvl5pPr marL="1826066" indent="0">
              <a:buNone/>
              <a:defRPr sz="1600" b="1"/>
            </a:lvl5pPr>
            <a:lvl6pPr marL="2282581" indent="0">
              <a:buNone/>
              <a:defRPr sz="1600" b="1"/>
            </a:lvl6pPr>
            <a:lvl7pPr marL="2739098" indent="0">
              <a:buNone/>
              <a:defRPr sz="1600" b="1"/>
            </a:lvl7pPr>
            <a:lvl8pPr marL="3195614" indent="0">
              <a:buNone/>
              <a:defRPr sz="1600" b="1"/>
            </a:lvl8pPr>
            <a:lvl9pPr marL="36521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5" indent="0">
              <a:buNone/>
              <a:defRPr sz="2000" b="1"/>
            </a:lvl2pPr>
            <a:lvl3pPr marL="913034" indent="0">
              <a:buNone/>
              <a:defRPr sz="1800" b="1"/>
            </a:lvl3pPr>
            <a:lvl4pPr marL="1369549" indent="0">
              <a:buNone/>
              <a:defRPr sz="1600" b="1"/>
            </a:lvl4pPr>
            <a:lvl5pPr marL="1826066" indent="0">
              <a:buNone/>
              <a:defRPr sz="1600" b="1"/>
            </a:lvl5pPr>
            <a:lvl6pPr marL="2282581" indent="0">
              <a:buNone/>
              <a:defRPr sz="1600" b="1"/>
            </a:lvl6pPr>
            <a:lvl7pPr marL="2739098" indent="0">
              <a:buNone/>
              <a:defRPr sz="1600" b="1"/>
            </a:lvl7pPr>
            <a:lvl8pPr marL="3195614" indent="0">
              <a:buNone/>
              <a:defRPr sz="1600" b="1"/>
            </a:lvl8pPr>
            <a:lvl9pPr marL="36521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41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27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0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30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15" indent="0">
              <a:buNone/>
              <a:defRPr sz="1200"/>
            </a:lvl2pPr>
            <a:lvl3pPr marL="913034" indent="0">
              <a:buNone/>
              <a:defRPr sz="1000"/>
            </a:lvl3pPr>
            <a:lvl4pPr marL="1369549" indent="0">
              <a:buNone/>
              <a:defRPr sz="900"/>
            </a:lvl4pPr>
            <a:lvl5pPr marL="1826066" indent="0">
              <a:buNone/>
              <a:defRPr sz="900"/>
            </a:lvl5pPr>
            <a:lvl6pPr marL="2282581" indent="0">
              <a:buNone/>
              <a:defRPr sz="900"/>
            </a:lvl6pPr>
            <a:lvl7pPr marL="2739098" indent="0">
              <a:buNone/>
              <a:defRPr sz="900"/>
            </a:lvl7pPr>
            <a:lvl8pPr marL="3195614" indent="0">
              <a:buNone/>
              <a:defRPr sz="900"/>
            </a:lvl8pPr>
            <a:lvl9pPr marL="36521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7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15" indent="0">
              <a:buNone/>
              <a:defRPr sz="2800"/>
            </a:lvl2pPr>
            <a:lvl3pPr marL="913034" indent="0">
              <a:buNone/>
              <a:defRPr sz="2400"/>
            </a:lvl3pPr>
            <a:lvl4pPr marL="1369549" indent="0">
              <a:buNone/>
              <a:defRPr sz="2000"/>
            </a:lvl4pPr>
            <a:lvl5pPr marL="1826066" indent="0">
              <a:buNone/>
              <a:defRPr sz="2000"/>
            </a:lvl5pPr>
            <a:lvl6pPr marL="2282581" indent="0">
              <a:buNone/>
              <a:defRPr sz="2000"/>
            </a:lvl6pPr>
            <a:lvl7pPr marL="2739098" indent="0">
              <a:buNone/>
              <a:defRPr sz="2000"/>
            </a:lvl7pPr>
            <a:lvl8pPr marL="3195614" indent="0">
              <a:buNone/>
              <a:defRPr sz="2000"/>
            </a:lvl8pPr>
            <a:lvl9pPr marL="36521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15" indent="0">
              <a:buNone/>
              <a:defRPr sz="1200"/>
            </a:lvl2pPr>
            <a:lvl3pPr marL="913034" indent="0">
              <a:buNone/>
              <a:defRPr sz="1000"/>
            </a:lvl3pPr>
            <a:lvl4pPr marL="1369549" indent="0">
              <a:buNone/>
              <a:defRPr sz="900"/>
            </a:lvl4pPr>
            <a:lvl5pPr marL="1826066" indent="0">
              <a:buNone/>
              <a:defRPr sz="900"/>
            </a:lvl5pPr>
            <a:lvl6pPr marL="2282581" indent="0">
              <a:buNone/>
              <a:defRPr sz="900"/>
            </a:lvl6pPr>
            <a:lvl7pPr marL="2739098" indent="0">
              <a:buNone/>
              <a:defRPr sz="900"/>
            </a:lvl7pPr>
            <a:lvl8pPr marL="3195614" indent="0">
              <a:buNone/>
              <a:defRPr sz="900"/>
            </a:lvl8pPr>
            <a:lvl9pPr marL="36521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7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5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3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34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34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34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5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303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86" indent="-342386" algn="l" defTabSz="91303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39" indent="-285323" algn="l" defTabSz="91303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91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07" indent="-228260" algn="l" defTabSz="91303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24" indent="-228260" algn="l" defTabSz="91303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40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72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88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5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4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9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6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1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98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14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30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7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 defTabSz="913034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7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 defTabSz="913034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30755" y="2183870"/>
            <a:ext cx="7607233" cy="1121184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8341" y="2073847"/>
            <a:ext cx="1014408" cy="992332"/>
            <a:chOff x="1196721" y="1084984"/>
            <a:chExt cx="1014408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6721" y="1116083"/>
              <a:ext cx="1014408" cy="914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34"/>
              <a:r>
                <a:rPr lang="en-US" sz="2100" b="1" dirty="0">
                  <a:solidFill>
                    <a:prstClr val="white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 4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37347"/>
            <a:ext cx="1909570" cy="177587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53343" y="2396231"/>
            <a:ext cx="673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034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THI TÀI RỪNG XANH </a:t>
            </a:r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3,4)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6">
            <a:extLst>
              <a:ext uri="{FF2B5EF4-FFF2-40B4-BE49-F238E27FC236}">
                <a16:creationId xmlns:a16="http://schemas.microsoft.com/office/drawing/2014/main" id="{1833E7C1-54F3-4747-B588-70ACC893A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937"/>
            <a:ext cx="9144000" cy="1452563"/>
          </a:xfrm>
          <a:prstGeom prst="rect">
            <a:avLst/>
          </a:prstGeom>
        </p:spPr>
      </p:pic>
      <p:pic>
        <p:nvPicPr>
          <p:cNvPr id="29" name="图片 16">
            <a:extLst>
              <a:ext uri="{FF2B5EF4-FFF2-40B4-BE49-F238E27FC236}">
                <a16:creationId xmlns:a16="http://schemas.microsoft.com/office/drawing/2014/main" id="{B65EA33E-8F6C-4B69-8482-E93E1185E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" y="3105277"/>
            <a:ext cx="1175585" cy="1353032"/>
          </a:xfrm>
          <a:prstGeom prst="rect">
            <a:avLst/>
          </a:prstGeom>
        </p:spPr>
      </p:pic>
      <p:pic>
        <p:nvPicPr>
          <p:cNvPr id="30" name="图片 20">
            <a:extLst>
              <a:ext uri="{FF2B5EF4-FFF2-40B4-BE49-F238E27FC236}">
                <a16:creationId xmlns:a16="http://schemas.microsoft.com/office/drawing/2014/main" id="{34341BAA-8E2A-4AE5-A897-DEB1EA53CB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355" y="3679822"/>
            <a:ext cx="811645" cy="1439531"/>
          </a:xfrm>
          <a:prstGeom prst="rect">
            <a:avLst/>
          </a:prstGeom>
        </p:spPr>
      </p:pic>
      <p:grpSp>
        <p:nvGrpSpPr>
          <p:cNvPr id="31" name="组合 1">
            <a:extLst>
              <a:ext uri="{FF2B5EF4-FFF2-40B4-BE49-F238E27FC236}">
                <a16:creationId xmlns:a16="http://schemas.microsoft.com/office/drawing/2014/main" id="{A6AD1579-FF74-4F40-B6A7-F071AFBCBB64}"/>
              </a:ext>
            </a:extLst>
          </p:cNvPr>
          <p:cNvGrpSpPr/>
          <p:nvPr/>
        </p:nvGrpSpPr>
        <p:grpSpPr>
          <a:xfrm>
            <a:off x="4309243" y="3650515"/>
            <a:ext cx="1860797" cy="1349486"/>
            <a:chOff x="6699258" y="4589276"/>
            <a:chExt cx="2806820" cy="1941641"/>
          </a:xfrm>
        </p:grpSpPr>
        <p:pic>
          <p:nvPicPr>
            <p:cNvPr id="33" name="图片 10">
              <a:extLst>
                <a:ext uri="{FF2B5EF4-FFF2-40B4-BE49-F238E27FC236}">
                  <a16:creationId xmlns:a16="http://schemas.microsoft.com/office/drawing/2014/main" id="{1A1BF5F1-DC51-4343-ACF2-A0236E70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444" y="4589276"/>
              <a:ext cx="2516634" cy="1893704"/>
            </a:xfrm>
            <a:prstGeom prst="rect">
              <a:avLst/>
            </a:prstGeom>
          </p:spPr>
        </p:pic>
        <p:pic>
          <p:nvPicPr>
            <p:cNvPr id="34" name="图片 26">
              <a:extLst>
                <a:ext uri="{FF2B5EF4-FFF2-40B4-BE49-F238E27FC236}">
                  <a16:creationId xmlns:a16="http://schemas.microsoft.com/office/drawing/2014/main" id="{908B685C-F6E0-4240-83EC-8430B73B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258" y="6205764"/>
              <a:ext cx="1428036" cy="325153"/>
            </a:xfrm>
            <a:prstGeom prst="rect">
              <a:avLst/>
            </a:prstGeom>
          </p:spPr>
        </p:pic>
      </p:grpSp>
      <p:pic>
        <p:nvPicPr>
          <p:cNvPr id="35" name="图片 31">
            <a:extLst>
              <a:ext uri="{FF2B5EF4-FFF2-40B4-BE49-F238E27FC236}">
                <a16:creationId xmlns:a16="http://schemas.microsoft.com/office/drawing/2014/main" id="{23976B2D-8249-4081-82CE-633DB473B9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6" t="-216" b="-216"/>
          <a:stretch>
            <a:fillRect/>
          </a:stretch>
        </p:blipFill>
        <p:spPr>
          <a:xfrm>
            <a:off x="-76199" y="-11115"/>
            <a:ext cx="2177143" cy="5165730"/>
          </a:xfrm>
          <a:custGeom>
            <a:avLst/>
            <a:gdLst>
              <a:gd name="connsiteX0" fmla="*/ 0 w 2902857"/>
              <a:gd name="connsiteY0" fmla="*/ 0 h 6887640"/>
              <a:gd name="connsiteX1" fmla="*/ 2902857 w 2902857"/>
              <a:gd name="connsiteY1" fmla="*/ 0 h 6887640"/>
              <a:gd name="connsiteX2" fmla="*/ 2902857 w 2902857"/>
              <a:gd name="connsiteY2" fmla="*/ 14820 h 6887640"/>
              <a:gd name="connsiteX3" fmla="*/ 101600 w 2902857"/>
              <a:gd name="connsiteY3" fmla="*/ 14820 h 6887640"/>
              <a:gd name="connsiteX4" fmla="*/ 101600 w 2902857"/>
              <a:gd name="connsiteY4" fmla="*/ 6872820 h 6887640"/>
              <a:gd name="connsiteX5" fmla="*/ 2902857 w 2902857"/>
              <a:gd name="connsiteY5" fmla="*/ 6872820 h 6887640"/>
              <a:gd name="connsiteX6" fmla="*/ 2902857 w 2902857"/>
              <a:gd name="connsiteY6" fmla="*/ 6887640 h 6887640"/>
              <a:gd name="connsiteX7" fmla="*/ 0 w 2902857"/>
              <a:gd name="connsiteY7" fmla="*/ 6887640 h 6887640"/>
              <a:gd name="connsiteX8" fmla="*/ 0 w 2902857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2857" h="6887640">
                <a:moveTo>
                  <a:pt x="0" y="0"/>
                </a:moveTo>
                <a:lnTo>
                  <a:pt x="2902857" y="0"/>
                </a:lnTo>
                <a:lnTo>
                  <a:pt x="2902857" y="14820"/>
                </a:lnTo>
                <a:lnTo>
                  <a:pt x="101600" y="14820"/>
                </a:lnTo>
                <a:lnTo>
                  <a:pt x="101600" y="6872820"/>
                </a:lnTo>
                <a:lnTo>
                  <a:pt x="2902857" y="6872820"/>
                </a:lnTo>
                <a:lnTo>
                  <a:pt x="2902857" y="6887640"/>
                </a:lnTo>
                <a:lnTo>
                  <a:pt x="0" y="68876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0">
            <a:extLst>
              <a:ext uri="{FF2B5EF4-FFF2-40B4-BE49-F238E27FC236}">
                <a16:creationId xmlns:a16="http://schemas.microsoft.com/office/drawing/2014/main" id="{6B60B39C-AC7A-4686-B34E-E78B5479FA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" r="-3211" b="-216"/>
          <a:stretch>
            <a:fillRect/>
          </a:stretch>
        </p:blipFill>
        <p:spPr>
          <a:xfrm>
            <a:off x="7438096" y="-11115"/>
            <a:ext cx="1760657" cy="5165730"/>
          </a:xfrm>
          <a:custGeom>
            <a:avLst/>
            <a:gdLst>
              <a:gd name="connsiteX0" fmla="*/ 0 w 2347543"/>
              <a:gd name="connsiteY0" fmla="*/ 0 h 6887640"/>
              <a:gd name="connsiteX1" fmla="*/ 2347543 w 2347543"/>
              <a:gd name="connsiteY1" fmla="*/ 0 h 6887640"/>
              <a:gd name="connsiteX2" fmla="*/ 2347543 w 2347543"/>
              <a:gd name="connsiteY2" fmla="*/ 6887640 h 6887640"/>
              <a:gd name="connsiteX3" fmla="*/ 0 w 2347543"/>
              <a:gd name="connsiteY3" fmla="*/ 6887640 h 6887640"/>
              <a:gd name="connsiteX4" fmla="*/ 0 w 2347543"/>
              <a:gd name="connsiteY4" fmla="*/ 6872820 h 6887640"/>
              <a:gd name="connsiteX5" fmla="*/ 2274541 w 2347543"/>
              <a:gd name="connsiteY5" fmla="*/ 6872820 h 6887640"/>
              <a:gd name="connsiteX6" fmla="*/ 2274541 w 2347543"/>
              <a:gd name="connsiteY6" fmla="*/ 14820 h 6887640"/>
              <a:gd name="connsiteX7" fmla="*/ 0 w 2347543"/>
              <a:gd name="connsiteY7" fmla="*/ 14820 h 6887640"/>
              <a:gd name="connsiteX8" fmla="*/ 0 w 2347543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543" h="6887640">
                <a:moveTo>
                  <a:pt x="0" y="0"/>
                </a:moveTo>
                <a:lnTo>
                  <a:pt x="2347543" y="0"/>
                </a:lnTo>
                <a:lnTo>
                  <a:pt x="2347543" y="6887640"/>
                </a:lnTo>
                <a:lnTo>
                  <a:pt x="0" y="6887640"/>
                </a:lnTo>
                <a:lnTo>
                  <a:pt x="0" y="6872820"/>
                </a:lnTo>
                <a:lnTo>
                  <a:pt x="2274541" y="6872820"/>
                </a:lnTo>
                <a:lnTo>
                  <a:pt x="2274541" y="14820"/>
                </a:lnTo>
                <a:lnTo>
                  <a:pt x="0" y="1482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7" name="组合 37">
            <a:extLst>
              <a:ext uri="{FF2B5EF4-FFF2-40B4-BE49-F238E27FC236}">
                <a16:creationId xmlns:a16="http://schemas.microsoft.com/office/drawing/2014/main" id="{21B37BA7-F555-41A2-A98C-A9750CAFF5F1}"/>
              </a:ext>
            </a:extLst>
          </p:cNvPr>
          <p:cNvGrpSpPr/>
          <p:nvPr/>
        </p:nvGrpSpPr>
        <p:grpSpPr>
          <a:xfrm>
            <a:off x="770166" y="3548703"/>
            <a:ext cx="2673618" cy="1392347"/>
            <a:chOff x="1026887" y="4085770"/>
            <a:chExt cx="4824574" cy="2502298"/>
          </a:xfrm>
        </p:grpSpPr>
        <p:pic>
          <p:nvPicPr>
            <p:cNvPr id="38" name="图片 22">
              <a:extLst>
                <a:ext uri="{FF2B5EF4-FFF2-40B4-BE49-F238E27FC236}">
                  <a16:creationId xmlns:a16="http://schemas.microsoft.com/office/drawing/2014/main" id="{AA4930F2-1A74-4B24-A8B7-0FF103E3F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87" y="5731759"/>
              <a:ext cx="4824574" cy="856309"/>
            </a:xfrm>
            <a:prstGeom prst="rect">
              <a:avLst/>
            </a:prstGeom>
          </p:spPr>
        </p:pic>
        <p:pic>
          <p:nvPicPr>
            <p:cNvPr id="39" name="图片 14">
              <a:extLst>
                <a:ext uri="{FF2B5EF4-FFF2-40B4-BE49-F238E27FC236}">
                  <a16:creationId xmlns:a16="http://schemas.microsoft.com/office/drawing/2014/main" id="{8126656B-F5A9-4720-9FBF-416F65AE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75" y="4085770"/>
              <a:ext cx="4601669" cy="2380351"/>
            </a:xfrm>
            <a:prstGeom prst="rect">
              <a:avLst/>
            </a:prstGeom>
          </p:spPr>
        </p:pic>
      </p:grpSp>
      <p:grpSp>
        <p:nvGrpSpPr>
          <p:cNvPr id="41" name="组合 2">
            <a:extLst>
              <a:ext uri="{FF2B5EF4-FFF2-40B4-BE49-F238E27FC236}">
                <a16:creationId xmlns:a16="http://schemas.microsoft.com/office/drawing/2014/main" id="{35A3E8DD-0A7A-4CB5-9901-1EFAF8AE6C20}"/>
              </a:ext>
            </a:extLst>
          </p:cNvPr>
          <p:cNvGrpSpPr/>
          <p:nvPr/>
        </p:nvGrpSpPr>
        <p:grpSpPr>
          <a:xfrm>
            <a:off x="7347198" y="2913876"/>
            <a:ext cx="1601263" cy="2240739"/>
            <a:chOff x="8640602" y="3147635"/>
            <a:chExt cx="3290679" cy="3725185"/>
          </a:xfrm>
        </p:grpSpPr>
        <p:pic>
          <p:nvPicPr>
            <p:cNvPr id="42" name="图片 12">
              <a:extLst>
                <a:ext uri="{FF2B5EF4-FFF2-40B4-BE49-F238E27FC236}">
                  <a16:creationId xmlns:a16="http://schemas.microsoft.com/office/drawing/2014/main" id="{60212442-0791-4968-A1E7-DC91D063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751" y="3147635"/>
              <a:ext cx="1981529" cy="3525579"/>
            </a:xfrm>
            <a:prstGeom prst="rect">
              <a:avLst/>
            </a:prstGeom>
          </p:spPr>
        </p:pic>
        <p:pic>
          <p:nvPicPr>
            <p:cNvPr id="43" name="图片 24">
              <a:extLst>
                <a:ext uri="{FF2B5EF4-FFF2-40B4-BE49-F238E27FC236}">
                  <a16:creationId xmlns:a16="http://schemas.microsoft.com/office/drawing/2014/main" id="{D56143DF-092F-493D-9803-B9B172CF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602" y="6161006"/>
              <a:ext cx="3290679" cy="711814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790542" y="417674"/>
            <a:ext cx="673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034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 NHIÊN KÌ THÚ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448" y="356972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023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05178"/>
            <a:ext cx="8305800" cy="1477719"/>
          </a:xfrm>
          <a:prstGeom prst="rect">
            <a:avLst/>
          </a:prstGeom>
          <a:solidFill>
            <a:srgbClr val="E7F9FF"/>
          </a:solidFill>
          <a:ln>
            <a:solidFill>
              <a:srgbClr val="E7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1552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1A (…..………………. )  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970" y="3579116"/>
            <a:ext cx="86868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(..……...............)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nghệ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933" y="862454"/>
            <a:ext cx="1837825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say </a:t>
            </a:r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</a:t>
            </a:r>
            <a:endParaRPr lang="en-US" sz="3200" b="1" dirty="0">
              <a:solidFill>
                <a:srgbClr val="FD0B95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2200" y="1681900"/>
            <a:ext cx="1976223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chức</a:t>
            </a:r>
            <a:endParaRPr lang="en-US" sz="3200" b="1" dirty="0">
              <a:solidFill>
                <a:srgbClr val="FD0B95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" y="1681900"/>
            <a:ext cx="2057400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endParaRPr lang="en-US" sz="3200" b="1" dirty="0">
              <a:solidFill>
                <a:srgbClr val="FD0B95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0310" y="862454"/>
            <a:ext cx="2560289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xứng</a:t>
            </a:r>
            <a:r>
              <a:rPr lang="en-US" sz="3200" b="1" dirty="0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endParaRPr lang="en-US" sz="3200" b="1" dirty="0">
              <a:solidFill>
                <a:srgbClr val="FD0B95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55670" y="862454"/>
            <a:ext cx="2057400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trầm</a:t>
            </a:r>
            <a:r>
              <a:rPr lang="en-US" sz="3200" b="1" dirty="0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</a:t>
            </a:r>
            <a:endParaRPr lang="en-US" sz="3200" b="1" dirty="0">
              <a:solidFill>
                <a:srgbClr val="FD0B95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1605E-6 L -0.03177 0.3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1524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L -0.21163 0.35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1765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1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40014" y="842461"/>
            <a:ext cx="8100786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a. T</a:t>
            </a:r>
            <a:r>
              <a:rPr lang="el-GR" sz="3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Θ</a:t>
            </a:r>
            <a:r>
              <a:rPr lang="en-US" sz="35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Ğ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jục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của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lớp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1A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xứng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đáng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đư</a:t>
            </a:r>
            <a:r>
              <a:rPr lang="el-GR" sz="3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ϑ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22456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Nǖà ǇrưŊg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tổ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chức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εưΩg Ǉrìζ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văn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931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wΉŃ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jừng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xuân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30" y="1557333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trao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giải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866" y="99445"/>
            <a:ext cx="8399318" cy="83086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khung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1817" y="946466"/>
            <a:ext cx="7380367" cy="61618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30468" r="30479" b="17969"/>
          <a:stretch/>
        </p:blipFill>
        <p:spPr bwMode="auto">
          <a:xfrm>
            <a:off x="952500" y="1667194"/>
            <a:ext cx="7239000" cy="347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118</Words>
  <Application>Microsoft Office PowerPoint</Application>
  <PresentationFormat>On-screen Show (16:9)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HP001 4 hàng</vt:lpstr>
      <vt:lpstr>HP001 5 hàng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Quynh Nguyen Thi Nhu</cp:lastModifiedBy>
  <cp:revision>351</cp:revision>
  <dcterms:created xsi:type="dcterms:W3CDTF">2020-12-08T15:48:47Z</dcterms:created>
  <dcterms:modified xsi:type="dcterms:W3CDTF">2023-04-22T05:57:40Z</dcterms:modified>
</cp:coreProperties>
</file>