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32"/>
  </p:notesMasterIdLst>
  <p:sldIdLst>
    <p:sldId id="391" r:id="rId3"/>
    <p:sldId id="378" r:id="rId4"/>
    <p:sldId id="380" r:id="rId5"/>
    <p:sldId id="347" r:id="rId6"/>
    <p:sldId id="381" r:id="rId7"/>
    <p:sldId id="382" r:id="rId8"/>
    <p:sldId id="357" r:id="rId9"/>
    <p:sldId id="263" r:id="rId10"/>
    <p:sldId id="392" r:id="rId11"/>
    <p:sldId id="363" r:id="rId12"/>
    <p:sldId id="383" r:id="rId13"/>
    <p:sldId id="372" r:id="rId14"/>
    <p:sldId id="384" r:id="rId15"/>
    <p:sldId id="388" r:id="rId16"/>
    <p:sldId id="339" r:id="rId17"/>
    <p:sldId id="340" r:id="rId18"/>
    <p:sldId id="341" r:id="rId19"/>
    <p:sldId id="342" r:id="rId20"/>
    <p:sldId id="367" r:id="rId21"/>
    <p:sldId id="368" r:id="rId22"/>
    <p:sldId id="369" r:id="rId23"/>
    <p:sldId id="371" r:id="rId24"/>
    <p:sldId id="373" r:id="rId25"/>
    <p:sldId id="374" r:id="rId26"/>
    <p:sldId id="375" r:id="rId27"/>
    <p:sldId id="376" r:id="rId28"/>
    <p:sldId id="385" r:id="rId29"/>
    <p:sldId id="386" r:id="rId30"/>
    <p:sldId id="390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00"/>
    <a:srgbClr val="006600"/>
    <a:srgbClr val="003300"/>
    <a:srgbClr val="006666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3245" autoAdjust="0"/>
  </p:normalViewPr>
  <p:slideViewPr>
    <p:cSldViewPr>
      <p:cViewPr varScale="1">
        <p:scale>
          <a:sx n="64" d="100"/>
          <a:sy n="64" d="100"/>
        </p:scale>
        <p:origin x="132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2F693E-D7B9-4334-9504-8F031AE337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90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5E80D2-447E-4972-8EAA-3CB792A663C9}" type="slidenum">
              <a:rPr lang="en-US"/>
              <a:pPr/>
              <a:t>15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006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5DFFC-296F-4018-84A1-D656C71A466E}" type="slidenum">
              <a:rPr lang="en-US"/>
              <a:pPr/>
              <a:t>16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8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277DFA-D030-454A-8598-031151E6B8CD}" type="slidenum">
              <a:rPr lang="en-US"/>
              <a:pPr/>
              <a:t>19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76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10A936-6B64-4FF0-9FB9-1C9FA50D78D8}" type="slidenum">
              <a:rPr lang="en-US"/>
              <a:pPr/>
              <a:t>22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785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669EEE-34CD-401E-A97B-68E5A5168D41}" type="slidenum">
              <a:rPr lang="en-US"/>
              <a:pPr/>
              <a:t>23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83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54195B-8985-4606-97A5-D493B0341ABD}" type="slidenum">
              <a:rPr lang="en-US"/>
              <a:pPr/>
              <a:t>26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0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017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17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AD1C7-C24D-4322-A705-AB05359A2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E8AFD-7655-40AB-B883-C9DD4FC192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0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3A9D1-B8A6-4E8F-9DB5-F5AE661A8A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0619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619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FDBC38-5BDF-428E-B3F5-544E8BF1A1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1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47365-8758-4BB4-962C-BDAAA4A914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28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992AF-DE4D-4F19-8041-4F441ADCC4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06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1746F-6B71-40C0-9FAC-32471E0B5A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0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C82B-7496-4744-B5BE-705E5CCC08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8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034A2-9B39-4D38-ACD7-2396345807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16CF7-F2DF-4309-A3D1-FFB6CA3696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63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B6A3F-C04E-47E0-AD51-0E88E96F9C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1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3D244-0607-4E6A-B66D-4AC00603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92421-9CFC-41ED-B41B-533358D76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26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D0220-6C6C-4C93-BECF-A774ACFB0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06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9561B-3782-4BD7-B12A-6C76E7C33F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1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D80C5-A634-405E-887A-9EF5C0AAD2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6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6DC47-4C8E-49D2-8BFF-5D5641F74F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5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86C56-BF83-4B99-9DD6-AD8E16BA7E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6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67616-B932-4E00-943C-46A769458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7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0CB06-981E-490C-A811-77E5B4198B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9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BFF3A-9D0D-4828-AD51-92BD01FA00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8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7F415-B343-45BD-9E5E-2A4595FA52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0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0070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070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070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071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071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09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07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E617C099-5E55-494C-BBDF-2BBB8549AC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515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515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0515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512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0515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513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0516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516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516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516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516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30516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512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0516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516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517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517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517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517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0517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517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517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517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9C241A0-6ABF-40DF-AC3F-A0B41BC8D63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3.wav"/><Relationship Id="rId7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3.wav"/><Relationship Id="rId7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audio" Target="../media/audio3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5.xml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3.wav"/><Relationship Id="rId7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25.xml"/><Relationship Id="rId4" Type="http://schemas.openxmlformats.org/officeDocument/2006/relationships/slide" Target="slide23.xml"/><Relationship Id="rId9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notesSlide" Target="../notesSlides/notesSlide1.xml"/><Relationship Id="rId9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ToanBui\Local%20Settings\Temp\My%20Documents\Downloads\Documents\KTBC%20cau%20tu%20luan.ppt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png"/><Relationship Id="rId11" Type="http://schemas.openxmlformats.org/officeDocument/2006/relationships/slide" Target="slide10.xml"/><Relationship Id="rId5" Type="http://schemas.openxmlformats.org/officeDocument/2006/relationships/image" Target="../media/image16.gif"/><Relationship Id="rId10" Type="http://schemas.openxmlformats.org/officeDocument/2006/relationships/image" Target="../media/image19.gi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9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10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7.png"/><Relationship Id="rId5" Type="http://schemas.openxmlformats.org/officeDocument/2006/relationships/image" Target="../media/image26.gif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1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7.png"/><Relationship Id="rId5" Type="http://schemas.openxmlformats.org/officeDocument/2006/relationships/image" Target="../media/image26.gif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7.png"/><Relationship Id="rId5" Type="http://schemas.openxmlformats.org/officeDocument/2006/relationships/image" Target="../media/image26.gif"/><Relationship Id="rId4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1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7.png"/><Relationship Id="rId5" Type="http://schemas.openxmlformats.org/officeDocument/2006/relationships/image" Target="../media/image26.gif"/><Relationship Id="rId4" Type="http://schemas.openxmlformats.org/officeDocument/2006/relationships/image" Target="../media/image1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ToanBui\Local%20Settings\Temp\My%20Documents\Downloads\Documents\KTBC%20cau%20tu%20luan.ppt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png"/><Relationship Id="rId11" Type="http://schemas.openxmlformats.org/officeDocument/2006/relationships/slide" Target="slide13.xml"/><Relationship Id="rId5" Type="http://schemas.openxmlformats.org/officeDocument/2006/relationships/image" Target="../media/image16.gif"/><Relationship Id="rId10" Type="http://schemas.openxmlformats.org/officeDocument/2006/relationships/image" Target="../media/image19.gi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image" Target="../media/image7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gif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5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035" y="1363282"/>
            <a:ext cx="8316187" cy="17312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Việt Hưng</a:t>
            </a:r>
          </a:p>
          <a:p>
            <a:pPr algn="ctr"/>
            <a:r>
              <a:rPr lang="en-US" sz="5400" b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4</a:t>
            </a:r>
          </a:p>
        </p:txBody>
      </p:sp>
    </p:spTree>
    <p:extLst>
      <p:ext uri="{BB962C8B-B14F-4D97-AF65-F5344CB8AC3E}">
        <p14:creationId xmlns:p14="http://schemas.microsoft.com/office/powerpoint/2010/main" val="41270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FAE7F4-4C05-434B-BCD1-795B2A4A8AA3}" type="slidenum">
              <a:rPr lang="en-US"/>
              <a:pPr/>
              <a:t>10</a:t>
            </a:fld>
            <a:endParaRPr lang="en-US"/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3733800" y="533400"/>
            <a:ext cx="1600200" cy="376238"/>
          </a:xfrm>
          <a:prstGeom prst="rect">
            <a:avLst/>
          </a:prstGeom>
          <a:solidFill>
            <a:srgbClr val="0000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.VnTime" panose="020B7200000000000000" pitchFamily="34" charset="0"/>
              </a:rPr>
              <a:t>To¸n</a:t>
            </a:r>
          </a:p>
        </p:txBody>
      </p:sp>
      <p:sp>
        <p:nvSpPr>
          <p:cNvPr id="283664" name="Text Box 16"/>
          <p:cNvSpPr txBox="1">
            <a:spLocks noChangeArrowheads="1"/>
          </p:cNvSpPr>
          <p:nvPr/>
        </p:nvSpPr>
        <p:spPr bwMode="auto">
          <a:xfrm>
            <a:off x="3352800" y="1828800"/>
            <a:ext cx="2514600" cy="514350"/>
          </a:xfrm>
          <a:prstGeom prst="rect">
            <a:avLst/>
          </a:prstGeom>
          <a:noFill/>
          <a:ln w="57150" cmpd="thickThin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anose="020B7200000000000000" pitchFamily="34" charset="0"/>
              </a:rPr>
              <a:t> </a:t>
            </a:r>
            <a:r>
              <a:rPr lang="en-US" sz="2400">
                <a:solidFill>
                  <a:srgbClr val="006666"/>
                </a:solidFill>
                <a:latin typeface=".VnAristote" panose="020B7200000000000000" pitchFamily="34" charset="0"/>
              </a:rPr>
              <a:t>Thö tµi cña b¹n</a:t>
            </a:r>
          </a:p>
        </p:txBody>
      </p:sp>
      <p:sp>
        <p:nvSpPr>
          <p:cNvPr id="283668" name="Text Box 20"/>
          <p:cNvSpPr txBox="1">
            <a:spLocks noChangeArrowheads="1"/>
          </p:cNvSpPr>
          <p:nvPr/>
        </p:nvSpPr>
        <p:spPr bwMode="auto">
          <a:xfrm>
            <a:off x="609600" y="5181600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66"/>
                </a:solidFill>
                <a:latin typeface=".VnTime" panose="020B7200000000000000" pitchFamily="34" charset="0"/>
              </a:rPr>
              <a:t>B.   </a:t>
            </a:r>
            <a:r>
              <a:rPr lang="en-US" sz="3200" b="1">
                <a:solidFill>
                  <a:srgbClr val="006666"/>
                </a:solidFill>
                <a:latin typeface=".VnTime" panose="020B7200000000000000" pitchFamily="34" charset="0"/>
              </a:rPr>
              <a:t>54 :3 x 2</a:t>
            </a:r>
            <a:r>
              <a:rPr lang="en-US" sz="3200">
                <a:solidFill>
                  <a:srgbClr val="006666"/>
                </a:solidFill>
                <a:latin typeface=".VnTime" panose="020B7200000000000000" pitchFamily="34" charset="0"/>
              </a:rPr>
              <a:t> .</a:t>
            </a:r>
          </a:p>
        </p:txBody>
      </p:sp>
      <p:sp>
        <p:nvSpPr>
          <p:cNvPr id="283669" name="Text Box 21"/>
          <p:cNvSpPr txBox="1">
            <a:spLocks noChangeArrowheads="1"/>
          </p:cNvSpPr>
          <p:nvPr/>
        </p:nvSpPr>
        <p:spPr bwMode="auto">
          <a:xfrm>
            <a:off x="609600" y="43434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.VnTime" panose="020B7200000000000000" pitchFamily="34" charset="0"/>
              </a:rPr>
              <a:t>A.   </a:t>
            </a:r>
            <a:r>
              <a:rPr 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54 : 2 x 3</a:t>
            </a:r>
            <a:r>
              <a:rPr lang="en-US" sz="3200">
                <a:solidFill>
                  <a:srgbClr val="0000FF"/>
                </a:solidFill>
                <a:latin typeface=".VnTime" panose="020B7200000000000000" pitchFamily="34" charset="0"/>
              </a:rPr>
              <a:t> .</a:t>
            </a:r>
          </a:p>
        </p:txBody>
      </p:sp>
      <p:sp>
        <p:nvSpPr>
          <p:cNvPr id="283670" name="Text Box 22"/>
          <p:cNvSpPr txBox="1">
            <a:spLocks noChangeArrowheads="1"/>
          </p:cNvSpPr>
          <p:nvPr/>
        </p:nvSpPr>
        <p:spPr bwMode="auto">
          <a:xfrm>
            <a:off x="609600" y="59436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.VnTime" panose="020B7200000000000000" pitchFamily="34" charset="0"/>
              </a:rPr>
              <a:t>C.   </a:t>
            </a:r>
            <a:r>
              <a:rPr lang="en-US" sz="3200" b="1">
                <a:solidFill>
                  <a:srgbClr val="FF0000"/>
                </a:solidFill>
                <a:latin typeface=".VnTime" panose="020B7200000000000000" pitchFamily="34" charset="0"/>
              </a:rPr>
              <a:t>54 : 2 : 3</a:t>
            </a:r>
            <a:r>
              <a:rPr lang="en-US" sz="3200">
                <a:solidFill>
                  <a:srgbClr val="FF0000"/>
                </a:solidFill>
                <a:latin typeface=".VnTime" panose="020B7200000000000000" pitchFamily="34" charset="0"/>
              </a:rPr>
              <a:t>.</a:t>
            </a:r>
            <a:r>
              <a:rPr lang="en-US" sz="2400"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83671" name="Text Box 23"/>
          <p:cNvSpPr txBox="1">
            <a:spLocks noChangeArrowheads="1"/>
          </p:cNvSpPr>
          <p:nvPr/>
        </p:nvSpPr>
        <p:spPr bwMode="auto">
          <a:xfrm>
            <a:off x="0" y="2514600"/>
            <a:ext cx="9144000" cy="1143000"/>
          </a:xfrm>
          <a:prstGeom prst="rect">
            <a:avLst/>
          </a:prstGeom>
          <a:solidFill>
            <a:srgbClr val="0000FF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.VnTime" panose="020B7200000000000000" pitchFamily="34" charset="0"/>
              </a:rPr>
              <a:t>    C©u 1: a.Gi¸ trÞ cña biÓu thøc 54 :( 2x3 ) b»ng gi¸ trÞ cña biÓu thøc nµo d­íi ®©y ?</a:t>
            </a:r>
          </a:p>
        </p:txBody>
      </p:sp>
      <p:sp>
        <p:nvSpPr>
          <p:cNvPr id="14345" name="AutoShape 2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4267200"/>
            <a:ext cx="1066800" cy="6858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346" name="AutoShape 2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029200"/>
            <a:ext cx="1066800" cy="6858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/>
              <a:t>B</a:t>
            </a:r>
          </a:p>
        </p:txBody>
      </p:sp>
      <p:sp>
        <p:nvSpPr>
          <p:cNvPr id="14347" name="AutoShape 2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791200"/>
            <a:ext cx="1066800" cy="6858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rgbClr val="00FF00"/>
                </a:solidFill>
              </a:rPr>
              <a:t>C</a:t>
            </a:r>
          </a:p>
        </p:txBody>
      </p:sp>
      <p:pic>
        <p:nvPicPr>
          <p:cNvPr id="14348" name="Picture 28" descr="thkao_anis_6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51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WordArt 29"/>
          <p:cNvSpPr>
            <a:spLocks noChangeArrowheads="1" noChangeShapeType="1" noTextEdit="1"/>
          </p:cNvSpPr>
          <p:nvPr/>
        </p:nvSpPr>
        <p:spPr bwMode="auto">
          <a:xfrm>
            <a:off x="3429000" y="1524000"/>
            <a:ext cx="235267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.VnTimeH" panose="020B7200000000000000" pitchFamily="34" charset="0"/>
              </a:rPr>
              <a:t>Trß ch¬i</a:t>
            </a:r>
          </a:p>
        </p:txBody>
      </p:sp>
      <p:sp>
        <p:nvSpPr>
          <p:cNvPr id="14350" name="Text Box 30"/>
          <p:cNvSpPr txBox="1">
            <a:spLocks noChangeArrowheads="1"/>
          </p:cNvSpPr>
          <p:nvPr/>
        </p:nvSpPr>
        <p:spPr bwMode="auto">
          <a:xfrm>
            <a:off x="2133600" y="914400"/>
            <a:ext cx="4800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00"/>
                </a:solidFill>
                <a:latin typeface=".VnTime" panose="020B7200000000000000" pitchFamily="34" charset="0"/>
              </a:rPr>
              <a:t>Chia mét sè cho mét tÝch</a:t>
            </a:r>
            <a:r>
              <a:rPr lang="en-US" b="1">
                <a:solidFill>
                  <a:srgbClr val="0033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endParaRPr lang="en-US"/>
          </a:p>
        </p:txBody>
      </p:sp>
      <p:pic>
        <p:nvPicPr>
          <p:cNvPr id="14351" name="Picture 31" descr="2011_300102b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90" name="AutoShape 42"/>
          <p:cNvSpPr>
            <a:spLocks noChangeArrowheads="1"/>
          </p:cNvSpPr>
          <p:nvPr/>
        </p:nvSpPr>
        <p:spPr bwMode="auto">
          <a:xfrm>
            <a:off x="7772400" y="990600"/>
            <a:ext cx="1371600" cy="10668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3691" name="AutoShape 43"/>
          <p:cNvSpPr>
            <a:spLocks noChangeArrowheads="1"/>
          </p:cNvSpPr>
          <p:nvPr/>
        </p:nvSpPr>
        <p:spPr bwMode="auto">
          <a:xfrm>
            <a:off x="7848600" y="990600"/>
            <a:ext cx="1295400" cy="1066800"/>
          </a:xfrm>
          <a:prstGeom prst="star16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 b="1">
                <a:solidFill>
                  <a:srgbClr val="FF0000"/>
                </a:solidFill>
                <a:latin typeface=".VnTimeH" panose="020B7200000000000000" pitchFamily="34" charset="0"/>
              </a:rPr>
              <a:t>9</a:t>
            </a:r>
          </a:p>
        </p:txBody>
      </p:sp>
      <p:sp>
        <p:nvSpPr>
          <p:cNvPr id="283692" name="AutoShape 44"/>
          <p:cNvSpPr>
            <a:spLocks noChangeArrowheads="1"/>
          </p:cNvSpPr>
          <p:nvPr/>
        </p:nvSpPr>
        <p:spPr bwMode="auto">
          <a:xfrm>
            <a:off x="7772400" y="914400"/>
            <a:ext cx="1371600" cy="1219200"/>
          </a:xfrm>
          <a:prstGeom prst="star16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.VnTimeH" panose="020B7200000000000000" pitchFamily="34" charset="0"/>
              </a:rPr>
              <a:t>8</a:t>
            </a:r>
          </a:p>
        </p:txBody>
      </p:sp>
      <p:sp>
        <p:nvSpPr>
          <p:cNvPr id="283693" name="AutoShape 45"/>
          <p:cNvSpPr>
            <a:spLocks noChangeArrowheads="1"/>
          </p:cNvSpPr>
          <p:nvPr/>
        </p:nvSpPr>
        <p:spPr bwMode="auto">
          <a:xfrm>
            <a:off x="7620000" y="914400"/>
            <a:ext cx="1524000" cy="1295400"/>
          </a:xfrm>
          <a:prstGeom prst="star16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.VnTimeH" panose="020B7200000000000000" pitchFamily="34" charset="0"/>
              </a:rPr>
              <a:t>7</a:t>
            </a:r>
          </a:p>
        </p:txBody>
      </p:sp>
      <p:sp>
        <p:nvSpPr>
          <p:cNvPr id="283694" name="AutoShape 46"/>
          <p:cNvSpPr>
            <a:spLocks noChangeArrowheads="1"/>
          </p:cNvSpPr>
          <p:nvPr/>
        </p:nvSpPr>
        <p:spPr bwMode="auto">
          <a:xfrm>
            <a:off x="7772400" y="990600"/>
            <a:ext cx="1371600" cy="10668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latin typeface=".VnTimeH" panose="020B7200000000000000" pitchFamily="34" charset="0"/>
              </a:rPr>
              <a:t>6</a:t>
            </a:r>
          </a:p>
        </p:txBody>
      </p:sp>
      <p:sp>
        <p:nvSpPr>
          <p:cNvPr id="283695" name="AutoShape 47"/>
          <p:cNvSpPr>
            <a:spLocks noChangeArrowheads="1"/>
          </p:cNvSpPr>
          <p:nvPr/>
        </p:nvSpPr>
        <p:spPr bwMode="auto">
          <a:xfrm>
            <a:off x="7772400" y="990600"/>
            <a:ext cx="1371600" cy="12192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latin typeface=".VnTimeH" panose="020B7200000000000000" pitchFamily="34" charset="0"/>
              </a:rPr>
              <a:t>5</a:t>
            </a:r>
          </a:p>
        </p:txBody>
      </p:sp>
      <p:sp>
        <p:nvSpPr>
          <p:cNvPr id="283696" name="AutoShape 48"/>
          <p:cNvSpPr>
            <a:spLocks noChangeArrowheads="1"/>
          </p:cNvSpPr>
          <p:nvPr/>
        </p:nvSpPr>
        <p:spPr bwMode="auto">
          <a:xfrm>
            <a:off x="7772400" y="1066800"/>
            <a:ext cx="1371600" cy="12192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800">
                <a:solidFill>
                  <a:srgbClr val="FF0000"/>
                </a:solidFill>
                <a:latin typeface=".VnTimeH" panose="020B7200000000000000" pitchFamily="34" charset="0"/>
              </a:rPr>
              <a:t>4</a:t>
            </a:r>
          </a:p>
        </p:txBody>
      </p:sp>
      <p:sp>
        <p:nvSpPr>
          <p:cNvPr id="283697" name="AutoShape 49"/>
          <p:cNvSpPr>
            <a:spLocks noChangeArrowheads="1"/>
          </p:cNvSpPr>
          <p:nvPr/>
        </p:nvSpPr>
        <p:spPr bwMode="auto">
          <a:xfrm>
            <a:off x="7772400" y="990600"/>
            <a:ext cx="1371600" cy="12954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.VnTimeH" panose="020B7200000000000000" pitchFamily="34" charset="0"/>
              </a:rPr>
              <a:t>3</a:t>
            </a:r>
          </a:p>
        </p:txBody>
      </p:sp>
      <p:sp>
        <p:nvSpPr>
          <p:cNvPr id="283698" name="AutoShape 50"/>
          <p:cNvSpPr>
            <a:spLocks noChangeArrowheads="1"/>
          </p:cNvSpPr>
          <p:nvPr/>
        </p:nvSpPr>
        <p:spPr bwMode="auto">
          <a:xfrm>
            <a:off x="7848600" y="1066800"/>
            <a:ext cx="1295400" cy="11430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latin typeface=".VnTimeH" panose="020B7200000000000000" pitchFamily="34" charset="0"/>
              </a:rPr>
              <a:t>2</a:t>
            </a:r>
          </a:p>
        </p:txBody>
      </p:sp>
      <p:sp>
        <p:nvSpPr>
          <p:cNvPr id="283699" name="AutoShape 51"/>
          <p:cNvSpPr>
            <a:spLocks noChangeArrowheads="1"/>
          </p:cNvSpPr>
          <p:nvPr/>
        </p:nvSpPr>
        <p:spPr bwMode="auto">
          <a:xfrm>
            <a:off x="7620000" y="990600"/>
            <a:ext cx="1524000" cy="12954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latin typeface=".VnTimeH" panose="020B7200000000000000" pitchFamily="34" charset="0"/>
              </a:rPr>
              <a:t>1</a:t>
            </a:r>
          </a:p>
        </p:txBody>
      </p:sp>
      <p:sp>
        <p:nvSpPr>
          <p:cNvPr id="283700" name="AutoShape 52"/>
          <p:cNvSpPr>
            <a:spLocks noChangeArrowheads="1"/>
          </p:cNvSpPr>
          <p:nvPr/>
        </p:nvSpPr>
        <p:spPr bwMode="auto">
          <a:xfrm>
            <a:off x="7696200" y="990600"/>
            <a:ext cx="1447800" cy="114300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>
                <a:solidFill>
                  <a:srgbClr val="00FFFF"/>
                </a:solidFill>
                <a:latin typeface=".VnTimeH" panose="020B7200000000000000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3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3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3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3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3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3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3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3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3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3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83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83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83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83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83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283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83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283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283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283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83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83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283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283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283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83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83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83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283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283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68" grpId="0"/>
      <p:bldP spid="283669" grpId="0"/>
      <p:bldP spid="283670" grpId="0"/>
      <p:bldP spid="283671" grpId="0" animBg="1"/>
      <p:bldP spid="283690" grpId="0" animBg="1"/>
      <p:bldP spid="283692" grpId="0" animBg="1"/>
      <p:bldP spid="283693" grpId="0" animBg="1"/>
      <p:bldP spid="283694" grpId="0" animBg="1"/>
      <p:bldP spid="283695" grpId="0" animBg="1"/>
      <p:bldP spid="283696" grpId="0" animBg="1"/>
      <p:bldP spid="283697" grpId="0" animBg="1"/>
      <p:bldP spid="283698" grpId="0" animBg="1"/>
      <p:bldP spid="283699" grpId="0" animBg="1"/>
      <p:bldP spid="2837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0E174C-846D-480E-A78A-DDD82036E191}" type="slidenum">
              <a:rPr lang="en-US"/>
              <a:pPr/>
              <a:t>11</a:t>
            </a:fld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733800" y="533400"/>
            <a:ext cx="1600200" cy="376238"/>
          </a:xfrm>
          <a:prstGeom prst="rect">
            <a:avLst/>
          </a:prstGeom>
          <a:solidFill>
            <a:srgbClr val="0000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.VnTime" panose="020B7200000000000000" pitchFamily="34" charset="0"/>
              </a:rPr>
              <a:t>To¸n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3352800" y="1828800"/>
            <a:ext cx="2514600" cy="514350"/>
          </a:xfrm>
          <a:prstGeom prst="rect">
            <a:avLst/>
          </a:prstGeom>
          <a:noFill/>
          <a:ln w="57150" cmpd="thickThin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anose="020B7200000000000000" pitchFamily="34" charset="0"/>
              </a:rPr>
              <a:t> </a:t>
            </a:r>
            <a:r>
              <a:rPr lang="en-US" sz="2400">
                <a:solidFill>
                  <a:srgbClr val="006666"/>
                </a:solidFill>
                <a:latin typeface=".VnAristote" panose="020B7200000000000000" pitchFamily="34" charset="0"/>
              </a:rPr>
              <a:t>Thö tµi cña b¹n</a:t>
            </a:r>
          </a:p>
        </p:txBody>
      </p:sp>
      <p:sp>
        <p:nvSpPr>
          <p:cNvPr id="326664" name="Text Box 8"/>
          <p:cNvSpPr txBox="1">
            <a:spLocks noChangeArrowheads="1"/>
          </p:cNvSpPr>
          <p:nvPr/>
        </p:nvSpPr>
        <p:spPr bwMode="auto">
          <a:xfrm>
            <a:off x="0" y="2574925"/>
            <a:ext cx="9144000" cy="1692275"/>
          </a:xfrm>
          <a:prstGeom prst="rect">
            <a:avLst/>
          </a:prstGeom>
          <a:solidFill>
            <a:srgbClr val="0000FF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.VnTime" panose="020B7200000000000000" pitchFamily="34" charset="0"/>
              </a:rPr>
              <a:t> C©u 1: </a:t>
            </a:r>
            <a:r>
              <a:rPr lang="en-US" sz="4000">
                <a:solidFill>
                  <a:schemeClr val="bg1"/>
                </a:solidFill>
                <a:latin typeface=".VnTime" panose="020B7200000000000000" pitchFamily="34" charset="0"/>
              </a:rPr>
              <a:t>b.Gi¸ trÞ cña biÓu thøc 50 :( 5x2 ) lµ :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.VnTime" panose="020B7200000000000000" pitchFamily="34" charset="0"/>
              </a:rPr>
              <a:t>A. 10                       B. 5                      C. 20</a:t>
            </a:r>
          </a:p>
        </p:txBody>
      </p:sp>
      <p:sp>
        <p:nvSpPr>
          <p:cNvPr id="326665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1600" y="5334000"/>
            <a:ext cx="1066800" cy="6858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 b="1">
                <a:solidFill>
                  <a:schemeClr val="bg1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326666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86200" y="5334000"/>
            <a:ext cx="1066800" cy="6858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800" b="1"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326667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5334000"/>
            <a:ext cx="1066800" cy="6858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5400" b="1">
                <a:solidFill>
                  <a:srgbClr val="00FF00"/>
                </a:solidFill>
                <a:latin typeface=".VnTimeH" panose="020B7200000000000000" pitchFamily="34" charset="0"/>
              </a:rPr>
              <a:t>C</a:t>
            </a:r>
          </a:p>
        </p:txBody>
      </p:sp>
      <p:pic>
        <p:nvPicPr>
          <p:cNvPr id="15369" name="Picture 12" descr="thkao_anis_6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51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WordArt 13"/>
          <p:cNvSpPr>
            <a:spLocks noChangeArrowheads="1" noChangeShapeType="1" noTextEdit="1"/>
          </p:cNvSpPr>
          <p:nvPr/>
        </p:nvSpPr>
        <p:spPr bwMode="auto">
          <a:xfrm>
            <a:off x="3429000" y="1524000"/>
            <a:ext cx="235267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.VnTimeH" panose="020B7200000000000000" pitchFamily="34" charset="0"/>
              </a:rPr>
              <a:t>Trß ch¬i</a:t>
            </a:r>
          </a:p>
        </p:txBody>
      </p:sp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2133600" y="914400"/>
            <a:ext cx="4800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00"/>
                </a:solidFill>
                <a:latin typeface=".VnTime" panose="020B7200000000000000" pitchFamily="34" charset="0"/>
              </a:rPr>
              <a:t>Chia mét sè cho mét tÝch</a:t>
            </a:r>
            <a:r>
              <a:rPr lang="en-US" b="1">
                <a:solidFill>
                  <a:srgbClr val="0033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endParaRPr lang="en-US"/>
          </a:p>
        </p:txBody>
      </p:sp>
      <p:pic>
        <p:nvPicPr>
          <p:cNvPr id="15372" name="Picture 15" descr="2011_300102b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710" name="AutoShape 54"/>
          <p:cNvSpPr>
            <a:spLocks noChangeArrowheads="1"/>
          </p:cNvSpPr>
          <p:nvPr/>
        </p:nvSpPr>
        <p:spPr bwMode="auto">
          <a:xfrm>
            <a:off x="7772400" y="914400"/>
            <a:ext cx="1371600" cy="10668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26711" name="AutoShape 55"/>
          <p:cNvSpPr>
            <a:spLocks noChangeArrowheads="1"/>
          </p:cNvSpPr>
          <p:nvPr/>
        </p:nvSpPr>
        <p:spPr bwMode="auto">
          <a:xfrm>
            <a:off x="7848600" y="838200"/>
            <a:ext cx="1295400" cy="1066800"/>
          </a:xfrm>
          <a:prstGeom prst="star16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 b="1">
                <a:solidFill>
                  <a:srgbClr val="FF0000"/>
                </a:solidFill>
                <a:latin typeface=".VnTimeH" panose="020B7200000000000000" pitchFamily="34" charset="0"/>
              </a:rPr>
              <a:t>9</a:t>
            </a:r>
          </a:p>
        </p:txBody>
      </p:sp>
      <p:sp>
        <p:nvSpPr>
          <p:cNvPr id="326712" name="AutoShape 56"/>
          <p:cNvSpPr>
            <a:spLocks noChangeArrowheads="1"/>
          </p:cNvSpPr>
          <p:nvPr/>
        </p:nvSpPr>
        <p:spPr bwMode="auto">
          <a:xfrm>
            <a:off x="7772400" y="838200"/>
            <a:ext cx="1371600" cy="1219200"/>
          </a:xfrm>
          <a:prstGeom prst="star16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26713" name="AutoShape 57"/>
          <p:cNvSpPr>
            <a:spLocks noChangeArrowheads="1"/>
          </p:cNvSpPr>
          <p:nvPr/>
        </p:nvSpPr>
        <p:spPr bwMode="auto">
          <a:xfrm>
            <a:off x="7620000" y="838200"/>
            <a:ext cx="1524000" cy="1295400"/>
          </a:xfrm>
          <a:prstGeom prst="star16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6714" name="AutoShape 58"/>
          <p:cNvSpPr>
            <a:spLocks noChangeArrowheads="1"/>
          </p:cNvSpPr>
          <p:nvPr/>
        </p:nvSpPr>
        <p:spPr bwMode="auto">
          <a:xfrm>
            <a:off x="7620000" y="990600"/>
            <a:ext cx="1371600" cy="10668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latin typeface=".VnTimeH" panose="020B7200000000000000" pitchFamily="34" charset="0"/>
              </a:rPr>
              <a:t>6</a:t>
            </a:r>
          </a:p>
        </p:txBody>
      </p:sp>
      <p:sp>
        <p:nvSpPr>
          <p:cNvPr id="326715" name="AutoShape 59"/>
          <p:cNvSpPr>
            <a:spLocks noChangeArrowheads="1"/>
          </p:cNvSpPr>
          <p:nvPr/>
        </p:nvSpPr>
        <p:spPr bwMode="auto">
          <a:xfrm>
            <a:off x="7543800" y="838200"/>
            <a:ext cx="1371600" cy="12192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latin typeface=".VnTimeH" panose="020B7200000000000000" pitchFamily="34" charset="0"/>
              </a:rPr>
              <a:t>5</a:t>
            </a:r>
          </a:p>
        </p:txBody>
      </p:sp>
      <p:sp>
        <p:nvSpPr>
          <p:cNvPr id="326716" name="AutoShape 60"/>
          <p:cNvSpPr>
            <a:spLocks noChangeArrowheads="1"/>
          </p:cNvSpPr>
          <p:nvPr/>
        </p:nvSpPr>
        <p:spPr bwMode="auto">
          <a:xfrm>
            <a:off x="7772400" y="914400"/>
            <a:ext cx="1371600" cy="12192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800">
                <a:solidFill>
                  <a:srgbClr val="FF0000"/>
                </a:solidFill>
                <a:latin typeface=".VnTimeH" panose="020B7200000000000000" pitchFamily="34" charset="0"/>
              </a:rPr>
              <a:t>4</a:t>
            </a:r>
          </a:p>
        </p:txBody>
      </p:sp>
      <p:sp>
        <p:nvSpPr>
          <p:cNvPr id="326717" name="AutoShape 61"/>
          <p:cNvSpPr>
            <a:spLocks noChangeArrowheads="1"/>
          </p:cNvSpPr>
          <p:nvPr/>
        </p:nvSpPr>
        <p:spPr bwMode="auto">
          <a:xfrm>
            <a:off x="7620000" y="914400"/>
            <a:ext cx="1371600" cy="12954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.VnTimeH" panose="020B7200000000000000" pitchFamily="34" charset="0"/>
              </a:rPr>
              <a:t>3</a:t>
            </a:r>
          </a:p>
        </p:txBody>
      </p:sp>
      <p:sp>
        <p:nvSpPr>
          <p:cNvPr id="326718" name="AutoShape 62"/>
          <p:cNvSpPr>
            <a:spLocks noChangeArrowheads="1"/>
          </p:cNvSpPr>
          <p:nvPr/>
        </p:nvSpPr>
        <p:spPr bwMode="auto">
          <a:xfrm>
            <a:off x="7620000" y="990600"/>
            <a:ext cx="1295400" cy="11430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latin typeface=".VnTimeH" panose="020B7200000000000000" pitchFamily="34" charset="0"/>
              </a:rPr>
              <a:t>2</a:t>
            </a:r>
          </a:p>
        </p:txBody>
      </p:sp>
      <p:sp>
        <p:nvSpPr>
          <p:cNvPr id="326719" name="AutoShape 63"/>
          <p:cNvSpPr>
            <a:spLocks noChangeArrowheads="1"/>
          </p:cNvSpPr>
          <p:nvPr/>
        </p:nvSpPr>
        <p:spPr bwMode="auto">
          <a:xfrm>
            <a:off x="7620000" y="990600"/>
            <a:ext cx="1524000" cy="12954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latin typeface=".VnTimeH" panose="020B7200000000000000" pitchFamily="34" charset="0"/>
              </a:rPr>
              <a:t>1</a:t>
            </a:r>
          </a:p>
        </p:txBody>
      </p:sp>
      <p:sp>
        <p:nvSpPr>
          <p:cNvPr id="326720" name="AutoShape 64"/>
          <p:cNvSpPr>
            <a:spLocks noChangeArrowheads="1"/>
          </p:cNvSpPr>
          <p:nvPr/>
        </p:nvSpPr>
        <p:spPr bwMode="auto">
          <a:xfrm>
            <a:off x="7467600" y="838200"/>
            <a:ext cx="1676400" cy="152400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8000">
                <a:solidFill>
                  <a:srgbClr val="00FFFF"/>
                </a:solidFill>
                <a:latin typeface=".VnTimeH" panose="020B7200000000000000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6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32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2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326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326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2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32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326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326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326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326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326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326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326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326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326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326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326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326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26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326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4" grpId="0" animBg="1"/>
      <p:bldP spid="326665" grpId="0" animBg="1"/>
      <p:bldP spid="326666" grpId="0" animBg="1"/>
      <p:bldP spid="326667" grpId="0" animBg="1"/>
      <p:bldP spid="326710" grpId="0" animBg="1"/>
      <p:bldP spid="326711" grpId="0" animBg="1"/>
      <p:bldP spid="326712" grpId="0" animBg="1"/>
      <p:bldP spid="326713" grpId="0" animBg="1"/>
      <p:bldP spid="326714" grpId="0" animBg="1"/>
      <p:bldP spid="326715" grpId="0" animBg="1"/>
      <p:bldP spid="326716" grpId="0" animBg="1"/>
      <p:bldP spid="326717" grpId="0" animBg="1"/>
      <p:bldP spid="326718" grpId="0" animBg="1"/>
      <p:bldP spid="326719" grpId="0" animBg="1"/>
      <p:bldP spid="3267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15E95F-395C-471C-8DFD-37E402C7CA71}" type="slidenum">
              <a:rPr lang="en-US"/>
              <a:pPr/>
              <a:t>12</a:t>
            </a:fld>
            <a:endParaRPr lang="en-US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200400" y="533400"/>
            <a:ext cx="2819400" cy="376238"/>
          </a:xfrm>
          <a:prstGeom prst="rect">
            <a:avLst/>
          </a:prstGeom>
          <a:solidFill>
            <a:srgbClr val="0000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.VnTime" panose="020B7200000000000000" pitchFamily="34" charset="0"/>
              </a:rPr>
              <a:t>To¸n</a:t>
            </a: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3429000" y="1905000"/>
            <a:ext cx="2286000" cy="514350"/>
          </a:xfrm>
          <a:prstGeom prst="rect">
            <a:avLst/>
          </a:prstGeom>
          <a:noFill/>
          <a:ln w="57150" cmpd="thickThin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anose="020B7200000000000000" pitchFamily="34" charset="0"/>
              </a:rPr>
              <a:t> </a:t>
            </a:r>
            <a:r>
              <a:rPr lang="en-US" sz="2400">
                <a:solidFill>
                  <a:srgbClr val="006666"/>
                </a:solidFill>
                <a:latin typeface=".VnAristote" panose="020B7200000000000000" pitchFamily="34" charset="0"/>
              </a:rPr>
              <a:t>Thö tµi cña b¹n</a:t>
            </a:r>
          </a:p>
        </p:txBody>
      </p:sp>
      <p:sp>
        <p:nvSpPr>
          <p:cNvPr id="295944" name="Text Box 8"/>
          <p:cNvSpPr txBox="1">
            <a:spLocks noChangeArrowheads="1"/>
          </p:cNvSpPr>
          <p:nvPr/>
        </p:nvSpPr>
        <p:spPr bwMode="auto">
          <a:xfrm>
            <a:off x="609600" y="43434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A. 70 : 10 : 7 </a:t>
            </a:r>
            <a:r>
              <a:rPr lang="en-US" sz="3200" b="1">
                <a:solidFill>
                  <a:srgbClr val="0000FF"/>
                </a:solidFill>
                <a:latin typeface=".VnTimeH" panose="020B7200000000000000" pitchFamily="34" charset="0"/>
              </a:rPr>
              <a:t>=</a:t>
            </a:r>
            <a:r>
              <a:rPr lang="en-US" sz="3200" b="1">
                <a:latin typeface=".VnTimeH" panose="020B7200000000000000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H" panose="020B7200000000000000" pitchFamily="34" charset="0"/>
              </a:rPr>
              <a:t>70 : ( 10 </a:t>
            </a:r>
            <a:r>
              <a:rPr 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x</a:t>
            </a:r>
            <a:r>
              <a:rPr lang="en-US" sz="3200" b="1">
                <a:solidFill>
                  <a:srgbClr val="0000FF"/>
                </a:solidFill>
                <a:latin typeface=".VnTimeH" panose="020B7200000000000000" pitchFamily="34" charset="0"/>
              </a:rPr>
              <a:t> 7 )</a:t>
            </a:r>
            <a:r>
              <a:rPr lang="en-US" sz="2400" b="1"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295945" name="Text Box 9"/>
          <p:cNvSpPr txBox="1">
            <a:spLocks noChangeArrowheads="1"/>
          </p:cNvSpPr>
          <p:nvPr/>
        </p:nvSpPr>
        <p:spPr bwMode="auto">
          <a:xfrm>
            <a:off x="609600" y="5943600"/>
            <a:ext cx="548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Time" panose="020B7200000000000000" pitchFamily="34" charset="0"/>
              </a:rPr>
              <a:t>B. 40 : (2 x 5 x 4)= 40 : 4 : 5 : 2</a:t>
            </a:r>
            <a:r>
              <a:rPr lang="en-US" sz="24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sz="2400">
              <a:latin typeface=".VnTime" panose="020B7200000000000000" pitchFamily="34" charset="0"/>
            </a:endParaRPr>
          </a:p>
        </p:txBody>
      </p:sp>
      <p:sp>
        <p:nvSpPr>
          <p:cNvPr id="295946" name="Text Box 10" descr="90%"/>
          <p:cNvSpPr txBox="1">
            <a:spLocks noChangeArrowheads="1"/>
          </p:cNvSpPr>
          <p:nvPr/>
        </p:nvSpPr>
        <p:spPr bwMode="auto">
          <a:xfrm>
            <a:off x="0" y="2514600"/>
            <a:ext cx="9144000" cy="1076325"/>
          </a:xfrm>
          <a:prstGeom prst="rect">
            <a:avLst/>
          </a:prstGeom>
          <a:pattFill prst="pct90">
            <a:fgClr>
              <a:srgbClr val="003300"/>
            </a:fgClr>
            <a:bgClr>
              <a:schemeClr val="bg1"/>
            </a:bgClr>
          </a:patt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.VnTime" panose="020B7200000000000000" pitchFamily="34" charset="0"/>
              </a:rPr>
              <a:t>    C©u 2: §óng chän </a:t>
            </a:r>
            <a:r>
              <a:rPr lang="en-US" sz="3200">
                <a:solidFill>
                  <a:srgbClr val="00FF00"/>
                </a:solidFill>
                <a:latin typeface=".VnTime" panose="020B7200000000000000" pitchFamily="34" charset="0"/>
              </a:rPr>
              <a:t>§</a:t>
            </a:r>
            <a:r>
              <a:rPr lang="en-US" sz="3200">
                <a:solidFill>
                  <a:schemeClr val="bg1"/>
                </a:solidFill>
                <a:latin typeface=".VnTime" panose="020B7200000000000000" pitchFamily="34" charset="0"/>
              </a:rPr>
              <a:t> , sai chän </a:t>
            </a:r>
            <a:r>
              <a:rPr lang="en-US" sz="3200">
                <a:solidFill>
                  <a:srgbClr val="FF0000"/>
                </a:solidFill>
                <a:latin typeface=".VnTime" panose="020B7200000000000000" pitchFamily="34" charset="0"/>
              </a:rPr>
              <a:t>S</a:t>
            </a:r>
            <a:r>
              <a:rPr lang="en-US" sz="3200">
                <a:solidFill>
                  <a:schemeClr val="bg1"/>
                </a:solidFill>
                <a:latin typeface=".VnTime" panose="020B7200000000000000" pitchFamily="34" charset="0"/>
              </a:rPr>
              <a:t> trong c¸c ®¸p ¸n sau:</a:t>
            </a:r>
          </a:p>
        </p:txBody>
      </p:sp>
      <p:sp>
        <p:nvSpPr>
          <p:cNvPr id="295947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4419600"/>
            <a:ext cx="1066800" cy="6858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  <a:latin typeface=".VnTimeH" panose="020B7200000000000000" pitchFamily="34" charset="0"/>
              </a:rPr>
              <a:t>S</a:t>
            </a:r>
          </a:p>
        </p:txBody>
      </p:sp>
      <p:sp>
        <p:nvSpPr>
          <p:cNvPr id="29594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6019800"/>
            <a:ext cx="1066800" cy="6858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00FFFF"/>
                </a:solidFill>
                <a:latin typeface=".VnTimeH" panose="020B7200000000000000" pitchFamily="34" charset="0"/>
              </a:rPr>
              <a:t>S</a:t>
            </a:r>
          </a:p>
        </p:txBody>
      </p:sp>
      <p:sp>
        <p:nvSpPr>
          <p:cNvPr id="295950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4419600"/>
            <a:ext cx="1066800" cy="6858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0000FF"/>
                </a:solidFill>
                <a:latin typeface=".VnTimeH" panose="020B7200000000000000" pitchFamily="34" charset="0"/>
              </a:rPr>
              <a:t>§</a:t>
            </a:r>
          </a:p>
        </p:txBody>
      </p:sp>
      <p:sp>
        <p:nvSpPr>
          <p:cNvPr id="295953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6019800"/>
            <a:ext cx="1066800" cy="6858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.VnTimeH" panose="020B7200000000000000" pitchFamily="34" charset="0"/>
              </a:rPr>
              <a:t>§</a:t>
            </a:r>
          </a:p>
        </p:txBody>
      </p:sp>
      <p:sp>
        <p:nvSpPr>
          <p:cNvPr id="16396" name="WordArt 19"/>
          <p:cNvSpPr>
            <a:spLocks noChangeArrowheads="1" noChangeShapeType="1" noTextEdit="1"/>
          </p:cNvSpPr>
          <p:nvPr/>
        </p:nvSpPr>
        <p:spPr bwMode="auto">
          <a:xfrm>
            <a:off x="3429000" y="1524000"/>
            <a:ext cx="235267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.VnTimeH" panose="020B7200000000000000" pitchFamily="34" charset="0"/>
              </a:rPr>
              <a:t>Trß ch¬i</a:t>
            </a:r>
          </a:p>
        </p:txBody>
      </p:sp>
      <p:sp>
        <p:nvSpPr>
          <p:cNvPr id="16397" name="Text Box 20"/>
          <p:cNvSpPr txBox="1">
            <a:spLocks noChangeArrowheads="1"/>
          </p:cNvSpPr>
          <p:nvPr/>
        </p:nvSpPr>
        <p:spPr bwMode="auto">
          <a:xfrm>
            <a:off x="2133600" y="914400"/>
            <a:ext cx="4800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00"/>
                </a:solidFill>
                <a:latin typeface=".VnTime" panose="020B7200000000000000" pitchFamily="34" charset="0"/>
              </a:rPr>
              <a:t>Chia mét sè cho mét tÝch</a:t>
            </a:r>
            <a:r>
              <a:rPr lang="en-US" b="1">
                <a:solidFill>
                  <a:srgbClr val="0033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endParaRPr lang="en-US"/>
          </a:p>
        </p:txBody>
      </p:sp>
      <p:pic>
        <p:nvPicPr>
          <p:cNvPr id="16398" name="Picture 24" descr="2011_300102b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61" name="AutoShape 25"/>
          <p:cNvSpPr>
            <a:spLocks noChangeArrowheads="1"/>
          </p:cNvSpPr>
          <p:nvPr/>
        </p:nvSpPr>
        <p:spPr bwMode="auto">
          <a:xfrm>
            <a:off x="7543800" y="762000"/>
            <a:ext cx="1371600" cy="10668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95962" name="AutoShape 26"/>
          <p:cNvSpPr>
            <a:spLocks noChangeArrowheads="1"/>
          </p:cNvSpPr>
          <p:nvPr/>
        </p:nvSpPr>
        <p:spPr bwMode="auto">
          <a:xfrm>
            <a:off x="7467600" y="838200"/>
            <a:ext cx="1371600" cy="10668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5963" name="AutoShape 27"/>
          <p:cNvSpPr>
            <a:spLocks noChangeArrowheads="1"/>
          </p:cNvSpPr>
          <p:nvPr/>
        </p:nvSpPr>
        <p:spPr bwMode="auto">
          <a:xfrm>
            <a:off x="7467600" y="838200"/>
            <a:ext cx="1371600" cy="10668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5966" name="AutoShape 30"/>
          <p:cNvSpPr>
            <a:spLocks noChangeArrowheads="1"/>
          </p:cNvSpPr>
          <p:nvPr/>
        </p:nvSpPr>
        <p:spPr bwMode="auto">
          <a:xfrm>
            <a:off x="7391400" y="838200"/>
            <a:ext cx="1371600" cy="10668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6403" name="Picture 31" descr="thkao_anis_6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21351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68" name="AutoShape 32"/>
          <p:cNvSpPr>
            <a:spLocks noChangeArrowheads="1"/>
          </p:cNvSpPr>
          <p:nvPr/>
        </p:nvSpPr>
        <p:spPr bwMode="auto">
          <a:xfrm>
            <a:off x="7315200" y="762000"/>
            <a:ext cx="1447800" cy="12192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.VnTimeH" panose="020B7200000000000000" pitchFamily="34" charset="0"/>
              </a:rPr>
              <a:t>1</a:t>
            </a:r>
          </a:p>
        </p:txBody>
      </p:sp>
      <p:sp>
        <p:nvSpPr>
          <p:cNvPr id="295969" name="AutoShape 33"/>
          <p:cNvSpPr>
            <a:spLocks noChangeArrowheads="1"/>
          </p:cNvSpPr>
          <p:nvPr/>
        </p:nvSpPr>
        <p:spPr bwMode="auto">
          <a:xfrm>
            <a:off x="7467600" y="838200"/>
            <a:ext cx="1295400" cy="106680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600">
                <a:solidFill>
                  <a:srgbClr val="00FFFF"/>
                </a:solidFill>
                <a:latin typeface=".VnTimeH" panose="020B7200000000000000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5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5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5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5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5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5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5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5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5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95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95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5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5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5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5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5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4" grpId="0"/>
      <p:bldP spid="295945" grpId="0"/>
      <p:bldP spid="295946" grpId="0" animBg="1"/>
      <p:bldP spid="295947" grpId="0" animBg="1"/>
      <p:bldP spid="295949" grpId="0" animBg="1"/>
      <p:bldP spid="295950" grpId="0" animBg="1"/>
      <p:bldP spid="295953" grpId="0" animBg="1"/>
      <p:bldP spid="295961" grpId="0" animBg="1"/>
      <p:bldP spid="295962" grpId="0" animBg="1"/>
      <p:bldP spid="295963" grpId="0" animBg="1"/>
      <p:bldP spid="295966" grpId="0" animBg="1"/>
      <p:bldP spid="295968" grpId="0" animBg="1"/>
      <p:bldP spid="2959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FC9051-0610-4403-BD51-DC71FC6E0E0A}" type="slidenum">
              <a:rPr lang="en-US"/>
              <a:pPr/>
              <a:t>13</a:t>
            </a:fld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00400" y="533400"/>
            <a:ext cx="2819400" cy="376238"/>
          </a:xfrm>
          <a:prstGeom prst="rect">
            <a:avLst/>
          </a:prstGeom>
          <a:solidFill>
            <a:srgbClr val="0000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.VnTime" panose="020B7200000000000000" pitchFamily="34" charset="0"/>
              </a:rPr>
              <a:t>To¸n</a:t>
            </a:r>
          </a:p>
        </p:txBody>
      </p:sp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3429000" y="1905000"/>
            <a:ext cx="2286000" cy="514350"/>
          </a:xfrm>
          <a:prstGeom prst="rect">
            <a:avLst/>
          </a:prstGeom>
          <a:noFill/>
          <a:ln w="57150" cmpd="thickThin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anose="020B7200000000000000" pitchFamily="34" charset="0"/>
              </a:rPr>
              <a:t> </a:t>
            </a:r>
            <a:r>
              <a:rPr lang="en-US" sz="2400">
                <a:solidFill>
                  <a:srgbClr val="006666"/>
                </a:solidFill>
                <a:latin typeface=".VnAristote" panose="020B7200000000000000" pitchFamily="34" charset="0"/>
              </a:rPr>
              <a:t>Thö tµi cña b¹n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09600" y="43434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A. 70 : 10 : 7 </a:t>
            </a:r>
            <a:r>
              <a:rPr lang="en-US" sz="3200" b="1">
                <a:solidFill>
                  <a:srgbClr val="0000FF"/>
                </a:solidFill>
                <a:latin typeface=".VnTimeH" panose="020B7200000000000000" pitchFamily="34" charset="0"/>
              </a:rPr>
              <a:t>=</a:t>
            </a:r>
            <a:r>
              <a:rPr lang="en-US" sz="3200" b="1">
                <a:latin typeface=".VnTimeH" panose="020B7200000000000000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H" panose="020B7200000000000000" pitchFamily="34" charset="0"/>
              </a:rPr>
              <a:t>70 : ( 10 </a:t>
            </a:r>
            <a:r>
              <a:rPr 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x</a:t>
            </a:r>
            <a:r>
              <a:rPr lang="en-US" sz="3200" b="1">
                <a:solidFill>
                  <a:srgbClr val="0000FF"/>
                </a:solidFill>
                <a:latin typeface=".VnTimeH" panose="020B7200000000000000" pitchFamily="34" charset="0"/>
              </a:rPr>
              <a:t> 7 )</a:t>
            </a:r>
            <a:r>
              <a:rPr lang="en-US" sz="2400" b="1"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09600" y="5943600"/>
            <a:ext cx="548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Time" panose="020B7200000000000000" pitchFamily="34" charset="0"/>
              </a:rPr>
              <a:t>B. 40 : (2 x 5 x 4)= 40 : 4 : 5 : 2</a:t>
            </a:r>
            <a:r>
              <a:rPr lang="en-US" sz="24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sz="2400">
              <a:latin typeface=".VnTime" panose="020B7200000000000000" pitchFamily="34" charset="0"/>
            </a:endParaRPr>
          </a:p>
        </p:txBody>
      </p:sp>
      <p:sp>
        <p:nvSpPr>
          <p:cNvPr id="17415" name="Text Box 7" descr="90%"/>
          <p:cNvSpPr txBox="1">
            <a:spLocks noChangeArrowheads="1"/>
          </p:cNvSpPr>
          <p:nvPr/>
        </p:nvSpPr>
        <p:spPr bwMode="auto">
          <a:xfrm>
            <a:off x="0" y="2514600"/>
            <a:ext cx="9144000" cy="1076325"/>
          </a:xfrm>
          <a:prstGeom prst="rect">
            <a:avLst/>
          </a:prstGeom>
          <a:pattFill prst="pct90">
            <a:fgClr>
              <a:srgbClr val="003300"/>
            </a:fgClr>
            <a:bgClr>
              <a:schemeClr val="bg1"/>
            </a:bgClr>
          </a:patt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.VnTime" panose="020B7200000000000000" pitchFamily="34" charset="0"/>
              </a:rPr>
              <a:t>    C©u 2: §óng chän </a:t>
            </a:r>
            <a:r>
              <a:rPr lang="en-US" sz="3200">
                <a:solidFill>
                  <a:srgbClr val="00FF00"/>
                </a:solidFill>
                <a:latin typeface=".VnTime" panose="020B7200000000000000" pitchFamily="34" charset="0"/>
              </a:rPr>
              <a:t>§</a:t>
            </a:r>
            <a:r>
              <a:rPr lang="en-US" sz="3200">
                <a:solidFill>
                  <a:schemeClr val="bg1"/>
                </a:solidFill>
                <a:latin typeface=".VnTime" panose="020B7200000000000000" pitchFamily="34" charset="0"/>
              </a:rPr>
              <a:t> , sai chän </a:t>
            </a:r>
            <a:r>
              <a:rPr lang="en-US" sz="3200">
                <a:solidFill>
                  <a:srgbClr val="FF0000"/>
                </a:solidFill>
                <a:latin typeface=".VnTime" panose="020B7200000000000000" pitchFamily="34" charset="0"/>
              </a:rPr>
              <a:t>S</a:t>
            </a:r>
            <a:r>
              <a:rPr lang="en-US" sz="3200">
                <a:solidFill>
                  <a:schemeClr val="bg1"/>
                </a:solidFill>
                <a:latin typeface=".VnTime" panose="020B7200000000000000" pitchFamily="34" charset="0"/>
              </a:rPr>
              <a:t> trong c¸c ®¸p ¸n sau:</a:t>
            </a:r>
          </a:p>
        </p:txBody>
      </p:sp>
      <p:sp>
        <p:nvSpPr>
          <p:cNvPr id="17416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4419600"/>
            <a:ext cx="1066800" cy="6858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  <a:latin typeface=".VnTimeH" panose="020B7200000000000000" pitchFamily="34" charset="0"/>
              </a:rPr>
              <a:t>S</a:t>
            </a:r>
          </a:p>
        </p:txBody>
      </p:sp>
      <p:sp>
        <p:nvSpPr>
          <p:cNvPr id="17417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019800"/>
            <a:ext cx="1066800" cy="6858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00FFFF"/>
                </a:solidFill>
                <a:latin typeface=".VnTimeH" panose="020B7200000000000000" pitchFamily="34" charset="0"/>
              </a:rPr>
              <a:t>S</a:t>
            </a:r>
          </a:p>
        </p:txBody>
      </p:sp>
      <p:sp>
        <p:nvSpPr>
          <p:cNvPr id="17418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4419600"/>
            <a:ext cx="1066800" cy="6858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0000FF"/>
                </a:solidFill>
                <a:latin typeface=".VnTimeH" panose="020B7200000000000000" pitchFamily="34" charset="0"/>
              </a:rPr>
              <a:t>§</a:t>
            </a:r>
          </a:p>
        </p:txBody>
      </p:sp>
      <p:sp>
        <p:nvSpPr>
          <p:cNvPr id="17419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6019800"/>
            <a:ext cx="1066800" cy="6858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.VnTimeH" panose="020B7200000000000000" pitchFamily="34" charset="0"/>
              </a:rPr>
              <a:t>§</a:t>
            </a:r>
          </a:p>
        </p:txBody>
      </p:sp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>
            <a:off x="3429000" y="1524000"/>
            <a:ext cx="235267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.VnTimeH" panose="020B7200000000000000" pitchFamily="34" charset="0"/>
              </a:rPr>
              <a:t>Trß ch¬i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133600" y="914400"/>
            <a:ext cx="4800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00"/>
                </a:solidFill>
                <a:latin typeface=".VnTime" panose="020B7200000000000000" pitchFamily="34" charset="0"/>
              </a:rPr>
              <a:t>Chia mét sè cho mét tÝch</a:t>
            </a:r>
            <a:r>
              <a:rPr lang="en-US" b="1">
                <a:solidFill>
                  <a:srgbClr val="0033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endParaRPr lang="en-US"/>
          </a:p>
        </p:txBody>
      </p:sp>
      <p:pic>
        <p:nvPicPr>
          <p:cNvPr id="17422" name="Picture 14" descr="2011_300102b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19" name="AutoShape 15"/>
          <p:cNvSpPr>
            <a:spLocks noChangeArrowheads="1"/>
          </p:cNvSpPr>
          <p:nvPr/>
        </p:nvSpPr>
        <p:spPr bwMode="auto">
          <a:xfrm>
            <a:off x="7543800" y="762000"/>
            <a:ext cx="1371600" cy="10668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8720" name="AutoShape 16"/>
          <p:cNvSpPr>
            <a:spLocks noChangeArrowheads="1"/>
          </p:cNvSpPr>
          <p:nvPr/>
        </p:nvSpPr>
        <p:spPr bwMode="auto">
          <a:xfrm>
            <a:off x="7467600" y="838200"/>
            <a:ext cx="1371600" cy="10668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8721" name="AutoShape 17"/>
          <p:cNvSpPr>
            <a:spLocks noChangeArrowheads="1"/>
          </p:cNvSpPr>
          <p:nvPr/>
        </p:nvSpPr>
        <p:spPr bwMode="auto">
          <a:xfrm>
            <a:off x="7467600" y="838200"/>
            <a:ext cx="1371600" cy="10668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8722" name="AutoShape 18"/>
          <p:cNvSpPr>
            <a:spLocks noChangeArrowheads="1"/>
          </p:cNvSpPr>
          <p:nvPr/>
        </p:nvSpPr>
        <p:spPr bwMode="auto">
          <a:xfrm>
            <a:off x="7391400" y="838200"/>
            <a:ext cx="1371600" cy="10668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7427" name="Picture 19" descr="thkao_anis_6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21351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24" name="AutoShape 20"/>
          <p:cNvSpPr>
            <a:spLocks noChangeArrowheads="1"/>
          </p:cNvSpPr>
          <p:nvPr/>
        </p:nvSpPr>
        <p:spPr bwMode="auto">
          <a:xfrm>
            <a:off x="7315200" y="762000"/>
            <a:ext cx="1447800" cy="1219200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.VnTimeH" panose="020B7200000000000000" pitchFamily="34" charset="0"/>
              </a:rPr>
              <a:t>1</a:t>
            </a:r>
          </a:p>
        </p:txBody>
      </p:sp>
      <p:sp>
        <p:nvSpPr>
          <p:cNvPr id="328725" name="AutoShape 21"/>
          <p:cNvSpPr>
            <a:spLocks noChangeArrowheads="1"/>
          </p:cNvSpPr>
          <p:nvPr/>
        </p:nvSpPr>
        <p:spPr bwMode="auto">
          <a:xfrm>
            <a:off x="7467600" y="838200"/>
            <a:ext cx="1295400" cy="106680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600">
                <a:solidFill>
                  <a:srgbClr val="00FFFF"/>
                </a:solidFill>
                <a:latin typeface=".VnTimeH" panose="020B7200000000000000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9" grpId="0" animBg="1"/>
      <p:bldP spid="328720" grpId="0" animBg="1"/>
      <p:bldP spid="328721" grpId="0" animBg="1"/>
      <p:bldP spid="328722" grpId="0" animBg="1"/>
      <p:bldP spid="328724" grpId="0" animBg="1"/>
      <p:bldP spid="3287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326387-DE4C-433D-BE80-742DC18B27A1}" type="slidenum">
              <a:rPr lang="en-US"/>
              <a:pPr/>
              <a:t>14</a:t>
            </a:fld>
            <a:endParaRPr lang="en-US"/>
          </a:p>
        </p:txBody>
      </p:sp>
      <p:pic>
        <p:nvPicPr>
          <p:cNvPr id="18435" name="Picture 2" descr="rainbow,_big_sky,_mt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0" y="0"/>
            <a:ext cx="1676400" cy="990600"/>
            <a:chOff x="2928" y="384"/>
            <a:chExt cx="1789" cy="1403"/>
          </a:xfrm>
        </p:grpSpPr>
        <p:sp>
          <p:nvSpPr>
            <p:cNvPr id="18628" name="Oval 4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8629" name="Oval 5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8630" name="Freeform 6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1" name="Freeform 7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" name="Freeform 8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3" name="Freeform 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4" name="Freeform 10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5" name="Freeform 11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6" name="Freeform 12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" name="Freeform 13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" name="Freeform 1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" name="Freeform 15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" name="Freeform 1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" name="Freeform 17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" name="Freeform 18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3" name="Freeform 19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4" name="Freeform 20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5" name="Freeform 21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6" name="Freeform 22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7" name="Freeform 2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8" name="Freeform 24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9" name="Freeform 25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0" name="Freeform 26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1" name="Freeform 27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2" name="Freeform 2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3" name="Freeform 2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4" name="Freeform 30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5" name="Freeform 3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6" name="Freeform 32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7" name="Freeform 33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8" name="Freeform 34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9" name="Freeform 35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0" name="Freeform 36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1" name="Freeform 37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2" name="Freeform 38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3" name="Freeform 39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4" name="Freeform 40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5" name="Freeform 4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6" name="Freeform 42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7" name="Freeform 4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8" name="Freeform 44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9" name="Freeform 45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0" name="Freeform 46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1" name="Freeform 47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2" name="Freeform 4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3" name="Freeform 49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4" name="Freeform 50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5" name="Freeform 51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6" name="Freeform 52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7" name="Freeform 53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8" name="Freeform 54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9" name="Freeform 55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0" name="Freeform 5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1" name="Freeform 57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2" name="Freeform 58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3" name="Freeform 59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4" name="Freeform 60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5" name="Freeform 61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6" name="Freeform 62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7" name="Freeform 63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8" name="Freeform 64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9" name="Freeform 65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0" name="Freeform 66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1" name="Freeform 67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2" name="Freeform 68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3" name="Freeform 69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4" name="Freeform 70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5" name="Freeform 71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6" name="Freeform 72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7" name="Arc 7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174 w 21600"/>
                <a:gd name="T1" fmla="*/ 0 h 21602"/>
                <a:gd name="T2" fmla="*/ 687 w 21600"/>
                <a:gd name="T3" fmla="*/ 745 h 21602"/>
                <a:gd name="T4" fmla="*/ 0 w 21600"/>
                <a:gd name="T5" fmla="*/ 721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8" name="Arc 74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830 w 36729"/>
                <a:gd name="T1" fmla="*/ 320 h 21600"/>
                <a:gd name="T2" fmla="*/ 0 w 36729"/>
                <a:gd name="T3" fmla="*/ 373 h 21600"/>
                <a:gd name="T4" fmla="*/ 403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9" name="Arc 75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44 h 22305"/>
                <a:gd name="T2" fmla="*/ 401 w 28940"/>
                <a:gd name="T3" fmla="*/ 769 h 22305"/>
                <a:gd name="T4" fmla="*/ 102 w 28940"/>
                <a:gd name="T5" fmla="*/ 745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0" name="Arc 76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66 h 22305"/>
                <a:gd name="T2" fmla="*/ 652 w 30473"/>
                <a:gd name="T3" fmla="*/ 768 h 22305"/>
                <a:gd name="T4" fmla="*/ 190 w 30473"/>
                <a:gd name="T5" fmla="*/ 744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1" name="Arc 77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146 h 22305"/>
                <a:gd name="T2" fmla="*/ 768 w 34455"/>
                <a:gd name="T3" fmla="*/ 769 h 22305"/>
                <a:gd name="T4" fmla="*/ 287 w 34455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2" name="Arc 78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156 h 22305"/>
                <a:gd name="T2" fmla="*/ 123 w 34812"/>
                <a:gd name="T3" fmla="*/ 769 h 22305"/>
                <a:gd name="T4" fmla="*/ 47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3" name="Arc 7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156 h 22305"/>
                <a:gd name="T2" fmla="*/ 324 w 34812"/>
                <a:gd name="T3" fmla="*/ 769 h 22305"/>
                <a:gd name="T4" fmla="*/ 123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4" name="Arc 80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156 h 22305"/>
                <a:gd name="T2" fmla="*/ 461 w 34812"/>
                <a:gd name="T3" fmla="*/ 769 h 22305"/>
                <a:gd name="T4" fmla="*/ 175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5" name="Freeform 81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6" name="Freeform 82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7" name="Arc 8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217 h 22305"/>
                <a:gd name="T2" fmla="*/ 821 w 36830"/>
                <a:gd name="T3" fmla="*/ 769 h 22305"/>
                <a:gd name="T4" fmla="*/ 340 w 36830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" name="Arc 84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345 h 21600"/>
                <a:gd name="T2" fmla="*/ 597 w 31881"/>
                <a:gd name="T3" fmla="*/ 168 h 21600"/>
                <a:gd name="T4" fmla="*/ 341 w 31881"/>
                <a:gd name="T5" fmla="*/ 745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" name="Arc 85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156 h 21600"/>
                <a:gd name="T2" fmla="*/ 246 w 31146"/>
                <a:gd name="T3" fmla="*/ 330 h 21600"/>
                <a:gd name="T4" fmla="*/ 104 w 31146"/>
                <a:gd name="T5" fmla="*/ 745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0" name="Freeform 86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1" name="Freeform 87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2" name="Freeform 88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3" name="Freeform 89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4" name="Freeform 9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5" name="Freeform 91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6" name="Freeform 92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7" name="Freeform 93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7" name="Group 94"/>
          <p:cNvGrpSpPr>
            <a:grpSpLocks/>
          </p:cNvGrpSpPr>
          <p:nvPr/>
        </p:nvGrpSpPr>
        <p:grpSpPr bwMode="auto">
          <a:xfrm>
            <a:off x="7162800" y="0"/>
            <a:ext cx="1981200" cy="838200"/>
            <a:chOff x="2928" y="384"/>
            <a:chExt cx="1789" cy="1403"/>
          </a:xfrm>
        </p:grpSpPr>
        <p:sp>
          <p:nvSpPr>
            <p:cNvPr id="18538" name="Oval 9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8539" name="Oval 9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8540" name="Freeform 9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1" name="Freeform 9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2" name="Freeform 9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3" name="Freeform 10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4" name="Freeform 10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5" name="Freeform 10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6" name="Freeform 10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7" name="Freeform 10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8" name="Freeform 10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9" name="Freeform 10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0" name="Freeform 10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1" name="Freeform 10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2" name="Freeform 10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3" name="Freeform 11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4" name="Freeform 11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5" name="Freeform 11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6" name="Freeform 11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7" name="Freeform 11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8" name="Freeform 11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9" name="Freeform 11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0" name="Freeform 11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1" name="Freeform 11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2" name="Freeform 11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3" name="Freeform 12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4" name="Freeform 12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5" name="Freeform 12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6" name="Freeform 12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7" name="Freeform 12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8" name="Freeform 12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9" name="Freeform 12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0" name="Freeform 12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1" name="Freeform 12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2" name="Freeform 12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3" name="Freeform 13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4" name="Freeform 13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5" name="Freeform 13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6" name="Freeform 13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7" name="Freeform 13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8" name="Freeform 13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9" name="Freeform 13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0" name="Freeform 13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1" name="Freeform 13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2" name="Freeform 13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3" name="Freeform 14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4" name="Freeform 14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5" name="Freeform 14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6" name="Freeform 14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7" name="Freeform 14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8" name="Freeform 14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9" name="Freeform 14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0" name="Freeform 14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1" name="Freeform 14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2" name="Freeform 14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3" name="Freeform 15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4" name="Freeform 15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5" name="Freeform 15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6" name="Freeform 15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7" name="Freeform 15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8" name="Freeform 15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9" name="Freeform 15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0" name="Freeform 15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1" name="Freeform 15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2" name="Freeform 15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3" name="Freeform 16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4" name="Freeform 16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5" name="Freeform 16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6" name="Freeform 16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" name="Arc 16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174 w 21600"/>
                <a:gd name="T1" fmla="*/ 0 h 21602"/>
                <a:gd name="T2" fmla="*/ 687 w 21600"/>
                <a:gd name="T3" fmla="*/ 745 h 21602"/>
                <a:gd name="T4" fmla="*/ 0 w 21600"/>
                <a:gd name="T5" fmla="*/ 721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" name="Arc 16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830 w 36729"/>
                <a:gd name="T1" fmla="*/ 320 h 21600"/>
                <a:gd name="T2" fmla="*/ 0 w 36729"/>
                <a:gd name="T3" fmla="*/ 373 h 21600"/>
                <a:gd name="T4" fmla="*/ 403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" name="Arc 16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44 h 22305"/>
                <a:gd name="T2" fmla="*/ 401 w 28940"/>
                <a:gd name="T3" fmla="*/ 769 h 22305"/>
                <a:gd name="T4" fmla="*/ 102 w 28940"/>
                <a:gd name="T5" fmla="*/ 745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" name="Arc 16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66 h 22305"/>
                <a:gd name="T2" fmla="*/ 652 w 30473"/>
                <a:gd name="T3" fmla="*/ 768 h 22305"/>
                <a:gd name="T4" fmla="*/ 190 w 30473"/>
                <a:gd name="T5" fmla="*/ 744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" name="Arc 16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146 h 22305"/>
                <a:gd name="T2" fmla="*/ 768 w 34455"/>
                <a:gd name="T3" fmla="*/ 769 h 22305"/>
                <a:gd name="T4" fmla="*/ 287 w 34455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" name="Arc 16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156 h 22305"/>
                <a:gd name="T2" fmla="*/ 123 w 34812"/>
                <a:gd name="T3" fmla="*/ 769 h 22305"/>
                <a:gd name="T4" fmla="*/ 47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" name="Arc 17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156 h 22305"/>
                <a:gd name="T2" fmla="*/ 324 w 34812"/>
                <a:gd name="T3" fmla="*/ 769 h 22305"/>
                <a:gd name="T4" fmla="*/ 123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" name="Arc 17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156 h 22305"/>
                <a:gd name="T2" fmla="*/ 461 w 34812"/>
                <a:gd name="T3" fmla="*/ 769 h 22305"/>
                <a:gd name="T4" fmla="*/ 175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" name="Freeform 17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" name="Freeform 17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" name="Arc 17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217 h 22305"/>
                <a:gd name="T2" fmla="*/ 821 w 36830"/>
                <a:gd name="T3" fmla="*/ 769 h 22305"/>
                <a:gd name="T4" fmla="*/ 340 w 36830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" name="Arc 17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345 h 21600"/>
                <a:gd name="T2" fmla="*/ 597 w 31881"/>
                <a:gd name="T3" fmla="*/ 168 h 21600"/>
                <a:gd name="T4" fmla="*/ 341 w 31881"/>
                <a:gd name="T5" fmla="*/ 745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9" name="Arc 17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156 h 21600"/>
                <a:gd name="T2" fmla="*/ 246 w 31146"/>
                <a:gd name="T3" fmla="*/ 330 h 21600"/>
                <a:gd name="T4" fmla="*/ 104 w 31146"/>
                <a:gd name="T5" fmla="*/ 745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" name="Freeform 17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" name="Freeform 17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2" name="Freeform 17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" name="Freeform 18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4" name="Freeform 18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5" name="Freeform 18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6" name="Freeform 183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7" name="Freeform 18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8" name="Group 185"/>
          <p:cNvGrpSpPr>
            <a:grpSpLocks/>
          </p:cNvGrpSpPr>
          <p:nvPr/>
        </p:nvGrpSpPr>
        <p:grpSpPr bwMode="auto">
          <a:xfrm>
            <a:off x="3429000" y="5867400"/>
            <a:ext cx="1828800" cy="990600"/>
            <a:chOff x="2928" y="384"/>
            <a:chExt cx="1789" cy="1403"/>
          </a:xfrm>
        </p:grpSpPr>
        <p:sp>
          <p:nvSpPr>
            <p:cNvPr id="18448" name="Oval 18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8449" name="Oval 18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8450" name="Freeform 18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Freeform 18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Freeform 19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Freeform 19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Freeform 19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Freeform 19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Freeform 19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Freeform 19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Freeform 19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Freeform 19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Freeform 19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Freeform 19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Freeform 20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Freeform 20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Freeform 20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Freeform 20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Freeform 20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Freeform 20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Freeform 20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Freeform 20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Freeform 20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1" name="Freeform 20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Freeform 21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Freeform 21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Freeform 21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Freeform 21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Freeform 21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Freeform 21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Freeform 21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Freeform 21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Freeform 21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Freeform 21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Freeform 22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Freeform 22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Freeform 22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Freeform 22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6" name="Freeform 22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7" name="Freeform 22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8" name="Freeform 22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9" name="Freeform 22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0" name="Freeform 22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Freeform 22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Freeform 23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" name="Freeform 23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4" name="Freeform 23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5" name="Freeform 23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6" name="Freeform 23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Freeform 23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8" name="Freeform 23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9" name="Freeform 23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0" name="Freeform 23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1" name="Freeform 23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2" name="Freeform 24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3" name="Freeform 24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4" name="Freeform 24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5" name="Freeform 24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6" name="Freeform 24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7" name="Freeform 24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8" name="Freeform 24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9" name="Freeform 24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0" name="Freeform 24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1" name="Freeform 24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2" name="Freeform 25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3" name="Freeform 25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4" name="Freeform 25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5" name="Freeform 25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6" name="Freeform 25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7" name="Arc 25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174 w 21600"/>
                <a:gd name="T1" fmla="*/ 0 h 21602"/>
                <a:gd name="T2" fmla="*/ 687 w 21600"/>
                <a:gd name="T3" fmla="*/ 745 h 21602"/>
                <a:gd name="T4" fmla="*/ 0 w 21600"/>
                <a:gd name="T5" fmla="*/ 721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8" name="Arc 25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830 w 36729"/>
                <a:gd name="T1" fmla="*/ 320 h 21600"/>
                <a:gd name="T2" fmla="*/ 0 w 36729"/>
                <a:gd name="T3" fmla="*/ 373 h 21600"/>
                <a:gd name="T4" fmla="*/ 403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9" name="Arc 25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44 h 22305"/>
                <a:gd name="T2" fmla="*/ 401 w 28940"/>
                <a:gd name="T3" fmla="*/ 769 h 22305"/>
                <a:gd name="T4" fmla="*/ 102 w 28940"/>
                <a:gd name="T5" fmla="*/ 745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0" name="Arc 25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66 h 22305"/>
                <a:gd name="T2" fmla="*/ 652 w 30473"/>
                <a:gd name="T3" fmla="*/ 768 h 22305"/>
                <a:gd name="T4" fmla="*/ 190 w 30473"/>
                <a:gd name="T5" fmla="*/ 744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1" name="Arc 25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146 h 22305"/>
                <a:gd name="T2" fmla="*/ 768 w 34455"/>
                <a:gd name="T3" fmla="*/ 769 h 22305"/>
                <a:gd name="T4" fmla="*/ 287 w 34455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2" name="Arc 26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156 h 22305"/>
                <a:gd name="T2" fmla="*/ 123 w 34812"/>
                <a:gd name="T3" fmla="*/ 769 h 22305"/>
                <a:gd name="T4" fmla="*/ 47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3" name="Arc 26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156 h 22305"/>
                <a:gd name="T2" fmla="*/ 324 w 34812"/>
                <a:gd name="T3" fmla="*/ 769 h 22305"/>
                <a:gd name="T4" fmla="*/ 123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4" name="Arc 26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156 h 22305"/>
                <a:gd name="T2" fmla="*/ 461 w 34812"/>
                <a:gd name="T3" fmla="*/ 769 h 22305"/>
                <a:gd name="T4" fmla="*/ 175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5" name="Freeform 26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Freeform 26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7" name="Arc 26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217 h 22305"/>
                <a:gd name="T2" fmla="*/ 821 w 36830"/>
                <a:gd name="T3" fmla="*/ 769 h 22305"/>
                <a:gd name="T4" fmla="*/ 340 w 36830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Arc 26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345 h 21600"/>
                <a:gd name="T2" fmla="*/ 597 w 31881"/>
                <a:gd name="T3" fmla="*/ 168 h 21600"/>
                <a:gd name="T4" fmla="*/ 341 w 31881"/>
                <a:gd name="T5" fmla="*/ 745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Arc 26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156 h 21600"/>
                <a:gd name="T2" fmla="*/ 246 w 31146"/>
                <a:gd name="T3" fmla="*/ 330 h 21600"/>
                <a:gd name="T4" fmla="*/ 104 w 31146"/>
                <a:gd name="T5" fmla="*/ 745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0" name="Freeform 26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1" name="Freeform 26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2" name="Freeform 27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3" name="Freeform 27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4" name="Freeform 27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" name="Freeform 27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" name="Freeform 274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7" name="Freeform 27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100" name="WordArt 276"/>
          <p:cNvSpPr>
            <a:spLocks noChangeArrowheads="1" noChangeShapeType="1" noTextEdit="1"/>
          </p:cNvSpPr>
          <p:nvPr/>
        </p:nvSpPr>
        <p:spPr bwMode="auto">
          <a:xfrm>
            <a:off x="212725" y="1755775"/>
            <a:ext cx="8588375" cy="1670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000" b="1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Kính chúc quí thầy cô sức khỏe !</a:t>
            </a:r>
          </a:p>
        </p:txBody>
      </p:sp>
      <p:sp>
        <p:nvSpPr>
          <p:cNvPr id="334101" name="WordArt 277"/>
          <p:cNvSpPr>
            <a:spLocks noChangeArrowheads="1" noChangeShapeType="1" noTextEdit="1"/>
          </p:cNvSpPr>
          <p:nvPr/>
        </p:nvSpPr>
        <p:spPr bwMode="auto">
          <a:xfrm>
            <a:off x="1905000" y="3810000"/>
            <a:ext cx="5994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Chúc các em học giỏi !</a:t>
            </a:r>
            <a:endParaRPr lang="en-US" sz="36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34102" name="Picture 278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1676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103" name="Picture 27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104" name="Picture 28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03588"/>
            <a:ext cx="16383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105" name="Picture 28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1054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106" name="Picture 28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17526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107" name="Picture 28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198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84" descr="Picture 2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221">
            <a:off x="304800" y="5105400"/>
            <a:ext cx="16002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3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3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3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3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100" grpId="0" animBg="1"/>
      <p:bldP spid="3341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7CC382-B54C-4907-8176-7505BAF993F8}" type="slidenum">
              <a:rPr lang="en-US"/>
              <a:pPr/>
              <a:t>15</a:t>
            </a:fld>
            <a:endParaRPr lang="en-US"/>
          </a:p>
        </p:txBody>
      </p:sp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152400" y="5943600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9460" name="WordArt 3"/>
          <p:cNvSpPr>
            <a:spLocks noChangeArrowheads="1" noChangeShapeType="1" noTextEdit="1"/>
          </p:cNvSpPr>
          <p:nvPr/>
        </p:nvSpPr>
        <p:spPr bwMode="auto">
          <a:xfrm rot="-216541">
            <a:off x="900113" y="2492375"/>
            <a:ext cx="6324600" cy="33480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" panose="020B7200000000000000" pitchFamily="34" charset="0"/>
            </a:endParaRPr>
          </a:p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Vç tay nµo!</a:t>
            </a:r>
          </a:p>
        </p:txBody>
      </p:sp>
      <p:sp>
        <p:nvSpPr>
          <p:cNvPr id="19461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6400800" cy="3200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.VnTime" panose="020B7200000000000000" pitchFamily="34" charset="0"/>
              </a:rPr>
              <a:t>§óng råi.</a:t>
            </a:r>
          </a:p>
        </p:txBody>
      </p:sp>
      <p:pic>
        <p:nvPicPr>
          <p:cNvPr id="19462" name="Picture 5" descr="pen-danc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052513"/>
            <a:ext cx="13350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6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7" descr="Gift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1447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8" descr="Entertainment-02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2672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AutoShape 10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400800"/>
            <a:ext cx="838200" cy="4572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508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088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B496E4-0BA9-412B-8D40-D8E524A715F4}" type="slidenum">
              <a:rPr lang="en-US"/>
              <a:pPr/>
              <a:t>16</a:t>
            </a:fld>
            <a:endParaRPr lang="en-US"/>
          </a:p>
        </p:txBody>
      </p:sp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152400" y="5943600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20484" name="WordArt 3"/>
          <p:cNvSpPr>
            <a:spLocks noChangeArrowheads="1" noChangeShapeType="1" noTextEdit="1"/>
          </p:cNvSpPr>
          <p:nvPr/>
        </p:nvSpPr>
        <p:spPr bwMode="auto">
          <a:xfrm>
            <a:off x="1371600" y="3124200"/>
            <a:ext cx="6324600" cy="2590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" panose="020B7200000000000000" pitchFamily="34" charset="0"/>
            </a:endParaRPr>
          </a:p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Vç tay!</a:t>
            </a:r>
          </a:p>
        </p:txBody>
      </p:sp>
      <p:sp>
        <p:nvSpPr>
          <p:cNvPr id="20485" name="WordArt 4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6400800" cy="3200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.VnTime" panose="020B7200000000000000" pitchFamily="34" charset="0"/>
              </a:rPr>
              <a:t>§óng råi.</a:t>
            </a:r>
          </a:p>
        </p:txBody>
      </p:sp>
      <p:pic>
        <p:nvPicPr>
          <p:cNvPr id="20486" name="Picture 5" descr="pen-danc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3350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4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 descr="bunny_thumping_foot_md_clr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997200"/>
            <a:ext cx="9810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7" name="Picture 9" descr="Gift2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2362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Entertainment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AutoShape 12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5334000"/>
            <a:ext cx="914400" cy="9144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529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745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5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293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A469A1-7FA6-4210-BD03-CB684EA7839D}" type="slidenum">
              <a:rPr lang="en-US"/>
              <a:pPr/>
              <a:t>17</a:t>
            </a:fld>
            <a:endParaRPr lang="en-US"/>
          </a:p>
        </p:txBody>
      </p:sp>
      <p:sp>
        <p:nvSpPr>
          <p:cNvPr id="254978" name="WordArt 2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6324600" cy="2590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§óng råi.</a:t>
            </a:r>
          </a:p>
          <a:p>
            <a:pPr algn="ctr"/>
            <a:r>
              <a:rPr lang="pt-B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B¹n giái qu¸!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" panose="020B7200000000000000" pitchFamily="34" charset="0"/>
            </a:endParaRPr>
          </a:p>
        </p:txBody>
      </p:sp>
      <p:pic>
        <p:nvPicPr>
          <p:cNvPr id="21508" name="Picture 3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21320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C00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33338"/>
            <a:ext cx="16764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1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Gift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Entertainment-02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AutoShape 10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914400" cy="685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549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4981"/>
                </p:tgtEl>
              </p:cMediaNode>
            </p:audio>
          </p:childTnLst>
        </p:cTn>
      </p:par>
    </p:tnLst>
    <p:bldLst>
      <p:bldP spid="2549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0ABD87-09C9-4ED5-86DA-4635EA257DA0}" type="slidenum">
              <a:rPr lang="en-US"/>
              <a:pPr/>
              <a:t>18</a:t>
            </a:fld>
            <a:endParaRPr lang="en-US"/>
          </a:p>
        </p:txBody>
      </p:sp>
      <p:sp>
        <p:nvSpPr>
          <p:cNvPr id="22531" name="WordArt 2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6324600" cy="2590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Chóc mõng b¹n!</a:t>
            </a:r>
          </a:p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§óng råi.</a:t>
            </a:r>
          </a:p>
        </p:txBody>
      </p:sp>
      <p:pic>
        <p:nvPicPr>
          <p:cNvPr id="22532" name="Picture 3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21320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C00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33338"/>
            <a:ext cx="16764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5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Gift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386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Entertainment-02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560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0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B232A7-035C-4B81-8CB9-35C6C58BC4D3}" type="slidenum">
              <a:rPr lang="en-US"/>
              <a:pPr/>
              <a:t>19</a:t>
            </a:fld>
            <a:endParaRPr lang="en-US"/>
          </a:p>
        </p:txBody>
      </p:sp>
      <p:sp>
        <p:nvSpPr>
          <p:cNvPr id="288770" name="WordArt 2"/>
          <p:cNvSpPr>
            <a:spLocks noChangeArrowheads="1" noChangeShapeType="1" noTextEdit="1"/>
          </p:cNvSpPr>
          <p:nvPr/>
        </p:nvSpPr>
        <p:spPr bwMode="auto">
          <a:xfrm>
            <a:off x="2438400" y="685800"/>
            <a:ext cx="4800600" cy="27257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.VnTime" panose="020B7200000000000000" pitchFamily="34" charset="0"/>
              </a:rPr>
              <a:t>RÊt tiÕc.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.VnTime" panose="020B7200000000000000" pitchFamily="34" charset="0"/>
              </a:rPr>
              <a:t>Ch­a chÝnh x¸c!</a:t>
            </a:r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3810000" y="3581400"/>
            <a:ext cx="1981200" cy="3124200"/>
          </a:xfrm>
          <a:prstGeom prst="smileyFace">
            <a:avLst>
              <a:gd name="adj" fmla="val -4653"/>
            </a:avLst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3557" name="Picture 4" descr="bt_ne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19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996_92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5146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74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AutoShape 1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5867400"/>
            <a:ext cx="914400" cy="6096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2887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23 0.00185 C -0.20782 0.01181 -0.22431 0.02176 -0.2316 0.03449 C -0.23907 0.04838 -0.24271 0.06482 -0.24636 0.08102 C -0.25 0.09745 -0.24636 0.11134 -0.24271 0.12639 C -0.23907 0.14051 -0.23351 0.15556 -0.22049 0.16806 C -0.20973 0.18056 -0.19132 0.19074 -0.17136 0.19838 C -0.15295 0.20579 -0.13108 0.21088 -0.1092 0.21343 C -0.08716 0.21597 -0.06528 0.21597 -0.04497 0.21343 C -0.02309 0.21088 -0.00313 0.2044 0.01336 0.19445 C 0.02986 0.18565 0.04444 0.17431 0.05173 0.16042 C 0.06093 0.14792 0.06458 0.13033 0.06458 0.11644 C 0.06632 0.10255 0.06458 0.08611 0.05521 0.07245 C 0.04635 0.05972 0.02986 0.04954 0.00798 0.04468 C -0.01424 0.04097 -0.03611 0.04583 -0.0507 0.05463 C -0.06337 0.06343 -0.07257 0.07732 -0.07448 0.09352 C -0.07448 0.10995 -0.07257 0.125 -0.06337 0.13773 C -0.05417 0.15046 -0.05608 0.15278 -0.01962 0.16921 C 0.01336 0.18704 0.04635 0.18195 0.06632 0.1831 C 0.08646 0.1831 0.10295 0.17801 0.12291 0.17292 C 0.14514 0.1669 0.16319 0.15556 0.17621 0.14537 C 0.18889 0.13542 0.19427 0.12269 0.20156 0.10255 C 0.20711 0.08241 0.20711 0.07245 0.20711 0.05718 C 0.20711 0.0419 0.20711 0.02685 0.20711 0.01181 " pathEditMode="relative" rAng="0" ptsTypes="fffffffffffffffffffffff">
                                      <p:cBhvr>
                                        <p:cTn id="8" dur="2000" fill="hold"/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0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8774"/>
                </p:tgtEl>
              </p:cMediaNode>
            </p:audio>
          </p:childTnLst>
        </p:cTn>
      </p:par>
    </p:tnLst>
    <p:bldLst>
      <p:bldP spid="2887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6BB324-4019-4A24-9DC1-D29823675920}" type="slidenum">
              <a:rPr lang="en-US"/>
              <a:pPr/>
              <a:t>2</a:t>
            </a:fld>
            <a:endParaRPr lang="en-US"/>
          </a:p>
        </p:txBody>
      </p:sp>
      <p:sp>
        <p:nvSpPr>
          <p:cNvPr id="9219" name="Text Box 4"/>
          <p:cNvSpPr>
            <a:spLocks noGrp="1" noChangeArrowheads="1"/>
          </p:cNvSpPr>
          <p:nvPr>
            <p:ph type="title"/>
          </p:nvPr>
        </p:nvSpPr>
        <p:spPr>
          <a:xfrm>
            <a:off x="3733800" y="457200"/>
            <a:ext cx="1447800" cy="533400"/>
          </a:xfrm>
          <a:noFill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600" b="1" smtClean="0">
                <a:solidFill>
                  <a:srgbClr val="003300"/>
                </a:solidFill>
                <a:latin typeface=".VnTime" panose="020B7200000000000000" pitchFamily="34" charset="0"/>
              </a:rPr>
              <a:t>To¸n</a:t>
            </a:r>
          </a:p>
        </p:txBody>
      </p:sp>
      <p:sp>
        <p:nvSpPr>
          <p:cNvPr id="30720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990600"/>
            <a:ext cx="1295400" cy="1066800"/>
          </a:xfrm>
          <a:prstGeom prst="actionButtonHelp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207" name="AutoShape 7"/>
          <p:cNvSpPr>
            <a:spLocks noChangeArrowheads="1"/>
          </p:cNvSpPr>
          <p:nvPr/>
        </p:nvSpPr>
        <p:spPr bwMode="auto">
          <a:xfrm>
            <a:off x="0" y="1143000"/>
            <a:ext cx="9144000" cy="2362200"/>
          </a:xfrm>
          <a:prstGeom prst="cloudCallout">
            <a:avLst>
              <a:gd name="adj1" fmla="val -45435"/>
              <a:gd name="adj2" fmla="val 178227"/>
            </a:avLst>
          </a:prstGeom>
          <a:solidFill>
            <a:srgbClr val="00FFFF"/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7200" b="1">
                <a:solidFill>
                  <a:srgbClr val="FF0000"/>
                </a:solidFill>
                <a:latin typeface=".VnTime" pitchFamily="34" charset="0"/>
              </a:rPr>
              <a:t>§è b¹n</a:t>
            </a:r>
            <a:endParaRPr lang="en-US" sz="720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307208" name="Picture 8" descr="thkao_anis_6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21351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600" y="3733800"/>
            <a:ext cx="4419600" cy="1295400"/>
          </a:xfrm>
          <a:prstGeom prst="actionButtonBlank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latin typeface=".VnTimeH" panose="020B7200000000000000" pitchFamily="34" charset="0"/>
              </a:rPr>
              <a:t>150 : 10 = ?</a:t>
            </a:r>
            <a:r>
              <a:rPr lang="en-US" sz="4400"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3072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38400" y="3733800"/>
            <a:ext cx="4419600" cy="1295400"/>
          </a:xfrm>
          <a:prstGeom prst="actionButtonBlank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latin typeface=".VnTimeH" panose="020B7200000000000000" pitchFamily="34" charset="0"/>
              </a:rPr>
              <a:t>2000 : 100 = ?</a:t>
            </a:r>
            <a:r>
              <a:rPr lang="en-US" sz="4400"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30721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0" y="3733800"/>
            <a:ext cx="4648200" cy="1219200"/>
          </a:xfrm>
          <a:prstGeom prst="actionButtonBlank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latin typeface=".VnTimeH" panose="020B7200000000000000" pitchFamily="34" charset="0"/>
              </a:rPr>
              <a:t>56 : 7 :8 =</a:t>
            </a:r>
          </a:p>
        </p:txBody>
      </p:sp>
      <p:sp>
        <p:nvSpPr>
          <p:cNvPr id="307213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09800" y="3733800"/>
            <a:ext cx="4648200" cy="1371600"/>
          </a:xfrm>
          <a:prstGeom prst="actionButtonBlank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.VnTimeH" panose="020B7200000000000000" pitchFamily="34" charset="0"/>
              </a:rPr>
              <a:t>42 : ( 6 </a:t>
            </a:r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</a:rPr>
              <a:t>x</a:t>
            </a:r>
            <a:r>
              <a:rPr lang="en-US" sz="3600">
                <a:solidFill>
                  <a:srgbClr val="FF0000"/>
                </a:solidFill>
                <a:latin typeface=".VnTimeH" panose="020B7200000000000000" pitchFamily="34" charset="0"/>
              </a:rPr>
              <a:t> 7 ) =</a:t>
            </a: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0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0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7" grpId="0" animBg="1"/>
      <p:bldP spid="307210" grpId="0" animBg="1"/>
      <p:bldP spid="307211" grpId="0" animBg="1"/>
      <p:bldP spid="307212" grpId="0" animBg="1"/>
      <p:bldP spid="3072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35114B-0FD2-44F1-8E34-A4720A5F5D07}" type="slidenum">
              <a:rPr lang="en-US"/>
              <a:pPr/>
              <a:t>20</a:t>
            </a:fld>
            <a:endParaRPr lang="en-US"/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1600200" y="685800"/>
            <a:ext cx="6400800" cy="3200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.VnTime" panose="020B7200000000000000" pitchFamily="34" charset="0"/>
              </a:rPr>
              <a:t>Ch­a chÝnh x¸c!</a:t>
            </a:r>
          </a:p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.VnTime" panose="020B7200000000000000" pitchFamily="34" charset="0"/>
              </a:rPr>
              <a:t>H·y nghÜ l¹i.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.VnTime" panose="020B7200000000000000" pitchFamily="34" charset="0"/>
            </a:endParaRPr>
          </a:p>
        </p:txBody>
      </p:sp>
      <p:pic>
        <p:nvPicPr>
          <p:cNvPr id="24580" name="Picture 4" descr="thkao_anis_6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21351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AG00317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581400"/>
            <a:ext cx="17795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822" name="Picture 6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sp>
        <p:nvSpPr>
          <p:cNvPr id="24583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096000"/>
            <a:ext cx="914400" cy="762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2908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082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FF7BA4-3031-4195-9E36-B1811BDD1C68}" type="slidenum">
              <a:rPr lang="en-US"/>
              <a:pPr/>
              <a:t>21</a:t>
            </a:fld>
            <a:endParaRPr lang="en-US"/>
          </a:p>
        </p:txBody>
      </p:sp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1600200" y="685800"/>
            <a:ext cx="6400800" cy="3200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.VnTime" panose="020B7200000000000000" pitchFamily="34" charset="0"/>
              </a:rPr>
              <a:t>Ch­a ®óng!</a:t>
            </a:r>
          </a:p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.VnTime" panose="020B7200000000000000" pitchFamily="34" charset="0"/>
              </a:rPr>
              <a:t>H·y cÈn thËn h¬n khi lùa chän.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.VnTime" panose="020B7200000000000000" pitchFamily="34" charset="0"/>
            </a:endParaRPr>
          </a:p>
        </p:txBody>
      </p:sp>
      <p:pic>
        <p:nvPicPr>
          <p:cNvPr id="25604" name="Picture 4" descr="thkao_anis_6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21351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AG00317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581400"/>
            <a:ext cx="17795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46" name="Picture 6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sp>
        <p:nvSpPr>
          <p:cNvPr id="25607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324600"/>
            <a:ext cx="990600" cy="5334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291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184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A6A3F2-18AC-4B86-9BDE-CBFB13EF7A21}" type="slidenum">
              <a:rPr lang="en-US"/>
              <a:pPr/>
              <a:t>22</a:t>
            </a:fld>
            <a:endParaRPr lang="en-US"/>
          </a:p>
        </p:txBody>
      </p:sp>
      <p:sp>
        <p:nvSpPr>
          <p:cNvPr id="293890" name="WordArt 2"/>
          <p:cNvSpPr>
            <a:spLocks noChangeArrowheads="1" noChangeShapeType="1" noTextEdit="1"/>
          </p:cNvSpPr>
          <p:nvPr/>
        </p:nvSpPr>
        <p:spPr bwMode="auto">
          <a:xfrm>
            <a:off x="2438400" y="685800"/>
            <a:ext cx="4800600" cy="27257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.VnTime" panose="020B7200000000000000" pitchFamily="34" charset="0"/>
              </a:rPr>
              <a:t>RÊt tiÕc.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.VnTime" panose="020B7200000000000000" pitchFamily="34" charset="0"/>
              </a:rPr>
              <a:t>Ch­a chÝnh x¸c!</a:t>
            </a:r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3810000" y="3581400"/>
            <a:ext cx="1981200" cy="3124200"/>
          </a:xfrm>
          <a:prstGeom prst="smileyFace">
            <a:avLst>
              <a:gd name="adj" fmla="val -4653"/>
            </a:avLst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6629" name="Picture 4" descr="bt_ne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19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 descr="996_92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5146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4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AutoShape 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2938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23 0.00185 C -0.20782 0.01181 -0.22431 0.02176 -0.2316 0.03449 C -0.23907 0.04838 -0.24271 0.06482 -0.24636 0.08102 C -0.25 0.09745 -0.24636 0.11134 -0.24271 0.12639 C -0.23907 0.14051 -0.23351 0.15556 -0.22049 0.16806 C -0.20973 0.18056 -0.19132 0.19074 -0.17136 0.19838 C -0.15295 0.20579 -0.13108 0.21088 -0.1092 0.21343 C -0.08716 0.21597 -0.06528 0.21597 -0.04497 0.21343 C -0.02309 0.21088 -0.00313 0.2044 0.01336 0.19445 C 0.02986 0.18565 0.04444 0.17431 0.05173 0.16042 C 0.06093 0.14792 0.06458 0.13033 0.06458 0.11644 C 0.06632 0.10255 0.06458 0.08611 0.05521 0.07245 C 0.04635 0.05972 0.02986 0.04954 0.00798 0.04468 C -0.01424 0.04097 -0.03611 0.04583 -0.0507 0.05463 C -0.06337 0.06343 -0.07257 0.07732 -0.07448 0.09352 C -0.07448 0.10995 -0.07257 0.125 -0.06337 0.13773 C -0.05417 0.15046 -0.05608 0.15278 -0.01962 0.16921 C 0.01336 0.18704 0.04635 0.18195 0.06632 0.1831 C 0.08646 0.1831 0.10295 0.17801 0.12291 0.17292 C 0.14514 0.1669 0.16319 0.15556 0.17621 0.14537 C 0.18889 0.13542 0.19427 0.12269 0.20156 0.10255 C 0.20711 0.08241 0.20711 0.07245 0.20711 0.05718 C 0.20711 0.0419 0.20711 0.02685 0.20711 0.01181 " pathEditMode="relative" rAng="0" ptsTypes="fffffffffffffffffffffff">
                                      <p:cBhvr>
                                        <p:cTn id="8" dur="2000" fill="hold"/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0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3894"/>
                </p:tgtEl>
              </p:cMediaNode>
            </p:audio>
          </p:childTnLst>
        </p:cTn>
      </p:par>
    </p:tnLst>
    <p:bldLst>
      <p:bldP spid="2938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76CECB-B91E-4517-9208-EC06C8F10A70}" type="slidenum">
              <a:rPr lang="en-US"/>
              <a:pPr/>
              <a:t>23</a:t>
            </a:fld>
            <a:endParaRPr lang="en-US"/>
          </a:p>
        </p:txBody>
      </p:sp>
      <p:sp>
        <p:nvSpPr>
          <p:cNvPr id="296962" name="WordArt 2"/>
          <p:cNvSpPr>
            <a:spLocks noChangeArrowheads="1" noChangeShapeType="1" noTextEdit="1"/>
          </p:cNvSpPr>
          <p:nvPr/>
        </p:nvSpPr>
        <p:spPr bwMode="auto">
          <a:xfrm>
            <a:off x="2438400" y="685800"/>
            <a:ext cx="4800600" cy="27257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.VnTime" panose="020B7200000000000000" pitchFamily="34" charset="0"/>
              </a:rPr>
              <a:t>RÊt tiÕc.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.VnTime" panose="020B7200000000000000" pitchFamily="34" charset="0"/>
              </a:rPr>
              <a:t>Ch­a chÝnh x¸c!</a:t>
            </a: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3810000" y="3581400"/>
            <a:ext cx="1981200" cy="3124200"/>
          </a:xfrm>
          <a:prstGeom prst="smileyFace">
            <a:avLst>
              <a:gd name="adj" fmla="val -4653"/>
            </a:avLst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7653" name="Picture 4" descr="bt_ne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19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 descr="996_92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5146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66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AutoShape 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2969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23 0.00185 C -0.20782 0.01181 -0.22431 0.02176 -0.2316 0.03449 C -0.23907 0.04838 -0.24271 0.06482 -0.24636 0.08102 C -0.25 0.09745 -0.24636 0.11134 -0.24271 0.12639 C -0.23907 0.14051 -0.23351 0.15556 -0.22049 0.16806 C -0.20973 0.18056 -0.19132 0.19074 -0.17136 0.19838 C -0.15295 0.20579 -0.13108 0.21088 -0.1092 0.21343 C -0.08716 0.21597 -0.06528 0.21597 -0.04497 0.21343 C -0.02309 0.21088 -0.00313 0.2044 0.01336 0.19445 C 0.02986 0.18565 0.04444 0.17431 0.05173 0.16042 C 0.06093 0.14792 0.06458 0.13033 0.06458 0.11644 C 0.06632 0.10255 0.06458 0.08611 0.05521 0.07245 C 0.04635 0.05972 0.02986 0.04954 0.00798 0.04468 C -0.01424 0.04097 -0.03611 0.04583 -0.0507 0.05463 C -0.06337 0.06343 -0.07257 0.07732 -0.07448 0.09352 C -0.07448 0.10995 -0.07257 0.125 -0.06337 0.13773 C -0.05417 0.15046 -0.05608 0.15278 -0.01962 0.16921 C 0.01336 0.18704 0.04635 0.18195 0.06632 0.1831 C 0.08646 0.1831 0.10295 0.17801 0.12291 0.17292 C 0.14514 0.1669 0.16319 0.15556 0.17621 0.14537 C 0.18889 0.13542 0.19427 0.12269 0.20156 0.10255 C 0.20711 0.08241 0.20711 0.07245 0.20711 0.05718 C 0.20711 0.0419 0.20711 0.02685 0.20711 0.01181 " pathEditMode="relative" rAng="0" ptsTypes="fffffffffffffffffffffff">
                                      <p:cBhvr>
                                        <p:cTn id="8" dur="20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0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6966"/>
                </p:tgtEl>
              </p:cMediaNode>
            </p:audio>
          </p:childTnLst>
        </p:cTn>
      </p:par>
    </p:tnLst>
    <p:bldLst>
      <p:bldP spid="2969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F5ECEE-1FA6-469D-8B10-59435E9908DC}" type="slidenum">
              <a:rPr lang="en-US"/>
              <a:pPr/>
              <a:t>24</a:t>
            </a:fld>
            <a:endParaRPr lang="en-US"/>
          </a:p>
        </p:txBody>
      </p:sp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1600200" y="685800"/>
            <a:ext cx="6400800" cy="3200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.VnTime" panose="020B7200000000000000" pitchFamily="34" charset="0"/>
              </a:rPr>
              <a:t>Ch­a chÝnh x¸c!</a:t>
            </a:r>
          </a:p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.VnTime" panose="020B7200000000000000" pitchFamily="34" charset="0"/>
              </a:rPr>
              <a:t>H·y nghÜ l¹i.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.VnTime" panose="020B7200000000000000" pitchFamily="34" charset="0"/>
            </a:endParaRPr>
          </a:p>
        </p:txBody>
      </p:sp>
      <p:pic>
        <p:nvPicPr>
          <p:cNvPr id="28676" name="Picture 4" descr="thkao_anis_6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21351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AG00317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581400"/>
            <a:ext cx="17795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14" name="Picture 6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2990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901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07CEE4-B8F6-4441-B03E-4201D4BEEF30}" type="slidenum">
              <a:rPr lang="en-US"/>
              <a:pPr/>
              <a:t>25</a:t>
            </a:fld>
            <a:endParaRPr lang="en-US"/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1600200" y="685800"/>
            <a:ext cx="6400800" cy="3200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.VnTime" panose="020B7200000000000000" pitchFamily="34" charset="0"/>
              </a:rPr>
              <a:t>Ch­a ®óng!</a:t>
            </a:r>
          </a:p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.VnTime" panose="020B7200000000000000" pitchFamily="34" charset="0"/>
              </a:rPr>
              <a:t>H·y cÈn thËn h¬n khi lùa chän.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.VnTime" panose="020B7200000000000000" pitchFamily="34" charset="0"/>
            </a:endParaRPr>
          </a:p>
        </p:txBody>
      </p:sp>
      <p:pic>
        <p:nvPicPr>
          <p:cNvPr id="29700" name="Picture 4" descr="thkao_anis_6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21351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AG00317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581400"/>
            <a:ext cx="17795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038" name="Picture 6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sp>
        <p:nvSpPr>
          <p:cNvPr id="29703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172200"/>
            <a:ext cx="1066800" cy="685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3000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003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E13377-DBF2-467B-9137-6265DA048A70}" type="slidenum">
              <a:rPr lang="en-US"/>
              <a:pPr/>
              <a:t>26</a:t>
            </a:fld>
            <a:endParaRPr lang="en-US"/>
          </a:p>
        </p:txBody>
      </p:sp>
      <p:sp>
        <p:nvSpPr>
          <p:cNvPr id="301058" name="Rectangle 2"/>
          <p:cNvSpPr>
            <a:spLocks noChangeArrowheads="1"/>
          </p:cNvSpPr>
          <p:nvPr/>
        </p:nvSpPr>
        <p:spPr bwMode="auto">
          <a:xfrm>
            <a:off x="152400" y="5943600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30724" name="WordArt 3"/>
          <p:cNvSpPr>
            <a:spLocks noChangeArrowheads="1" noChangeShapeType="1" noTextEdit="1"/>
          </p:cNvSpPr>
          <p:nvPr/>
        </p:nvSpPr>
        <p:spPr bwMode="auto">
          <a:xfrm>
            <a:off x="1371600" y="3124200"/>
            <a:ext cx="6324600" cy="2590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" panose="020B7200000000000000" pitchFamily="34" charset="0"/>
            </a:endParaRPr>
          </a:p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 pitchFamily="34" charset="0"/>
              </a:rPr>
              <a:t>Vç tay!</a:t>
            </a:r>
          </a:p>
        </p:txBody>
      </p:sp>
      <p:sp>
        <p:nvSpPr>
          <p:cNvPr id="30725" name="WordArt 4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6400800" cy="3200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.VnTime" panose="020B7200000000000000" pitchFamily="34" charset="0"/>
              </a:rPr>
              <a:t>§óng råi.</a:t>
            </a:r>
          </a:p>
        </p:txBody>
      </p:sp>
      <p:pic>
        <p:nvPicPr>
          <p:cNvPr id="30726" name="Picture 5" descr="pen-danc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3350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2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7" descr="bunny_thumping_foot_md_clr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997200"/>
            <a:ext cx="9810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4" name="Picture 8" descr="Gift2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2362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9" descr="Entertainment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AutoShape 12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324600"/>
            <a:ext cx="838200" cy="5334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01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745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0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106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C5D4D5-76F9-4DDD-A005-A628C1728A11}" type="slidenum">
              <a:rPr lang="en-US"/>
              <a:pPr/>
              <a:t>27</a:t>
            </a:fld>
            <a:endParaRPr lang="en-US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066800" y="1676400"/>
            <a:ext cx="7162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.VnTime" panose="020B7200000000000000" pitchFamily="34" charset="0"/>
              </a:rPr>
              <a:t>Bµi 3 : </a:t>
            </a:r>
            <a:r>
              <a:rPr lang="en-US" sz="2800" b="1">
                <a:latin typeface=".VnTime" panose="020B7200000000000000" pitchFamily="34" charset="0"/>
              </a:rPr>
              <a:t>TÝnh nhanh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.VnTime" panose="020B7200000000000000" pitchFamily="34" charset="0"/>
              </a:rPr>
              <a:t>150 : 5 : 2 =………………………………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.VnTime" panose="020B7200000000000000" pitchFamily="34" charset="0"/>
              </a:rPr>
              <a:t>                  =………………………………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.VnTime" panose="020B7200000000000000" pitchFamily="34" charset="0"/>
              </a:rPr>
              <a:t>                  =……………………………….</a:t>
            </a:r>
          </a:p>
        </p:txBody>
      </p:sp>
      <p:pic>
        <p:nvPicPr>
          <p:cNvPr id="329733" name="Picture 5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7287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2971800" y="2209800"/>
            <a:ext cx="5410200" cy="2043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.VnTimeH" panose="020B7200000000000000" pitchFamily="34" charset="0"/>
              </a:rPr>
              <a:t> 150 : ( 5 </a:t>
            </a:r>
            <a:r>
              <a:rPr lang="en-US" sz="3200" b="1">
                <a:latin typeface=".VnTime" panose="020B7200000000000000" pitchFamily="34" charset="0"/>
              </a:rPr>
              <a:t>x</a:t>
            </a:r>
            <a:r>
              <a:rPr lang="en-US" sz="3200" b="1">
                <a:latin typeface=".VnTimeH" panose="020B7200000000000000" pitchFamily="34" charset="0"/>
              </a:rPr>
              <a:t> 2 )</a:t>
            </a:r>
          </a:p>
          <a:p>
            <a:pPr>
              <a:spcBef>
                <a:spcPct val="50000"/>
              </a:spcBef>
            </a:pPr>
            <a:r>
              <a:rPr lang="en-US" sz="3200" b="1">
                <a:latin typeface=".VnTimeH" panose="020B7200000000000000" pitchFamily="34" charset="0"/>
              </a:rPr>
              <a:t> 150 : 10</a:t>
            </a:r>
          </a:p>
          <a:p>
            <a:pPr>
              <a:spcBef>
                <a:spcPct val="50000"/>
              </a:spcBef>
            </a:pPr>
            <a:r>
              <a:rPr lang="en-US" sz="3200" b="1">
                <a:latin typeface=".VnTimeH" panose="020B7200000000000000" pitchFamily="34" charset="0"/>
              </a:rPr>
              <a:t> 15</a:t>
            </a:r>
          </a:p>
        </p:txBody>
      </p:sp>
      <p:sp>
        <p:nvSpPr>
          <p:cNvPr id="31750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33400"/>
            <a:ext cx="685800" cy="685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9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9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733"/>
                  </p:tgtEl>
                </p:cond>
              </p:nextCondLst>
            </p:seq>
          </p:childTnLst>
        </p:cTn>
      </p:par>
    </p:tnLst>
    <p:bldLst>
      <p:bldP spid="3297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304369-C15E-44DE-B9F2-5F823136DE97}" type="slidenum">
              <a:rPr lang="en-US"/>
              <a:pPr/>
              <a:t>28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772400" y="5334000"/>
          <a:ext cx="1371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lip" r:id="rId3" imgW="1999440" imgH="1831320" progId="MS_ClipArt_Gallery.2">
                  <p:embed/>
                </p:oleObj>
              </mc:Choice>
              <mc:Fallback>
                <p:oleObj name="Clip" r:id="rId3" imgW="1999440" imgH="183132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334000"/>
                        <a:ext cx="13716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990600" y="-304800"/>
            <a:ext cx="7315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33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To¸n :</a:t>
            </a:r>
            <a:r>
              <a:rPr lang="en-US" sz="2800" b="1">
                <a:solidFill>
                  <a:srgbClr val="003300"/>
                </a:solidFill>
                <a:latin typeface=".VnTime" panose="020B7200000000000000" pitchFamily="34" charset="0"/>
              </a:rPr>
              <a:t>Chia mét sè cho mét tÝch </a:t>
            </a: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304800" y="1524000"/>
            <a:ext cx="1905000" cy="1295400"/>
          </a:xfrm>
          <a:prstGeom prst="irregularSeal1">
            <a:avLst/>
          </a:prstGeom>
          <a:solidFill>
            <a:srgbClr val="00FF00"/>
          </a:solidFill>
          <a:ln w="57150" cmpd="thickThin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Bài 1</a:t>
            </a: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1905000" y="1828800"/>
            <a:ext cx="65532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>
                <a:solidFill>
                  <a:srgbClr val="A50021"/>
                </a:solidFill>
                <a:latin typeface=".VnArial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Tính giá trị của biểu thức </a:t>
            </a:r>
            <a:r>
              <a:rPr lang="en-US" sz="2800" b="1">
                <a:latin typeface=".VnTime" panose="020B7200000000000000" pitchFamily="34" charset="0"/>
                <a:sym typeface="Wingdings" panose="05000000000000000000" pitchFamily="2" charset="2"/>
              </a:rPr>
              <a:t>b»ng ba c¸ch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33400" y="990600"/>
            <a:ext cx="22098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>
                <a:solidFill>
                  <a:srgbClr val="A50021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b="1">
                <a:latin typeface=".VnTime" panose="020B7200000000000000" pitchFamily="34" charset="0"/>
                <a:sym typeface="Wingdings" panose="05000000000000000000" pitchFamily="2" charset="2"/>
              </a:rPr>
              <a:t>LuyÖn tËp</a:t>
            </a:r>
          </a:p>
        </p:txBody>
      </p:sp>
      <p:sp>
        <p:nvSpPr>
          <p:cNvPr id="331784" name="Rectangle 8"/>
          <p:cNvSpPr>
            <a:spLocks noChangeArrowheads="1"/>
          </p:cNvSpPr>
          <p:nvPr/>
        </p:nvSpPr>
        <p:spPr bwMode="auto">
          <a:xfrm>
            <a:off x="3276600" y="2590800"/>
            <a:ext cx="3124200" cy="838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AutoNum type="alphaLcParenR"/>
            </a:pPr>
            <a:endParaRPr lang="en-US" sz="2800" b="1">
              <a:latin typeface="Times New Roman" panose="02020603050405020304" pitchFamily="18" charset="0"/>
            </a:endParaRPr>
          </a:p>
          <a:p>
            <a:pPr algn="ctr"/>
            <a:r>
              <a:rPr lang="en-US" sz="2800" b="1">
                <a:latin typeface="Times New Roman" panose="02020603050405020304" pitchFamily="18" charset="0"/>
              </a:rPr>
              <a:t>b) 42 : ( 7 x 6 ) 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31787" name="Rectangle 11"/>
          <p:cNvSpPr>
            <a:spLocks noChangeArrowheads="1"/>
          </p:cNvSpPr>
          <p:nvPr/>
        </p:nvSpPr>
        <p:spPr bwMode="auto">
          <a:xfrm>
            <a:off x="2286000" y="3505200"/>
            <a:ext cx="4572000" cy="1447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</a:rPr>
              <a:t> 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Cách 1:  42 : ( 7 x  6)  =  42 : 42 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                                     =  1 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31788" name="Rectangle 12"/>
          <p:cNvSpPr>
            <a:spLocks noChangeArrowheads="1"/>
          </p:cNvSpPr>
          <p:nvPr/>
        </p:nvSpPr>
        <p:spPr bwMode="auto">
          <a:xfrm>
            <a:off x="0" y="5105400"/>
            <a:ext cx="4495800" cy="152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</a:rPr>
              <a:t> 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Cách 2:  42 : ( 7 x 6 ) = 42 : 7 : 6  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                                    =  6 : 6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                                    =  1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                         </a:t>
            </a:r>
          </a:p>
        </p:txBody>
      </p:sp>
      <p:pic>
        <p:nvPicPr>
          <p:cNvPr id="3083" name="Picture 13" descr="2011_300102b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790" name="Rectangle 14"/>
          <p:cNvSpPr>
            <a:spLocks noChangeArrowheads="1"/>
          </p:cNvSpPr>
          <p:nvPr/>
        </p:nvSpPr>
        <p:spPr bwMode="auto">
          <a:xfrm>
            <a:off x="4648200" y="5105400"/>
            <a:ext cx="4495800" cy="152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</a:rPr>
              <a:t> 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Cách 3:  42 : ( 7 x 6 ) = 42 : 6 : 7  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                                    =  7 : 7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                                    =  1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085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762000"/>
            <a:ext cx="838200" cy="4572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1B6F43-9F5D-4CE0-BFD8-D2566EEB82C8}" type="slidenum">
              <a:rPr lang="en-US"/>
              <a:pPr/>
              <a:t>29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329B19-C8ED-4515-B63B-18E1A1855337}" type="slidenum">
              <a:rPr lang="en-US"/>
              <a:pPr/>
              <a:t>3</a:t>
            </a:fld>
            <a:endParaRPr lang="en-US"/>
          </a:p>
        </p:txBody>
      </p:sp>
      <p:pic>
        <p:nvPicPr>
          <p:cNvPr id="10243" name="Picture 2" descr="A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1905000"/>
            <a:ext cx="8797925" cy="1266825"/>
            <a:chOff x="75" y="966"/>
            <a:chExt cx="5542" cy="798"/>
          </a:xfrm>
        </p:grpSpPr>
        <p:grpSp>
          <p:nvGrpSpPr>
            <p:cNvPr id="10270" name="Group 8"/>
            <p:cNvGrpSpPr>
              <a:grpSpLocks/>
            </p:cNvGrpSpPr>
            <p:nvPr/>
          </p:nvGrpSpPr>
          <p:grpSpPr bwMode="auto">
            <a:xfrm>
              <a:off x="75" y="1002"/>
              <a:ext cx="1728" cy="762"/>
              <a:chOff x="75" y="1002"/>
              <a:chExt cx="1728" cy="762"/>
            </a:xfrm>
          </p:grpSpPr>
          <p:sp>
            <p:nvSpPr>
              <p:cNvPr id="10277" name="AutoShape 9"/>
              <p:cNvSpPr>
                <a:spLocks noChangeArrowheads="1"/>
              </p:cNvSpPr>
              <p:nvPr/>
            </p:nvSpPr>
            <p:spPr bwMode="auto">
              <a:xfrm>
                <a:off x="75" y="1002"/>
                <a:ext cx="1728" cy="762"/>
              </a:xfrm>
              <a:prstGeom prst="cloudCallout">
                <a:avLst>
                  <a:gd name="adj1" fmla="val -14986"/>
                  <a:gd name="adj2" fmla="val 91731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sz="2400">
                  <a:solidFill>
                    <a:srgbClr val="000066"/>
                  </a:solidFill>
                  <a:latin typeface="VNI-Jamai" pitchFamily="2" charset="0"/>
                </a:endParaRPr>
              </a:p>
            </p:txBody>
          </p:sp>
          <p:sp>
            <p:nvSpPr>
              <p:cNvPr id="10278" name="Rectangle 10"/>
              <p:cNvSpPr>
                <a:spLocks noChangeArrowheads="1"/>
              </p:cNvSpPr>
              <p:nvPr/>
            </p:nvSpPr>
            <p:spPr bwMode="auto">
              <a:xfrm>
                <a:off x="258" y="1161"/>
                <a:ext cx="1392" cy="327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FF0000"/>
                    </a:solidFill>
                  </a:rPr>
                  <a:t>24 : ( 3 x 2 )</a:t>
                </a:r>
                <a:r>
                  <a:rPr lang="en-US"/>
                  <a:t>  </a:t>
                </a:r>
              </a:p>
            </p:txBody>
          </p:sp>
        </p:grpSp>
        <p:grpSp>
          <p:nvGrpSpPr>
            <p:cNvPr id="10271" name="Group 11"/>
            <p:cNvGrpSpPr>
              <a:grpSpLocks/>
            </p:cNvGrpSpPr>
            <p:nvPr/>
          </p:nvGrpSpPr>
          <p:grpSpPr bwMode="auto">
            <a:xfrm>
              <a:off x="1983" y="966"/>
              <a:ext cx="1728" cy="762"/>
              <a:chOff x="1983" y="966"/>
              <a:chExt cx="1728" cy="762"/>
            </a:xfrm>
          </p:grpSpPr>
          <p:sp>
            <p:nvSpPr>
              <p:cNvPr id="10275" name="AutoShape 12"/>
              <p:cNvSpPr>
                <a:spLocks noChangeArrowheads="1"/>
              </p:cNvSpPr>
              <p:nvPr/>
            </p:nvSpPr>
            <p:spPr bwMode="auto">
              <a:xfrm>
                <a:off x="1983" y="966"/>
                <a:ext cx="1728" cy="762"/>
              </a:xfrm>
              <a:prstGeom prst="cloudCallout">
                <a:avLst>
                  <a:gd name="adj1" fmla="val -10588"/>
                  <a:gd name="adj2" fmla="val 96718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sz="2400">
                  <a:solidFill>
                    <a:srgbClr val="FF0000"/>
                  </a:solidFill>
                  <a:latin typeface="VNI-Jamai" pitchFamily="2" charset="0"/>
                </a:endParaRPr>
              </a:p>
            </p:txBody>
          </p:sp>
          <p:sp>
            <p:nvSpPr>
              <p:cNvPr id="10276" name="Rectangle 13"/>
              <p:cNvSpPr>
                <a:spLocks noChangeArrowheads="1"/>
              </p:cNvSpPr>
              <p:nvPr/>
            </p:nvSpPr>
            <p:spPr bwMode="auto">
              <a:xfrm>
                <a:off x="2309" y="1161"/>
                <a:ext cx="11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FF0000"/>
                    </a:solidFill>
                  </a:rPr>
                  <a:t>24 : 3 : 2</a:t>
                </a:r>
                <a:r>
                  <a:rPr lang="en-US">
                    <a:solidFill>
                      <a:srgbClr val="FF0000"/>
                    </a:solidFill>
                  </a:rPr>
                  <a:t> </a:t>
                </a:r>
              </a:p>
            </p:txBody>
          </p:sp>
        </p:grpSp>
        <p:grpSp>
          <p:nvGrpSpPr>
            <p:cNvPr id="10272" name="Group 14"/>
            <p:cNvGrpSpPr>
              <a:grpSpLocks/>
            </p:cNvGrpSpPr>
            <p:nvPr/>
          </p:nvGrpSpPr>
          <p:grpSpPr bwMode="auto">
            <a:xfrm>
              <a:off x="3889" y="966"/>
              <a:ext cx="1728" cy="762"/>
              <a:chOff x="3889" y="966"/>
              <a:chExt cx="1728" cy="762"/>
            </a:xfrm>
          </p:grpSpPr>
          <p:sp>
            <p:nvSpPr>
              <p:cNvPr id="10273" name="AutoShape 15"/>
              <p:cNvSpPr>
                <a:spLocks noChangeArrowheads="1"/>
              </p:cNvSpPr>
              <p:nvPr/>
            </p:nvSpPr>
            <p:spPr bwMode="auto">
              <a:xfrm>
                <a:off x="3889" y="966"/>
                <a:ext cx="1728" cy="762"/>
              </a:xfrm>
              <a:prstGeom prst="cloudCallout">
                <a:avLst>
                  <a:gd name="adj1" fmla="val -7639"/>
                  <a:gd name="adj2" fmla="val 101838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sz="2400">
                  <a:solidFill>
                    <a:srgbClr val="000066"/>
                  </a:solidFill>
                  <a:latin typeface="VNI-Jamai" pitchFamily="2" charset="0"/>
                </a:endParaRPr>
              </a:p>
            </p:txBody>
          </p:sp>
          <p:sp>
            <p:nvSpPr>
              <p:cNvPr id="10274" name="Rectangle 16"/>
              <p:cNvSpPr>
                <a:spLocks noChangeArrowheads="1"/>
              </p:cNvSpPr>
              <p:nvPr/>
            </p:nvSpPr>
            <p:spPr bwMode="auto">
              <a:xfrm>
                <a:off x="4208" y="1161"/>
                <a:ext cx="11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FF0000"/>
                    </a:solidFill>
                  </a:rPr>
                  <a:t>24 : 2 : 3</a:t>
                </a:r>
                <a:r>
                  <a:rPr lang="en-US"/>
                  <a:t> </a:t>
                </a:r>
              </a:p>
            </p:txBody>
          </p:sp>
        </p:grpSp>
      </p:grpSp>
      <p:sp>
        <p:nvSpPr>
          <p:cNvPr id="317470" name="Text Box 30"/>
          <p:cNvSpPr txBox="1">
            <a:spLocks noChangeArrowheads="1"/>
          </p:cNvSpPr>
          <p:nvPr/>
        </p:nvSpPr>
        <p:spPr bwMode="auto">
          <a:xfrm>
            <a:off x="0" y="3792538"/>
            <a:ext cx="28194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24 : ( 3 x 2 )                  </a:t>
            </a:r>
          </a:p>
          <a:p>
            <a:pPr eaLnBrk="1" hangingPunct="1">
              <a:spcBef>
                <a:spcPct val="50000"/>
              </a:spcBef>
            </a:pP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317471" name="Text Box 31"/>
          <p:cNvSpPr txBox="1">
            <a:spLocks noChangeArrowheads="1"/>
          </p:cNvSpPr>
          <p:nvPr/>
        </p:nvSpPr>
        <p:spPr bwMode="auto">
          <a:xfrm>
            <a:off x="3124200" y="45720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H" panose="020B7200000000000000" pitchFamily="34" charset="0"/>
              </a:rPr>
              <a:t>=  8 : 2 </a:t>
            </a:r>
          </a:p>
        </p:txBody>
      </p:sp>
      <p:sp>
        <p:nvSpPr>
          <p:cNvPr id="317472" name="Text Box 32"/>
          <p:cNvSpPr txBox="1">
            <a:spLocks noChangeArrowheads="1"/>
          </p:cNvSpPr>
          <p:nvPr/>
        </p:nvSpPr>
        <p:spPr bwMode="auto">
          <a:xfrm>
            <a:off x="2971800" y="3886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24 : 3 : 2 </a:t>
            </a:r>
          </a:p>
        </p:txBody>
      </p:sp>
      <p:sp>
        <p:nvSpPr>
          <p:cNvPr id="317473" name="Text Box 33"/>
          <p:cNvSpPr txBox="1">
            <a:spLocks noChangeArrowheads="1"/>
          </p:cNvSpPr>
          <p:nvPr/>
        </p:nvSpPr>
        <p:spPr bwMode="auto">
          <a:xfrm>
            <a:off x="5867400" y="38862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24 : 2 : 3</a:t>
            </a:r>
          </a:p>
        </p:txBody>
      </p:sp>
      <p:sp>
        <p:nvSpPr>
          <p:cNvPr id="317474" name="AutoShape 34"/>
          <p:cNvSpPr>
            <a:spLocks/>
          </p:cNvSpPr>
          <p:nvPr/>
        </p:nvSpPr>
        <p:spPr bwMode="auto">
          <a:xfrm rot="5400000">
            <a:off x="1619250" y="3867150"/>
            <a:ext cx="152400" cy="952500"/>
          </a:xfrm>
          <a:prstGeom prst="rightBrace">
            <a:avLst>
              <a:gd name="adj1" fmla="val 5208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17475" name="AutoShape 35"/>
          <p:cNvSpPr>
            <a:spLocks/>
          </p:cNvSpPr>
          <p:nvPr/>
        </p:nvSpPr>
        <p:spPr bwMode="auto">
          <a:xfrm rot="5400000">
            <a:off x="4057650" y="3943350"/>
            <a:ext cx="152400" cy="952500"/>
          </a:xfrm>
          <a:prstGeom prst="rightBrace">
            <a:avLst>
              <a:gd name="adj1" fmla="val 5208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7476" name="AutoShape 36"/>
          <p:cNvSpPr>
            <a:spLocks/>
          </p:cNvSpPr>
          <p:nvPr/>
        </p:nvSpPr>
        <p:spPr bwMode="auto">
          <a:xfrm rot="5400000">
            <a:off x="6953250" y="3943350"/>
            <a:ext cx="152400" cy="952500"/>
          </a:xfrm>
          <a:prstGeom prst="rightBrace">
            <a:avLst>
              <a:gd name="adj1" fmla="val 5208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17477" name="AutoShape 37"/>
          <p:cNvSpPr>
            <a:spLocks noChangeArrowheads="1"/>
          </p:cNvSpPr>
          <p:nvPr/>
        </p:nvSpPr>
        <p:spPr bwMode="auto">
          <a:xfrm>
            <a:off x="0" y="5715000"/>
            <a:ext cx="8915400" cy="990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253" name="Text Box 38"/>
          <p:cNvSpPr txBox="1">
            <a:spLocks noChangeArrowheads="1"/>
          </p:cNvSpPr>
          <p:nvPr/>
        </p:nvSpPr>
        <p:spPr bwMode="auto">
          <a:xfrm>
            <a:off x="762000" y="6172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800"/>
          </a:p>
        </p:txBody>
      </p:sp>
      <p:sp>
        <p:nvSpPr>
          <p:cNvPr id="317479" name="Text Box 39"/>
          <p:cNvSpPr txBox="1">
            <a:spLocks noChangeArrowheads="1"/>
          </p:cNvSpPr>
          <p:nvPr/>
        </p:nvSpPr>
        <p:spPr bwMode="auto">
          <a:xfrm>
            <a:off x="685800" y="59436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24 : ( 3 x 2 )</a:t>
            </a:r>
          </a:p>
        </p:txBody>
      </p:sp>
      <p:sp>
        <p:nvSpPr>
          <p:cNvPr id="317480" name="Text Box 40"/>
          <p:cNvSpPr txBox="1">
            <a:spLocks noChangeArrowheads="1"/>
          </p:cNvSpPr>
          <p:nvPr/>
        </p:nvSpPr>
        <p:spPr bwMode="auto">
          <a:xfrm>
            <a:off x="3124200" y="5943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17481" name="Text Box 41"/>
          <p:cNvSpPr txBox="1">
            <a:spLocks noChangeArrowheads="1"/>
          </p:cNvSpPr>
          <p:nvPr/>
        </p:nvSpPr>
        <p:spPr bwMode="auto">
          <a:xfrm>
            <a:off x="3962400" y="5943600"/>
            <a:ext cx="160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</a:rPr>
              <a:t>24 : 3 : 2</a:t>
            </a:r>
          </a:p>
        </p:txBody>
      </p:sp>
      <p:sp>
        <p:nvSpPr>
          <p:cNvPr id="317482" name="Text Box 42"/>
          <p:cNvSpPr txBox="1">
            <a:spLocks noChangeArrowheads="1"/>
          </p:cNvSpPr>
          <p:nvPr/>
        </p:nvSpPr>
        <p:spPr bwMode="auto">
          <a:xfrm>
            <a:off x="5791200" y="5943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17483" name="Text Box 43"/>
          <p:cNvSpPr txBox="1">
            <a:spLocks noChangeArrowheads="1"/>
          </p:cNvSpPr>
          <p:nvPr/>
        </p:nvSpPr>
        <p:spPr bwMode="auto">
          <a:xfrm>
            <a:off x="6553200" y="59436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24 : 2 : 3</a:t>
            </a:r>
          </a:p>
        </p:txBody>
      </p:sp>
      <p:sp>
        <p:nvSpPr>
          <p:cNvPr id="317485" name="Text Box 45"/>
          <p:cNvSpPr txBox="1">
            <a:spLocks noChangeArrowheads="1"/>
          </p:cNvSpPr>
          <p:nvPr/>
        </p:nvSpPr>
        <p:spPr bwMode="auto">
          <a:xfrm>
            <a:off x="2444564" y="278815"/>
            <a:ext cx="617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.VnTime" panose="020B7200000000000000" pitchFamily="34" charset="0"/>
              </a:rPr>
              <a:t>Chia mét sè cho mét tÝch </a:t>
            </a:r>
          </a:p>
        </p:txBody>
      </p:sp>
      <p:sp>
        <p:nvSpPr>
          <p:cNvPr id="10260" name="Text Box 46"/>
          <p:cNvSpPr txBox="1">
            <a:spLocks noChangeArrowheads="1"/>
          </p:cNvSpPr>
          <p:nvPr/>
        </p:nvSpPr>
        <p:spPr bwMode="auto">
          <a:xfrm>
            <a:off x="1348348" y="373156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.VnTime" panose="020B7200000000000000" pitchFamily="34" charset="0"/>
              </a:rPr>
              <a:t>To¸n :</a:t>
            </a:r>
          </a:p>
        </p:txBody>
      </p:sp>
      <p:sp>
        <p:nvSpPr>
          <p:cNvPr id="317487" name="Rectangle 47"/>
          <p:cNvSpPr>
            <a:spLocks noChangeArrowheads="1"/>
          </p:cNvSpPr>
          <p:nvPr/>
        </p:nvSpPr>
        <p:spPr bwMode="auto">
          <a:xfrm>
            <a:off x="152400" y="1219200"/>
            <a:ext cx="8578850" cy="457200"/>
          </a:xfrm>
          <a:prstGeom prst="rect">
            <a:avLst/>
          </a:prstGeom>
          <a:solidFill>
            <a:srgbClr val="0000FF"/>
          </a:solidFill>
          <a:ln w="57150" cmpd="thickThin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.VnTime" panose="020B7200000000000000" pitchFamily="34" charset="0"/>
              </a:rPr>
              <a:t>TÝnh vµ so s¸nh gi¸ trÞ cña c¸c biÓu thøc </a:t>
            </a:r>
          </a:p>
        </p:txBody>
      </p:sp>
      <p:sp>
        <p:nvSpPr>
          <p:cNvPr id="317489" name="Text Box 49"/>
          <p:cNvSpPr txBox="1">
            <a:spLocks noChangeArrowheads="1"/>
          </p:cNvSpPr>
          <p:nvPr/>
        </p:nvSpPr>
        <p:spPr bwMode="auto">
          <a:xfrm>
            <a:off x="0" y="4433888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= 24 :      6</a:t>
            </a:r>
          </a:p>
        </p:txBody>
      </p:sp>
      <p:sp>
        <p:nvSpPr>
          <p:cNvPr id="317490" name="Text Box 50"/>
          <p:cNvSpPr txBox="1">
            <a:spLocks noChangeArrowheads="1"/>
          </p:cNvSpPr>
          <p:nvPr/>
        </p:nvSpPr>
        <p:spPr bwMode="auto">
          <a:xfrm>
            <a:off x="0" y="4967288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=  4</a:t>
            </a:r>
          </a:p>
        </p:txBody>
      </p:sp>
      <p:sp>
        <p:nvSpPr>
          <p:cNvPr id="317491" name="Text Box 51"/>
          <p:cNvSpPr txBox="1">
            <a:spLocks noChangeArrowheads="1"/>
          </p:cNvSpPr>
          <p:nvPr/>
        </p:nvSpPr>
        <p:spPr bwMode="auto">
          <a:xfrm>
            <a:off x="3124200" y="4983163"/>
            <a:ext cx="205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H" panose="020B7200000000000000" pitchFamily="34" charset="0"/>
              </a:rPr>
              <a:t>=  4</a:t>
            </a:r>
          </a:p>
        </p:txBody>
      </p:sp>
      <p:sp>
        <p:nvSpPr>
          <p:cNvPr id="317492" name="Text Box 52"/>
          <p:cNvSpPr txBox="1">
            <a:spLocks noChangeArrowheads="1"/>
          </p:cNvSpPr>
          <p:nvPr/>
        </p:nvSpPr>
        <p:spPr bwMode="auto">
          <a:xfrm>
            <a:off x="6019800" y="45720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.VnTimeH" panose="020B7200000000000000" pitchFamily="34" charset="0"/>
              </a:rPr>
              <a:t> =  12 : 3</a:t>
            </a:r>
          </a:p>
        </p:txBody>
      </p:sp>
      <p:sp>
        <p:nvSpPr>
          <p:cNvPr id="317493" name="Text Box 53"/>
          <p:cNvSpPr txBox="1">
            <a:spLocks noChangeArrowheads="1"/>
          </p:cNvSpPr>
          <p:nvPr/>
        </p:nvSpPr>
        <p:spPr bwMode="auto">
          <a:xfrm>
            <a:off x="6019800" y="49530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.VnTimeH" panose="020B7200000000000000" pitchFamily="34" charset="0"/>
              </a:rPr>
              <a:t> =  4</a:t>
            </a:r>
          </a:p>
        </p:txBody>
      </p:sp>
      <p:sp>
        <p:nvSpPr>
          <p:cNvPr id="317502" name="Oval 62"/>
          <p:cNvSpPr>
            <a:spLocks noChangeArrowheads="1"/>
          </p:cNvSpPr>
          <p:nvPr/>
        </p:nvSpPr>
        <p:spPr bwMode="auto">
          <a:xfrm>
            <a:off x="1295400" y="5410200"/>
            <a:ext cx="8382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7503" name="Oval 63"/>
          <p:cNvSpPr>
            <a:spLocks noChangeArrowheads="1"/>
          </p:cNvSpPr>
          <p:nvPr/>
        </p:nvSpPr>
        <p:spPr bwMode="auto">
          <a:xfrm>
            <a:off x="4114800" y="5410200"/>
            <a:ext cx="9906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7504" name="Oval 64"/>
          <p:cNvSpPr>
            <a:spLocks noChangeArrowheads="1"/>
          </p:cNvSpPr>
          <p:nvPr/>
        </p:nvSpPr>
        <p:spPr bwMode="auto">
          <a:xfrm>
            <a:off x="6858000" y="5486400"/>
            <a:ext cx="9144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7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17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17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17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7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7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7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17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7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7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7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3174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7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7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7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7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17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317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17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17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2000"/>
                                        <p:tgtEl>
                                          <p:spTgt spid="317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7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7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7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7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7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4"/>
                  </p:tgtEl>
                </p:cond>
              </p:nextCondLst>
            </p:seq>
          </p:childTnLst>
        </p:cTn>
      </p:par>
    </p:tnLst>
    <p:bldLst>
      <p:bldP spid="317470" grpId="0"/>
      <p:bldP spid="317471" grpId="0"/>
      <p:bldP spid="317472" grpId="0"/>
      <p:bldP spid="317473" grpId="0"/>
      <p:bldP spid="317474" grpId="0" animBg="1"/>
      <p:bldP spid="317475" grpId="0" animBg="1"/>
      <p:bldP spid="317476" grpId="0" animBg="1"/>
      <p:bldP spid="317477" grpId="0" animBg="1"/>
      <p:bldP spid="317479" grpId="0"/>
      <p:bldP spid="317480" grpId="0"/>
      <p:bldP spid="317481" grpId="0"/>
      <p:bldP spid="317482" grpId="0"/>
      <p:bldP spid="317483" grpId="0"/>
      <p:bldP spid="317485" grpId="0"/>
      <p:bldP spid="317487" grpId="0" animBg="1"/>
      <p:bldP spid="317489" grpId="0"/>
      <p:bldP spid="317490" grpId="0"/>
      <p:bldP spid="317491" grpId="0"/>
      <p:bldP spid="317492" grpId="0"/>
      <p:bldP spid="3174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16A0C6-6B63-4E39-8F95-173837D5333B}" type="slidenum">
              <a:rPr lang="en-US"/>
              <a:pPr/>
              <a:t>4</a:t>
            </a:fld>
            <a:endParaRPr lang="en-US"/>
          </a:p>
        </p:txBody>
      </p:sp>
      <p:pic>
        <p:nvPicPr>
          <p:cNvPr id="11267" name="Picture 2" descr="EJ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-152400" y="0"/>
            <a:ext cx="9296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1125" name="AutoShape 5"/>
          <p:cNvSpPr>
            <a:spLocks noChangeArrowheads="1"/>
          </p:cNvSpPr>
          <p:nvPr/>
        </p:nvSpPr>
        <p:spPr bwMode="auto">
          <a:xfrm>
            <a:off x="-381000" y="5257800"/>
            <a:ext cx="2438400" cy="1600200"/>
          </a:xfrm>
          <a:prstGeom prst="star32">
            <a:avLst>
              <a:gd name="adj" fmla="val 6361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61126" name="AutoShape 6"/>
          <p:cNvSpPr>
            <a:spLocks noChangeArrowheads="1"/>
          </p:cNvSpPr>
          <p:nvPr/>
        </p:nvSpPr>
        <p:spPr bwMode="auto">
          <a:xfrm>
            <a:off x="6705600" y="0"/>
            <a:ext cx="2438400" cy="1600200"/>
          </a:xfrm>
          <a:prstGeom prst="star32">
            <a:avLst>
              <a:gd name="adj" fmla="val 6361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3200400" y="533400"/>
            <a:ext cx="2819400" cy="466725"/>
          </a:xfrm>
          <a:prstGeom prst="rect">
            <a:avLst/>
          </a:prstGeom>
          <a:solidFill>
            <a:srgbClr val="0000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.VnTime" panose="020B7200000000000000" pitchFamily="34" charset="0"/>
              </a:rPr>
              <a:t>To¸n</a:t>
            </a:r>
          </a:p>
        </p:txBody>
      </p:sp>
      <p:sp>
        <p:nvSpPr>
          <p:cNvPr id="11272" name="Text Box 15"/>
          <p:cNvSpPr txBox="1">
            <a:spLocks noChangeArrowheads="1"/>
          </p:cNvSpPr>
          <p:nvPr/>
        </p:nvSpPr>
        <p:spPr bwMode="auto">
          <a:xfrm>
            <a:off x="2667000" y="12954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.VnTime" panose="020B7200000000000000" pitchFamily="34" charset="0"/>
              </a:rPr>
              <a:t>Chia mét sè cho mét tÝch </a:t>
            </a:r>
          </a:p>
        </p:txBody>
      </p:sp>
      <p:sp>
        <p:nvSpPr>
          <p:cNvPr id="261136" name="AutoShape 16"/>
          <p:cNvSpPr>
            <a:spLocks noChangeArrowheads="1"/>
          </p:cNvSpPr>
          <p:nvPr/>
        </p:nvSpPr>
        <p:spPr bwMode="auto">
          <a:xfrm>
            <a:off x="609600" y="2057400"/>
            <a:ext cx="7696200" cy="3657600"/>
          </a:xfrm>
          <a:prstGeom prst="horizontalScroll">
            <a:avLst>
              <a:gd name="adj" fmla="val 12500"/>
            </a:avLst>
          </a:prstGeom>
          <a:solidFill>
            <a:srgbClr val="006666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>
                <a:latin typeface=".VnTime" panose="020B7200000000000000" pitchFamily="34" charset="0"/>
              </a:rPr>
              <a:t>	</a:t>
            </a:r>
            <a:endParaRPr lang="en-US" sz="4000">
              <a:latin typeface=".VnTime" panose="020B7200000000000000" pitchFamily="34" charset="0"/>
            </a:endParaRPr>
          </a:p>
        </p:txBody>
      </p:sp>
      <p:sp>
        <p:nvSpPr>
          <p:cNvPr id="11274" name="Text Box 17"/>
          <p:cNvSpPr txBox="1">
            <a:spLocks noChangeArrowheads="1"/>
          </p:cNvSpPr>
          <p:nvPr/>
        </p:nvSpPr>
        <p:spPr bwMode="auto">
          <a:xfrm>
            <a:off x="990600" y="2895600"/>
            <a:ext cx="7239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>
                <a:latin typeface=".VnTime" panose="020B7200000000000000" pitchFamily="34" charset="0"/>
              </a:rPr>
              <a:t>	</a:t>
            </a:r>
            <a:r>
              <a:rPr lang="en-US" sz="3200">
                <a:solidFill>
                  <a:schemeClr val="bg1"/>
                </a:solidFill>
                <a:latin typeface=".VnTime" panose="020B7200000000000000" pitchFamily="34" charset="0"/>
              </a:rPr>
              <a:t>Khi chia mét sè cho mét tÝch hai thõa sè , ta cã thÓ  chia sè ®ã cho mét thõa sè , råi lÊy kÕt qu¶ t×m ®­îc chia tiÕp cho thõa sè kia .</a:t>
            </a:r>
          </a:p>
        </p:txBody>
      </p:sp>
      <p:sp>
        <p:nvSpPr>
          <p:cNvPr id="11275" name="Rectangle 18"/>
          <p:cNvSpPr>
            <a:spLocks noChangeArrowheads="1"/>
          </p:cNvSpPr>
          <p:nvPr/>
        </p:nvSpPr>
        <p:spPr bwMode="auto">
          <a:xfrm>
            <a:off x="1371600" y="2438400"/>
            <a:ext cx="7381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80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</a:p>
        </p:txBody>
      </p:sp>
      <p:pic>
        <p:nvPicPr>
          <p:cNvPr id="11276" name="Picture 19" descr="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7287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0" descr="003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1" descr="003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144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2" descr="xmaslight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05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45" name="Rectangle 25"/>
          <p:cNvSpPr>
            <a:spLocks noChangeArrowheads="1"/>
          </p:cNvSpPr>
          <p:nvPr/>
        </p:nvSpPr>
        <p:spPr bwMode="auto">
          <a:xfrm>
            <a:off x="-228600" y="2590800"/>
            <a:ext cx="4724400" cy="2209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>
                <a:latin typeface=".VnTime" panose="020B7200000000000000" pitchFamily="34" charset="0"/>
              </a:rPr>
              <a:t>TÝnh gi¸ trÞ cña biÓu thøc:</a:t>
            </a:r>
          </a:p>
          <a:p>
            <a:pPr algn="ctr"/>
            <a:r>
              <a:rPr lang="en-US" sz="2800" b="1">
                <a:latin typeface=".VnTime" panose="020B7200000000000000" pitchFamily="34" charset="0"/>
              </a:rPr>
              <a:t> 36 : ( 2 x 3 )</a:t>
            </a:r>
          </a:p>
        </p:txBody>
      </p:sp>
      <p:sp>
        <p:nvSpPr>
          <p:cNvPr id="261146" name="Rectangle 26"/>
          <p:cNvSpPr>
            <a:spLocks noChangeArrowheads="1"/>
          </p:cNvSpPr>
          <p:nvPr/>
        </p:nvSpPr>
        <p:spPr bwMode="auto">
          <a:xfrm>
            <a:off x="4648200" y="2590800"/>
            <a:ext cx="4572000" cy="1447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</a:rPr>
              <a:t> 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Cách 1:  36 : ( 2 x  3)  =  36 : 6 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                                     =  6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261147" name="Rectangle 27"/>
          <p:cNvSpPr>
            <a:spLocks noChangeArrowheads="1"/>
          </p:cNvSpPr>
          <p:nvPr/>
        </p:nvSpPr>
        <p:spPr bwMode="auto">
          <a:xfrm>
            <a:off x="4648200" y="4114800"/>
            <a:ext cx="4495800" cy="152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</a:rPr>
              <a:t> 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Cách 2:  36 : ( 2 x 3 ) = 36 : 2 : 3  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                                    =  18 : 3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                                    =  6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261148" name="Rectangle 28"/>
          <p:cNvSpPr>
            <a:spLocks noChangeArrowheads="1"/>
          </p:cNvSpPr>
          <p:nvPr/>
        </p:nvSpPr>
        <p:spPr bwMode="auto">
          <a:xfrm>
            <a:off x="4648200" y="5638800"/>
            <a:ext cx="4495800" cy="152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</a:rPr>
              <a:t> 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Cách 3:  36 : ( 2 x 3 ) = 36 : 3 : 2 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                                    =  12 : 2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                                    =  6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261149" name="Oval 29"/>
          <p:cNvSpPr>
            <a:spLocks noChangeArrowheads="1"/>
          </p:cNvSpPr>
          <p:nvPr/>
        </p:nvSpPr>
        <p:spPr bwMode="auto">
          <a:xfrm>
            <a:off x="609600" y="5867400"/>
            <a:ext cx="1066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rgbClr val="FFFF00"/>
                </a:solidFill>
                <a:latin typeface=".VnTime" panose="020B7200000000000000" pitchFamily="34" charset="0"/>
              </a:rPr>
              <a:t>VÝ dô</a:t>
            </a:r>
          </a:p>
        </p:txBody>
      </p:sp>
      <p:sp>
        <p:nvSpPr>
          <p:cNvPr id="261150" name="Text Box 30"/>
          <p:cNvSpPr txBox="1">
            <a:spLocks noChangeArrowheads="1"/>
          </p:cNvSpPr>
          <p:nvPr/>
        </p:nvSpPr>
        <p:spPr bwMode="auto">
          <a:xfrm>
            <a:off x="762000" y="1752600"/>
            <a:ext cx="7543800" cy="819150"/>
          </a:xfrm>
          <a:prstGeom prst="rect">
            <a:avLst/>
          </a:prstGeom>
          <a:solidFill>
            <a:srgbClr val="0000FF"/>
          </a:solidFill>
          <a:ln w="57150" cmpd="thickThin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latin typeface=".VnTime" panose="020B7200000000000000" pitchFamily="34" charset="0"/>
              </a:rPr>
              <a:t>a : ( b x c ) = a : b : c = a : c :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1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1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1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1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149"/>
                  </p:tgtEl>
                </p:cond>
              </p:nextCondLst>
            </p:seq>
          </p:childTnLst>
        </p:cTn>
      </p:par>
    </p:tnLst>
    <p:bldLst>
      <p:bldP spid="261125" grpId="0" animBg="1"/>
      <p:bldP spid="261126" grpId="0" animBg="1"/>
      <p:bldP spid="261136" grpId="0" animBg="1"/>
      <p:bldP spid="261145" grpId="0" animBg="1"/>
      <p:bldP spid="261146" grpId="0" animBg="1"/>
      <p:bldP spid="261147" grpId="0" animBg="1"/>
      <p:bldP spid="261148" grpId="0" animBg="1"/>
      <p:bldP spid="261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5510A6-03EA-423F-B425-9AE9BF88A55F}" type="slidenum">
              <a:rPr lang="en-US"/>
              <a:pPr/>
              <a:t>5</a:t>
            </a:fld>
            <a:endParaRPr 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7772400" y="5334000"/>
          <a:ext cx="1371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lip" r:id="rId5" imgW="1999440" imgH="1831320" progId="MS_ClipArt_Gallery.2">
                  <p:embed/>
                </p:oleObj>
              </mc:Choice>
              <mc:Fallback>
                <p:oleObj name="Clip" r:id="rId5" imgW="1999440" imgH="183132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334000"/>
                        <a:ext cx="13716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990600" y="-122238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To¸n :</a:t>
            </a:r>
            <a:r>
              <a:rPr lang="en-US" sz="2800" b="1">
                <a:solidFill>
                  <a:srgbClr val="003300"/>
                </a:solidFill>
                <a:latin typeface=".VnTime" panose="020B7200000000000000" pitchFamily="34" charset="0"/>
              </a:rPr>
              <a:t>Chia mét sè cho mét tÝch </a:t>
            </a:r>
          </a:p>
        </p:txBody>
      </p:sp>
      <p:sp>
        <p:nvSpPr>
          <p:cNvPr id="319495" name="AutoShape 7"/>
          <p:cNvSpPr>
            <a:spLocks noChangeArrowheads="1"/>
          </p:cNvSpPr>
          <p:nvPr/>
        </p:nvSpPr>
        <p:spPr bwMode="auto">
          <a:xfrm>
            <a:off x="304800" y="1524000"/>
            <a:ext cx="1905000" cy="1295400"/>
          </a:xfrm>
          <a:prstGeom prst="irregularSeal1">
            <a:avLst/>
          </a:prstGeom>
          <a:solidFill>
            <a:srgbClr val="00FF00"/>
          </a:solidFill>
          <a:ln w="57150" cmpd="thickThin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Bài 1</a:t>
            </a:r>
          </a:p>
        </p:txBody>
      </p:sp>
      <p:sp>
        <p:nvSpPr>
          <p:cNvPr id="319512" name="Rectangle 24"/>
          <p:cNvSpPr>
            <a:spLocks noChangeArrowheads="1"/>
          </p:cNvSpPr>
          <p:nvPr/>
        </p:nvSpPr>
        <p:spPr bwMode="auto">
          <a:xfrm>
            <a:off x="1905000" y="1828800"/>
            <a:ext cx="65532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>
                <a:solidFill>
                  <a:srgbClr val="A50021"/>
                </a:solidFill>
                <a:latin typeface=".VnArial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Tính giá trị của biểu thức </a:t>
            </a:r>
            <a:r>
              <a:rPr lang="en-US" sz="2800" b="1">
                <a:latin typeface=".VnTime" panose="020B7200000000000000" pitchFamily="34" charset="0"/>
                <a:sym typeface="Wingdings" panose="05000000000000000000" pitchFamily="2" charset="2"/>
              </a:rPr>
              <a:t>b»ng ba c¸ch</a:t>
            </a:r>
          </a:p>
        </p:txBody>
      </p:sp>
      <p:sp>
        <p:nvSpPr>
          <p:cNvPr id="1031" name="Rectangle 25"/>
          <p:cNvSpPr>
            <a:spLocks noChangeArrowheads="1"/>
          </p:cNvSpPr>
          <p:nvPr/>
        </p:nvSpPr>
        <p:spPr bwMode="auto">
          <a:xfrm>
            <a:off x="228600" y="990600"/>
            <a:ext cx="22098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>
                <a:solidFill>
                  <a:srgbClr val="A50021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b="1">
                <a:latin typeface=".VnTime" panose="020B7200000000000000" pitchFamily="34" charset="0"/>
                <a:sym typeface="Wingdings" panose="05000000000000000000" pitchFamily="2" charset="2"/>
              </a:rPr>
              <a:t>LuyÖn tËp</a:t>
            </a:r>
          </a:p>
        </p:txBody>
      </p:sp>
      <p:sp>
        <p:nvSpPr>
          <p:cNvPr id="319515" name="Rectangle 27"/>
          <p:cNvSpPr>
            <a:spLocks noChangeArrowheads="1"/>
          </p:cNvSpPr>
          <p:nvPr/>
        </p:nvSpPr>
        <p:spPr bwMode="auto">
          <a:xfrm>
            <a:off x="2743200" y="2590800"/>
            <a:ext cx="3124200" cy="838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AutoNum type="alphaLcParenR"/>
            </a:pPr>
            <a:endParaRPr lang="en-US" sz="2800" b="1">
              <a:latin typeface="Times New Roman" panose="02020603050405020304" pitchFamily="18" charset="0"/>
            </a:endParaRPr>
          </a:p>
          <a:p>
            <a:pPr algn="ctr">
              <a:buFontTx/>
              <a:buAutoNum type="alphaLcParenR"/>
            </a:pPr>
            <a:r>
              <a:rPr lang="en-US" sz="2800" b="1">
                <a:latin typeface="Times New Roman" panose="02020603050405020304" pitchFamily="18" charset="0"/>
              </a:rPr>
              <a:t> 50 : ( 2 x 5 ) 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19517" name="Rectangle 29"/>
          <p:cNvSpPr>
            <a:spLocks noChangeArrowheads="1"/>
          </p:cNvSpPr>
          <p:nvPr/>
        </p:nvSpPr>
        <p:spPr bwMode="auto">
          <a:xfrm>
            <a:off x="2057400" y="3581400"/>
            <a:ext cx="4267200" cy="152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</a:rPr>
              <a:t> 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Cách 1:  50 : ( 2 x 5 )  =  50 : 10 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                                     =  5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19518" name="Rectangle 30"/>
          <p:cNvSpPr>
            <a:spLocks noChangeArrowheads="1"/>
          </p:cNvSpPr>
          <p:nvPr/>
        </p:nvSpPr>
        <p:spPr bwMode="auto">
          <a:xfrm>
            <a:off x="0" y="5257800"/>
            <a:ext cx="4419600" cy="152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</a:rPr>
              <a:t> 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Cách 2:  50 : ( 2 x 5 ) = 50 : 2 : 5  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                                    = 25 : 5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                                    = 5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                         </a:t>
            </a:r>
          </a:p>
        </p:txBody>
      </p:sp>
      <p:pic>
        <p:nvPicPr>
          <p:cNvPr id="1035" name="Picture 33" descr="2011_300102b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523" name="Rectangle 35"/>
          <p:cNvSpPr>
            <a:spLocks noChangeArrowheads="1"/>
          </p:cNvSpPr>
          <p:nvPr/>
        </p:nvSpPr>
        <p:spPr bwMode="auto">
          <a:xfrm>
            <a:off x="4495800" y="5257800"/>
            <a:ext cx="4419600" cy="152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</a:rPr>
              <a:t> 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Cách 3:  50 : ( 2 x 5 ) = 50 : 5 : 2  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                                    = 10 : 2</a:t>
            </a:r>
          </a:p>
          <a:p>
            <a:r>
              <a:rPr lang="en-US" sz="2400" b="1">
                <a:latin typeface="Times New Roman" panose="02020603050405020304" pitchFamily="18" charset="0"/>
              </a:rPr>
              <a:t>                                    = 5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1037" name="AutoShape 3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85800"/>
            <a:ext cx="6858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038" name="Text Box 38"/>
          <p:cNvSpPr txBox="1">
            <a:spLocks noChangeArrowheads="1"/>
          </p:cNvSpPr>
          <p:nvPr/>
        </p:nvSpPr>
        <p:spPr bwMode="auto">
          <a:xfrm>
            <a:off x="2362200" y="990600"/>
            <a:ext cx="6172200" cy="698500"/>
          </a:xfrm>
          <a:prstGeom prst="rect">
            <a:avLst/>
          </a:prstGeom>
          <a:solidFill>
            <a:srgbClr val="0000FF"/>
          </a:solidFill>
          <a:ln w="57150" cmpd="thickThin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.VnTime" panose="020B7200000000000000" pitchFamily="34" charset="0"/>
              </a:rPr>
              <a:t>a : ( b x c ) = a : b : c = a : c : b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5" grpId="0" animBg="1"/>
      <p:bldP spid="319512" grpId="0" animBg="1"/>
      <p:bldP spid="319517" grpId="0" animBg="1"/>
      <p:bldP spid="319518" grpId="0" animBg="1"/>
      <p:bldP spid="3195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732CBE-1BFC-44A8-9A22-C66276C56ED4}" type="slidenum">
              <a:rPr lang="en-US"/>
              <a:pPr/>
              <a:t>6</a:t>
            </a:fld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28600" y="1066800"/>
            <a:ext cx="2057400" cy="1219200"/>
          </a:xfrm>
          <a:prstGeom prst="irregularSeal1">
            <a:avLst/>
          </a:prstGeom>
          <a:solidFill>
            <a:srgbClr val="00FFFF"/>
          </a:solidFill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panose="02020603050405020304" pitchFamily="18" charset="0"/>
              </a:rPr>
              <a:t>Bài 2:</a:t>
            </a:r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2536825" y="1143000"/>
            <a:ext cx="6400800" cy="1371600"/>
          </a:xfrm>
          <a:prstGeom prst="rect">
            <a:avLst/>
          </a:prstGeom>
          <a:solidFill>
            <a:srgbClr val="0000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Chuyển mỗi phép chia sau đây thành </a:t>
            </a:r>
          </a:p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phép chia một số chia cho một tích </a:t>
            </a:r>
          </a:p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rồi tính ( theo mẫu )</a:t>
            </a:r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0" y="2770188"/>
            <a:ext cx="9144000" cy="20415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800" b="1">
              <a:latin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</a:rPr>
              <a:t>      Mẫu:   60 : 15   =   60 : ( 5 x 3 )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                               =   60 : 5 : 3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                               =   12 : 3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                               = 4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1828800" y="5181600"/>
            <a:ext cx="5105400" cy="1371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800" b="1">
              <a:latin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6000" b="1">
                <a:latin typeface="Times New Roman" panose="02020603050405020304" pitchFamily="18" charset="0"/>
              </a:rPr>
              <a:t>a)   80 : 40</a:t>
            </a:r>
            <a:r>
              <a:rPr lang="en-US" sz="2800" b="1">
                <a:latin typeface="Times New Roman" panose="02020603050405020304" pitchFamily="18" charset="0"/>
              </a:rPr>
              <a:t>                  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To¸n : </a:t>
            </a:r>
            <a:r>
              <a:rPr lang="en-US" sz="2800" b="1">
                <a:solidFill>
                  <a:srgbClr val="003300"/>
                </a:solidFill>
                <a:latin typeface=".VnTime" panose="020B7200000000000000" pitchFamily="34" charset="0"/>
              </a:rPr>
              <a:t>Chia mét sè cho mét tÝch </a:t>
            </a:r>
          </a:p>
        </p:txBody>
      </p:sp>
      <p:graphicFrame>
        <p:nvGraphicFramePr>
          <p:cNvPr id="2050" name="Object 13"/>
          <p:cNvGraphicFramePr>
            <a:graphicFrameLocks noChangeAspect="1"/>
          </p:cNvGraphicFramePr>
          <p:nvPr/>
        </p:nvGraphicFramePr>
        <p:xfrm>
          <a:off x="0" y="0"/>
          <a:ext cx="914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4" imgW="1278360" imgH="1274040" progId="MS_ClipArt_Gallery.2">
                  <p:embed/>
                </p:oleObj>
              </mc:Choice>
              <mc:Fallback>
                <p:oleObj name="Clip" r:id="rId4" imgW="1278360" imgH="127404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14" descr="2011_300102b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 animBg="1"/>
      <p:bldP spid="322566" grpId="0" animBg="1"/>
      <p:bldP spid="3225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923003-6923-459B-8C03-B72751E8FB86}" type="slidenum">
              <a:rPr lang="en-US"/>
              <a:pPr/>
              <a:t>7</a:t>
            </a:fld>
            <a:endParaRPr lang="en-US"/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276600" y="5334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3300"/>
                </a:solidFill>
                <a:latin typeface=".VnTime" panose="020B7200000000000000" pitchFamily="34" charset="0"/>
              </a:rPr>
              <a:t>To¸n</a:t>
            </a:r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2209800" y="990600"/>
            <a:ext cx="4800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00"/>
                </a:solidFill>
                <a:latin typeface=".VnTime" panose="020B7200000000000000" pitchFamily="34" charset="0"/>
              </a:rPr>
              <a:t>Chia mét sè cho mét tÝch</a:t>
            </a:r>
            <a:r>
              <a:rPr lang="en-US" b="1">
                <a:solidFill>
                  <a:srgbClr val="0033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2293" name="AutoShape 14"/>
          <p:cNvSpPr>
            <a:spLocks noChangeArrowheads="1"/>
          </p:cNvSpPr>
          <p:nvPr/>
        </p:nvSpPr>
        <p:spPr bwMode="auto">
          <a:xfrm>
            <a:off x="304800" y="1066800"/>
            <a:ext cx="1905000" cy="1295400"/>
          </a:xfrm>
          <a:prstGeom prst="irregularSeal1">
            <a:avLst/>
          </a:prstGeom>
          <a:solidFill>
            <a:srgbClr val="00FF00"/>
          </a:solidFill>
          <a:ln w="57150" cmpd="thickThin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Bài 2</a:t>
            </a:r>
          </a:p>
        </p:txBody>
      </p:sp>
      <p:sp>
        <p:nvSpPr>
          <p:cNvPr id="12294" name="Rectangle 20"/>
          <p:cNvSpPr>
            <a:spLocks noChangeArrowheads="1"/>
          </p:cNvSpPr>
          <p:nvPr/>
        </p:nvSpPr>
        <p:spPr bwMode="auto">
          <a:xfrm>
            <a:off x="2057400" y="1524000"/>
            <a:ext cx="6400800" cy="1219200"/>
          </a:xfrm>
          <a:prstGeom prst="rect">
            <a:avLst/>
          </a:prstGeom>
          <a:solidFill>
            <a:srgbClr val="0000FF"/>
          </a:solidFill>
          <a:ln w="76200" cmpd="tri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Chuyển mỗi phép chia sau đây thành </a:t>
            </a:r>
          </a:p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phép chia một số chia cho một tích </a:t>
            </a:r>
          </a:p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rồi tính ( theo mẫu )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72406" name="Text Box 22"/>
          <p:cNvSpPr txBox="1">
            <a:spLocks noChangeArrowheads="1"/>
          </p:cNvSpPr>
          <p:nvPr/>
        </p:nvSpPr>
        <p:spPr bwMode="auto">
          <a:xfrm>
            <a:off x="0" y="3668713"/>
            <a:ext cx="4876800" cy="3189287"/>
          </a:xfrm>
          <a:prstGeom prst="rect">
            <a:avLst/>
          </a:prstGeom>
          <a:solidFill>
            <a:srgbClr val="0000FF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sz="3600">
                <a:solidFill>
                  <a:schemeClr val="bg1"/>
                </a:solidFill>
                <a:latin typeface=".VnTime" panose="020B7200000000000000" pitchFamily="34" charset="0"/>
              </a:rPr>
              <a:t>80 : 40 = 80 :( 10 x 4 )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.VnTime" panose="020B7200000000000000" pitchFamily="34" charset="0"/>
              </a:rPr>
              <a:t>               = 80 : 10 : 4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.VnTime" panose="020B7200000000000000" pitchFamily="34" charset="0"/>
              </a:rPr>
              <a:t>               = 8   :  4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.VnTime" panose="020B7200000000000000" pitchFamily="34" charset="0"/>
              </a:rPr>
              <a:t>               = 2</a:t>
            </a:r>
          </a:p>
        </p:txBody>
      </p:sp>
      <p:sp>
        <p:nvSpPr>
          <p:cNvPr id="272407" name="Rectangle 23"/>
          <p:cNvSpPr>
            <a:spLocks noChangeArrowheads="1"/>
          </p:cNvSpPr>
          <p:nvPr/>
        </p:nvSpPr>
        <p:spPr bwMode="auto">
          <a:xfrm>
            <a:off x="0" y="3505200"/>
            <a:ext cx="9220200" cy="3352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</a:rPr>
              <a:t> a. </a:t>
            </a:r>
            <a:r>
              <a:rPr lang="en-US" sz="2800" b="1" i="1" u="sng">
                <a:latin typeface="Times New Roman" panose="02020603050405020304" pitchFamily="18" charset="0"/>
              </a:rPr>
              <a:t>Cách 1</a:t>
            </a:r>
            <a:r>
              <a:rPr lang="en-US" sz="2800" b="1">
                <a:latin typeface="Times New Roman" panose="02020603050405020304" pitchFamily="18" charset="0"/>
              </a:rPr>
              <a:t>:                                              </a:t>
            </a:r>
            <a:r>
              <a:rPr lang="en-US" sz="2800" b="1" i="1" u="sng">
                <a:latin typeface="Times New Roman" panose="02020603050405020304" pitchFamily="18" charset="0"/>
              </a:rPr>
              <a:t>Cách 2</a:t>
            </a:r>
            <a:r>
              <a:rPr lang="en-US" sz="2800" b="1">
                <a:latin typeface="Times New Roman" panose="02020603050405020304" pitchFamily="18" charset="0"/>
              </a:rPr>
              <a:t>: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    80 : 40  =  80  : ( 10 x 4 )             80 : 40 =  80 : ( 8 x 5 ) 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                  =  80  : 10 :  4                             =  80 : 8 : 5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                  =  8    :  4                                    =  10  :  5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                  =  2                                             =  2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272409" name="Text Box 25"/>
          <p:cNvSpPr txBox="1">
            <a:spLocks noChangeArrowheads="1"/>
          </p:cNvSpPr>
          <p:nvPr/>
        </p:nvSpPr>
        <p:spPr bwMode="auto">
          <a:xfrm>
            <a:off x="4724400" y="3592513"/>
            <a:ext cx="4648200" cy="3189287"/>
          </a:xfrm>
          <a:prstGeom prst="rect">
            <a:avLst/>
          </a:prstGeom>
          <a:solidFill>
            <a:srgbClr val="0000FF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.VnTime" panose="020B7200000000000000" pitchFamily="34" charset="0"/>
              </a:rPr>
              <a:t>b.75 : 25 = 75 :( 5 x 5 )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.VnTime" panose="020B7200000000000000" pitchFamily="34" charset="0"/>
              </a:rPr>
              <a:t>               = 75 : 5 : 5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.VnTime" panose="020B7200000000000000" pitchFamily="34" charset="0"/>
              </a:rPr>
              <a:t>               = 15   :  5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.VnTime" panose="020B7200000000000000" pitchFamily="34" charset="0"/>
              </a:rPr>
              <a:t>               = 3</a:t>
            </a:r>
          </a:p>
        </p:txBody>
      </p:sp>
      <p:sp>
        <p:nvSpPr>
          <p:cNvPr id="12298" name="AutoShape 2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3000" y="533400"/>
            <a:ext cx="914400" cy="685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72412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533400"/>
            <a:ext cx="838200" cy="685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72413" name="Rectangle 29"/>
          <p:cNvSpPr>
            <a:spLocks noChangeArrowheads="1"/>
          </p:cNvSpPr>
          <p:nvPr/>
        </p:nvSpPr>
        <p:spPr bwMode="auto">
          <a:xfrm>
            <a:off x="0" y="3581400"/>
            <a:ext cx="4724400" cy="3276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800" b="1">
              <a:latin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4800" b="1">
                <a:latin typeface="Times New Roman" panose="02020603050405020304" pitchFamily="18" charset="0"/>
              </a:rPr>
              <a:t>b)   75 : 25                 </a:t>
            </a:r>
          </a:p>
          <a:p>
            <a:r>
              <a:rPr lang="en-US" sz="2800" b="1">
                <a:latin typeface="Times New Roman" panose="02020603050405020304" pitchFamily="18" charset="0"/>
              </a:rPr>
              <a:t>                          </a:t>
            </a:r>
          </a:p>
        </p:txBody>
      </p:sp>
    </p:spTree>
  </p:cSld>
  <p:clrMapOvr>
    <a:masterClrMapping/>
  </p:clrMapOvr>
  <p:transition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2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2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2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2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4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2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724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413"/>
                  </p:tgtEl>
                </p:cond>
              </p:nextCondLst>
            </p:seq>
          </p:childTnLst>
        </p:cTn>
      </p:par>
    </p:tnLst>
    <p:bldLst>
      <p:bldP spid="272406" grpId="0" animBg="1"/>
      <p:bldP spid="272407" grpId="0" animBg="1"/>
      <p:bldP spid="272407" grpId="1" animBg="1"/>
      <p:bldP spid="272409" grpId="0" animBg="1"/>
      <p:bldP spid="2724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6847A4-871D-45B4-9E98-F354D39C32CE}" type="slidenum">
              <a:rPr lang="en-US"/>
              <a:pPr/>
              <a:t>8</a:t>
            </a:fld>
            <a:endParaRPr lang="en-US"/>
          </a:p>
        </p:txBody>
      </p:sp>
      <p:pic>
        <p:nvPicPr>
          <p:cNvPr id="13316" name="Picture 14" descr="xmaslight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5" descr="003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6" descr="003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2954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WordArt 19"/>
          <p:cNvSpPr>
            <a:spLocks noChangeArrowheads="1" noChangeShapeType="1" noTextEdit="1"/>
          </p:cNvSpPr>
          <p:nvPr/>
        </p:nvSpPr>
        <p:spPr bwMode="auto">
          <a:xfrm>
            <a:off x="2884833" y="2144884"/>
            <a:ext cx="2990850" cy="2735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Trß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ch¬i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20" name="WordArt 20"/>
          <p:cNvSpPr>
            <a:spLocks noChangeArrowheads="1" noChangeShapeType="1" noTextEdit="1"/>
          </p:cNvSpPr>
          <p:nvPr/>
        </p:nvSpPr>
        <p:spPr bwMode="auto">
          <a:xfrm>
            <a:off x="2199033" y="4278484"/>
            <a:ext cx="432435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0"/>
                <a:solidFill>
                  <a:srgbClr val="FF0000"/>
                </a:solidFill>
                <a:latin typeface=".VnTimeH" panose="020B7200000000000000" pitchFamily="34" charset="0"/>
              </a:rPr>
              <a:t>Thö</a:t>
            </a:r>
            <a:r>
              <a:rPr lang="en-US" sz="3600" b="1" i="1" kern="10" dirty="0">
                <a:ln w="0"/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sz="3600" b="1" i="1" kern="10" dirty="0" err="1">
                <a:ln w="0"/>
                <a:solidFill>
                  <a:srgbClr val="FF0000"/>
                </a:solidFill>
                <a:latin typeface=".VnTimeH" panose="020B7200000000000000" pitchFamily="34" charset="0"/>
              </a:rPr>
              <a:t>tµi</a:t>
            </a:r>
            <a:r>
              <a:rPr lang="en-US" sz="3600" b="1" i="1" kern="10" dirty="0">
                <a:ln w="0"/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sz="3600" b="1" i="1" kern="10" dirty="0" err="1">
                <a:ln w="0"/>
                <a:solidFill>
                  <a:srgbClr val="FF0000"/>
                </a:solidFill>
                <a:latin typeface=".VnTimeH" panose="020B7200000000000000" pitchFamily="34" charset="0"/>
              </a:rPr>
              <a:t>cña</a:t>
            </a:r>
            <a:r>
              <a:rPr lang="en-US" sz="3600" b="1" i="1" kern="10" dirty="0">
                <a:ln w="0"/>
                <a:solidFill>
                  <a:srgbClr val="FF0000"/>
                </a:solidFill>
                <a:latin typeface=".VnTimeH" panose="020B7200000000000000" pitchFamily="34" charset="0"/>
              </a:rPr>
              <a:t> b¹n</a:t>
            </a:r>
          </a:p>
        </p:txBody>
      </p:sp>
      <p:pic>
        <p:nvPicPr>
          <p:cNvPr id="13322" name="Picture 22" descr="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2323754"/>
            <a:ext cx="169227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3" descr="rooster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816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4" descr="rooster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244-0607-4E6A-B66D-4AC00603CED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BE6847A4-871D-45B4-9E98-F354D39C32C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14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00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00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2954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9"/>
          <p:cNvSpPr>
            <a:spLocks noChangeArrowheads="1" noChangeShapeType="1" noTextEdit="1"/>
          </p:cNvSpPr>
          <p:nvPr/>
        </p:nvSpPr>
        <p:spPr bwMode="auto">
          <a:xfrm>
            <a:off x="2884833" y="2144884"/>
            <a:ext cx="2990850" cy="2735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Trß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ch¬i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2199033" y="4278484"/>
            <a:ext cx="432435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0"/>
                <a:solidFill>
                  <a:srgbClr val="FF0000"/>
                </a:solidFill>
                <a:latin typeface=".VnTimeH" panose="020B7200000000000000" pitchFamily="34" charset="0"/>
              </a:rPr>
              <a:t>Thö</a:t>
            </a:r>
            <a:r>
              <a:rPr lang="en-US" sz="3600" b="1" i="1" kern="10" dirty="0">
                <a:ln w="0"/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sz="3600" b="1" i="1" kern="10" dirty="0" err="1">
                <a:ln w="0"/>
                <a:solidFill>
                  <a:srgbClr val="FF0000"/>
                </a:solidFill>
                <a:latin typeface=".VnTimeH" panose="020B7200000000000000" pitchFamily="34" charset="0"/>
              </a:rPr>
              <a:t>tµi</a:t>
            </a:r>
            <a:r>
              <a:rPr lang="en-US" sz="3600" b="1" i="1" kern="10" dirty="0">
                <a:ln w="0"/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sz="3600" b="1" i="1" kern="10" dirty="0" err="1">
                <a:ln w="0"/>
                <a:solidFill>
                  <a:srgbClr val="FF0000"/>
                </a:solidFill>
                <a:latin typeface=".VnTimeH" panose="020B7200000000000000" pitchFamily="34" charset="0"/>
              </a:rPr>
              <a:t>cña</a:t>
            </a:r>
            <a:r>
              <a:rPr lang="en-US" sz="3600" b="1" i="1" kern="10" dirty="0">
                <a:ln w="0"/>
                <a:solidFill>
                  <a:srgbClr val="FF0000"/>
                </a:solidFill>
                <a:latin typeface=".VnTimeH" panose="020B7200000000000000" pitchFamily="34" charset="0"/>
              </a:rPr>
              <a:t> b¹n</a:t>
            </a:r>
          </a:p>
        </p:txBody>
      </p:sp>
      <p:pic>
        <p:nvPicPr>
          <p:cNvPr id="14" name="Picture 22" descr="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2323754"/>
            <a:ext cx="169227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3" descr="rooster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816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rooster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3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2631</TotalTime>
  <Words>1168</Words>
  <Application>Microsoft Office PowerPoint</Application>
  <PresentationFormat>On-screen Show (4:3)</PresentationFormat>
  <Paragraphs>287</Paragraphs>
  <Slides>29</Slides>
  <Notes>6</Notes>
  <HiddenSlides>0</HiddenSlides>
  <MMClips>12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.VnArial</vt:lpstr>
      <vt:lpstr>.VnAristote</vt:lpstr>
      <vt:lpstr>.VnTime</vt:lpstr>
      <vt:lpstr>.VnTimeH</vt:lpstr>
      <vt:lpstr>Arial</vt:lpstr>
      <vt:lpstr>Garamond</vt:lpstr>
      <vt:lpstr>Times New Roman</vt:lpstr>
      <vt:lpstr>Verdana</vt:lpstr>
      <vt:lpstr>VNI-Jamai</vt:lpstr>
      <vt:lpstr>Wingdings</vt:lpstr>
      <vt:lpstr>Watermark</vt:lpstr>
      <vt:lpstr>Mountain Top</vt:lpstr>
      <vt:lpstr>Clip</vt:lpstr>
      <vt:lpstr>PowerPoint Presentation</vt:lpstr>
      <vt:lpstr>To¸n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ATN INTECH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ATN</dc:creator>
  <cp:lastModifiedBy>Lenovo</cp:lastModifiedBy>
  <cp:revision>96</cp:revision>
  <dcterms:created xsi:type="dcterms:W3CDTF">2009-10-15T09:22:17Z</dcterms:created>
  <dcterms:modified xsi:type="dcterms:W3CDTF">2020-12-10T02:16:33Z</dcterms:modified>
</cp:coreProperties>
</file>