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364" r:id="rId3"/>
    <p:sldId id="369" r:id="rId4"/>
    <p:sldId id="333" r:id="rId5"/>
    <p:sldId id="344" r:id="rId6"/>
    <p:sldId id="337" r:id="rId7"/>
    <p:sldId id="370" r:id="rId8"/>
    <p:sldId id="371" r:id="rId9"/>
    <p:sldId id="373" r:id="rId10"/>
    <p:sldId id="322" r:id="rId11"/>
    <p:sldId id="345" r:id="rId12"/>
    <p:sldId id="351" r:id="rId13"/>
    <p:sldId id="350" r:id="rId14"/>
    <p:sldId id="353" r:id="rId15"/>
    <p:sldId id="356" r:id="rId16"/>
    <p:sldId id="354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99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336" y="9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2262" custLinFactNeighborY="-8411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4689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3D6DF1D-CB30-4941-9C34-E802C98DDA54}" type="presOf" srcId="{5BE2D0CB-5BBD-4A03-A3CB-F48B34989FA3}" destId="{3059196D-AF0C-4463-A93E-812664631BA3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10E314B4-3504-438E-AE30-871D8778769A}" type="presOf" srcId="{5DD8EB11-5406-4D7D-A4B3-982550787B16}" destId="{16095D2C-57B4-48CA-953C-267BD9DD484B}" srcOrd="0" destOrd="0" presId="urn:microsoft.com/office/officeart/2008/layout/VerticalCurvedList"/>
    <dgm:cxn modelId="{1A492CBF-CE2E-4D50-B2AE-C2BC90B0D6A1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2BF1C6F4-A5BF-421A-81B8-7DEB031EDCF5}" type="presOf" srcId="{2539990F-C84A-42AC-88CF-45ED9AC1F08B}" destId="{DB69836F-FE00-4372-B69A-DF0D28029991}" srcOrd="0" destOrd="0" presId="urn:microsoft.com/office/officeart/2008/layout/VerticalCurvedList"/>
    <dgm:cxn modelId="{E616B4F8-57E5-4A29-8241-6D788ED0141B}" type="presOf" srcId="{C9CE7A57-E5A3-450C-8737-C72D44C4E0F3}" destId="{D0EDBA11-CE96-4FCC-BFE8-4DE9D160E032}" srcOrd="0" destOrd="0" presId="urn:microsoft.com/office/officeart/2008/layout/VerticalCurvedList"/>
    <dgm:cxn modelId="{F618EDEF-72FB-4758-AAAE-40E84D875987}" type="presParOf" srcId="{3059196D-AF0C-4463-A93E-812664631BA3}" destId="{558D9870-05E2-484E-9241-818D42D9FADA}" srcOrd="0" destOrd="0" presId="urn:microsoft.com/office/officeart/2008/layout/VerticalCurvedList"/>
    <dgm:cxn modelId="{10E0E3E7-6F8B-4A2C-BB31-49FC2E2D7636}" type="presParOf" srcId="{558D9870-05E2-484E-9241-818D42D9FADA}" destId="{39FD721C-A262-4C4E-B494-AC1732E6F3A0}" srcOrd="0" destOrd="0" presId="urn:microsoft.com/office/officeart/2008/layout/VerticalCurvedList"/>
    <dgm:cxn modelId="{516C34CC-99B1-48AD-943A-4AA673CB9466}" type="presParOf" srcId="{39FD721C-A262-4C4E-B494-AC1732E6F3A0}" destId="{849B6A22-FC21-4DC5-A1AF-CBADFA6E7F70}" srcOrd="0" destOrd="0" presId="urn:microsoft.com/office/officeart/2008/layout/VerticalCurvedList"/>
    <dgm:cxn modelId="{C1465FCE-B487-463E-A000-2E5EE09306B0}" type="presParOf" srcId="{39FD721C-A262-4C4E-B494-AC1732E6F3A0}" destId="{D0EDBA11-CE96-4FCC-BFE8-4DE9D160E032}" srcOrd="1" destOrd="0" presId="urn:microsoft.com/office/officeart/2008/layout/VerticalCurvedList"/>
    <dgm:cxn modelId="{E18D283E-1579-4837-96E3-7F97AAC834B9}" type="presParOf" srcId="{39FD721C-A262-4C4E-B494-AC1732E6F3A0}" destId="{AF90F929-E81A-499C-8856-3125BD5771DB}" srcOrd="2" destOrd="0" presId="urn:microsoft.com/office/officeart/2008/layout/VerticalCurvedList"/>
    <dgm:cxn modelId="{70E0D23B-9637-4307-B07D-BA5BD3D19C35}" type="presParOf" srcId="{39FD721C-A262-4C4E-B494-AC1732E6F3A0}" destId="{AC2B4F2C-FF8C-404D-92B0-C7C0A29210D1}" srcOrd="3" destOrd="0" presId="urn:microsoft.com/office/officeart/2008/layout/VerticalCurvedList"/>
    <dgm:cxn modelId="{2E3949E0-484C-4E03-89F8-092322373CDA}" type="presParOf" srcId="{558D9870-05E2-484E-9241-818D42D9FADA}" destId="{16095D2C-57B4-48CA-953C-267BD9DD484B}" srcOrd="1" destOrd="0" presId="urn:microsoft.com/office/officeart/2008/layout/VerticalCurvedList"/>
    <dgm:cxn modelId="{04AC801F-1A8D-402B-B406-18BF8486C61E}" type="presParOf" srcId="{558D9870-05E2-484E-9241-818D42D9FADA}" destId="{57F98E08-EB63-4773-8250-9B6C8F0D79DB}" srcOrd="2" destOrd="0" presId="urn:microsoft.com/office/officeart/2008/layout/VerticalCurvedList"/>
    <dgm:cxn modelId="{4A114C03-EF48-45BE-8212-E6AEA931AA99}" type="presParOf" srcId="{57F98E08-EB63-4773-8250-9B6C8F0D79DB}" destId="{73F439AE-4020-45C5-B27A-2DB6095092F8}" srcOrd="0" destOrd="0" presId="urn:microsoft.com/office/officeart/2008/layout/VerticalCurvedList"/>
    <dgm:cxn modelId="{07FF738F-7927-4308-8C38-D3B8FC3FCCB6}" type="presParOf" srcId="{558D9870-05E2-484E-9241-818D42D9FADA}" destId="{DB69836F-FE00-4372-B69A-DF0D28029991}" srcOrd="3" destOrd="0" presId="urn:microsoft.com/office/officeart/2008/layout/VerticalCurvedList"/>
    <dgm:cxn modelId="{20E8C6AF-192C-4BE5-8C25-FF8E61168FEE}" type="presParOf" srcId="{558D9870-05E2-484E-9241-818D42D9FADA}" destId="{A23500C6-60B1-485B-9CAE-0E2BED65C988}" srcOrd="4" destOrd="0" presId="urn:microsoft.com/office/officeart/2008/layout/VerticalCurvedList"/>
    <dgm:cxn modelId="{0EFFF490-2858-40CC-B04A-462738E6D1F9}" type="presParOf" srcId="{A23500C6-60B1-485B-9CAE-0E2BED65C988}" destId="{425517B2-2BDC-437A-9C2F-A102F25D4FDA}" srcOrd="0" destOrd="0" presId="urn:microsoft.com/office/officeart/2008/layout/VerticalCurvedList"/>
    <dgm:cxn modelId="{B9A6E323-9582-4239-9BE6-402F69A9F50B}" type="presParOf" srcId="{558D9870-05E2-484E-9241-818D42D9FADA}" destId="{7A289A2F-41D2-4310-A18C-8347F89AA6B9}" srcOrd="5" destOrd="0" presId="urn:microsoft.com/office/officeart/2008/layout/VerticalCurvedList"/>
    <dgm:cxn modelId="{00D30791-B2D5-488D-83C8-0FB21BB2F48F}" type="presParOf" srcId="{558D9870-05E2-484E-9241-818D42D9FADA}" destId="{9E66E6D6-CB41-453D-81E8-440C0CD6FAC5}" srcOrd="6" destOrd="0" presId="urn:microsoft.com/office/officeart/2008/layout/VerticalCurvedList"/>
    <dgm:cxn modelId="{1343A711-098D-47C7-A197-A19C9C678CFB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3561230" y="-532806"/>
          <a:ext cx="4131930" cy="4131930"/>
        </a:xfrm>
        <a:prstGeom prst="blockArc">
          <a:avLst>
            <a:gd name="adj1" fmla="val 18900000"/>
            <a:gd name="adj2" fmla="val 2700000"/>
            <a:gd name="adj3" fmla="val 52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467919" y="255050"/>
          <a:ext cx="6070468" cy="6132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778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919" y="255050"/>
        <a:ext cx="6070468" cy="613263"/>
      </dsp:txXfrm>
    </dsp:sp>
    <dsp:sp modelId="{73F439AE-4020-45C5-B27A-2DB6095092F8}">
      <dsp:nvSpPr>
        <dsp:cNvPr id="0" name=""/>
        <dsp:cNvSpPr/>
      </dsp:nvSpPr>
      <dsp:spPr>
        <a:xfrm>
          <a:off x="-50454" y="177693"/>
          <a:ext cx="766579" cy="7665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296534" y="1197770"/>
          <a:ext cx="6227988" cy="613263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86778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534" y="1197770"/>
        <a:ext cx="6227988" cy="613263"/>
      </dsp:txXfrm>
    </dsp:sp>
    <dsp:sp modelId="{425517B2-2BDC-437A-9C2F-A102F25D4FDA}">
      <dsp:nvSpPr>
        <dsp:cNvPr id="0" name=""/>
        <dsp:cNvSpPr/>
      </dsp:nvSpPr>
      <dsp:spPr>
        <a:xfrm>
          <a:off x="172466" y="1149868"/>
          <a:ext cx="766579" cy="7665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69893" y="2117665"/>
          <a:ext cx="6453089" cy="613263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86778" tIns="83820" rIns="83820" bIns="8382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893" y="2117665"/>
        <a:ext cx="6453089" cy="613263"/>
      </dsp:txXfrm>
    </dsp:sp>
    <dsp:sp modelId="{EF00C9D1-86B1-44BB-AAE8-BD1D1EE09133}">
      <dsp:nvSpPr>
        <dsp:cNvPr id="0" name=""/>
        <dsp:cNvSpPr/>
      </dsp:nvSpPr>
      <dsp:spPr>
        <a:xfrm>
          <a:off x="-50454" y="2069763"/>
          <a:ext cx="766579" cy="7665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F162E-EA49-4481-849B-F9EBCBD02BA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C166-C6EA-4ACB-B030-9B63D0602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9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CFC0092D-54D6-42EE-8C11-5FA3AE1474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368C8F7B-7ECC-4399-9476-E3693039D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3DBA4DE6-28F6-4A96-B303-085A0F07AB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33664A-6CE2-4CE1-BA76-9BEA0521A37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133C8-8388-4E64-BCD4-8DAB8B2250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slide" Target="slide15.xml"/><Relationship Id="rId7" Type="http://schemas.openxmlformats.org/officeDocument/2006/relationships/image" Target="../media/image88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93.wmf"/><Relationship Id="rId3" Type="http://schemas.openxmlformats.org/officeDocument/2006/relationships/audio" Target="../media/audio1.wav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2.wmf"/><Relationship Id="rId5" Type="http://schemas.openxmlformats.org/officeDocument/2006/relationships/image" Target="../media/image84.jpeg"/><Relationship Id="rId15" Type="http://schemas.openxmlformats.org/officeDocument/2006/relationships/image" Target="../media/image94.wmf"/><Relationship Id="rId10" Type="http://schemas.openxmlformats.org/officeDocument/2006/relationships/oleObject" Target="../embeddings/oleObject3.bin"/><Relationship Id="rId4" Type="http://schemas.openxmlformats.org/officeDocument/2006/relationships/audio" Target="../media/audio2.wav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7" Type="http://schemas.openxmlformats.org/officeDocument/2006/relationships/image" Target="../media/image98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310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openxmlformats.org/officeDocument/2006/relationships/image" Target="../media/image510.pn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30.png"/><Relationship Id="rId2" Type="http://schemas.openxmlformats.org/officeDocument/2006/relationships/image" Target="../media/image14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22.png"/><Relationship Id="rId19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3006" y="1314451"/>
            <a:ext cx="7426072" cy="1713932"/>
          </a:xfrm>
          <a:prstGeom prst="rect">
            <a:avLst/>
          </a:prstGeom>
          <a:noFill/>
          <a:ln>
            <a:noFill/>
          </a:ln>
        </p:spPr>
        <p:txBody>
          <a:bodyPr wrap="non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tabLst>
                <a:tab pos="1946672" algn="l"/>
              </a:tabLst>
            </a:pPr>
            <a:r>
              <a:rPr lang="en-US" sz="36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</a:t>
            </a:r>
          </a:p>
          <a:p>
            <a:pPr algn="ctr">
              <a:tabLst>
                <a:tab pos="1946672" algn="l"/>
              </a:tabLst>
            </a:pPr>
            <a:endParaRPr lang="en-US" sz="3600" b="1" dirty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946672" algn="l"/>
              </a:tabLst>
            </a:pPr>
            <a:r>
              <a:rPr lang="en-US" sz="3600" b="1" dirty="0" err="1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011565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28141"/>
            <a:ext cx="37828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30375" y="3991242"/>
                <a:ext cx="3456133" cy="7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9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Đáp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9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ngày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375" y="3991242"/>
                <a:ext cx="3456133" cy="791370"/>
              </a:xfrm>
              <a:prstGeom prst="rect">
                <a:avLst/>
              </a:prstGeom>
              <a:blipFill>
                <a:blip r:embed="rId2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163869" y="2468488"/>
            <a:ext cx="0" cy="2512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217280" y="2109341"/>
            <a:ext cx="145264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59281" y="3131285"/>
                <a:ext cx="960519" cy="887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281" y="3131285"/>
                <a:ext cx="960519" cy="887551"/>
              </a:xfrm>
              <a:prstGeom prst="rect">
                <a:avLst/>
              </a:prstGeom>
              <a:blipFill>
                <a:blip r:embed="rId3"/>
                <a:stretch>
                  <a:fillRect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960057" y="3131286"/>
                <a:ext cx="2040943" cy="879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057" y="3131286"/>
                <a:ext cx="2040943" cy="879600"/>
              </a:xfrm>
              <a:prstGeom prst="rect">
                <a:avLst/>
              </a:prstGeom>
              <a:blipFill>
                <a:blip r:embed="rId4"/>
                <a:stretch>
                  <a:fillRect r="-5075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238419" y="2109341"/>
            <a:ext cx="1409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1000" y="557286"/>
                <a:ext cx="8494573" cy="1572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ngủ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ngủ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57286"/>
                <a:ext cx="8494573" cy="1572482"/>
              </a:xfrm>
              <a:prstGeom prst="rect">
                <a:avLst/>
              </a:prstGeom>
              <a:blipFill>
                <a:blip r:embed="rId5"/>
                <a:stretch>
                  <a:fillRect l="-1508" t="-3876" r="-1436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51"/>
          <p:cNvSpPr txBox="1">
            <a:spLocks noChangeArrowheads="1"/>
          </p:cNvSpPr>
          <p:nvPr/>
        </p:nvSpPr>
        <p:spPr bwMode="auto">
          <a:xfrm>
            <a:off x="0" y="2596575"/>
            <a:ext cx="416386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1" name="Text Box 53"/>
          <p:cNvSpPr txBox="1">
            <a:spLocks noChangeArrowheads="1"/>
          </p:cNvSpPr>
          <p:nvPr/>
        </p:nvSpPr>
        <p:spPr bwMode="auto">
          <a:xfrm>
            <a:off x="0" y="3510975"/>
            <a:ext cx="3505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    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Text Box 57"/>
          <p:cNvSpPr txBox="1">
            <a:spLocks noChangeArrowheads="1"/>
          </p:cNvSpPr>
          <p:nvPr/>
        </p:nvSpPr>
        <p:spPr bwMode="auto">
          <a:xfrm>
            <a:off x="10510" y="4261960"/>
            <a:ext cx="372329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…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052262" y="2468488"/>
                <a:ext cx="452938" cy="798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262" y="2468488"/>
                <a:ext cx="452938" cy="7988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209800" y="3409950"/>
                <a:ext cx="452938" cy="790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409950"/>
                <a:ext cx="452938" cy="7907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60"/>
          <p:cNvSpPr txBox="1">
            <a:spLocks noChangeArrowheads="1"/>
          </p:cNvSpPr>
          <p:nvPr/>
        </p:nvSpPr>
        <p:spPr bwMode="auto">
          <a:xfrm>
            <a:off x="4343400" y="2571750"/>
            <a:ext cx="5105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5" grpId="0"/>
      <p:bldP spid="2" grpId="0"/>
      <p:bldP spid="18" grpId="0"/>
      <p:bldP spid="19" grpId="0"/>
      <p:bldP spid="21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28951" y="1771650"/>
            <a:ext cx="316001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4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TRÒ CHƠI </a:t>
            </a:r>
          </a:p>
        </p:txBody>
      </p:sp>
      <p:pic>
        <p:nvPicPr>
          <p:cNvPr id="8195" name="Picture 5" descr="nhom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936457" y="42863"/>
            <a:ext cx="564356" cy="180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nhom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40819" y="-85725"/>
            <a:ext cx="564356" cy="180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nhom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664369"/>
            <a:ext cx="571500" cy="156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 descr="nhom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4225" y="553642"/>
            <a:ext cx="571500" cy="156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1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7981" y="2400300"/>
            <a:ext cx="628650" cy="7096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E0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10243" name="Picture 64" descr="HO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300" y="4086228"/>
            <a:ext cx="914400" cy="87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2514600" y="400050"/>
            <a:ext cx="1257300" cy="74295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29151" y="275647"/>
            <a:ext cx="1361238" cy="867353"/>
          </a:xfrm>
          <a:prstGeom prst="rect">
            <a:avLst/>
          </a:prstGeom>
          <a:blipFill rotWithShape="0"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71802" y="2231571"/>
            <a:ext cx="1077746" cy="867353"/>
          </a:xfrm>
          <a:prstGeom prst="rect">
            <a:avLst/>
          </a:prstGeom>
          <a:blipFill rotWithShape="0">
            <a:blip r:embed="rId6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57850" y="2242456"/>
            <a:ext cx="1065581" cy="867353"/>
          </a:xfrm>
          <a:prstGeom prst="rect">
            <a:avLst/>
          </a:prstGeom>
          <a:blipFill rotWithShape="0">
            <a:blip r:embed="rId7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47585" y="3429000"/>
            <a:ext cx="962186" cy="867353"/>
          </a:xfrm>
          <a:prstGeom prst="rect">
            <a:avLst/>
          </a:prstGeom>
          <a:blipFill rotWithShape="0">
            <a:blip r:embed="rId8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6829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WordArt 9"/>
          <p:cNvSpPr>
            <a:spLocks noChangeArrowheads="1" noChangeShapeType="1" noTextEdit="1"/>
          </p:cNvSpPr>
          <p:nvPr/>
        </p:nvSpPr>
        <p:spPr bwMode="auto">
          <a:xfrm>
            <a:off x="1224260" y="128588"/>
            <a:ext cx="2841924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795712" y="952500"/>
            <a:ext cx="1157288" cy="1085850"/>
            <a:chOff x="180" y="1284"/>
            <a:chExt cx="1296" cy="912"/>
          </a:xfrm>
          <a:noFill/>
        </p:grpSpPr>
        <p:sp>
          <p:nvSpPr>
            <p:cNvPr id="85003" name="Rectangle 11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0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8564168"/>
                </p:ext>
              </p:extLst>
            </p:nvPr>
          </p:nvGraphicFramePr>
          <p:xfrm>
            <a:off x="367" y="1392"/>
            <a:ext cx="977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" name="Equation" r:id="rId6" imgW="393529" imgH="393529" progId="Equation.3">
                    <p:embed/>
                  </p:oleObj>
                </mc:Choice>
                <mc:Fallback>
                  <p:oleObj name="Equation" r:id="rId6" imgW="393529" imgH="393529" progId="Equation.3">
                    <p:embed/>
                    <p:pic>
                      <p:nvPicPr>
                        <p:cNvPr id="8500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" y="1392"/>
                          <a:ext cx="977" cy="67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005" name="WordArt 13"/>
          <p:cNvSpPr>
            <a:spLocks noChangeArrowheads="1" noChangeShapeType="1" noTextEdit="1"/>
          </p:cNvSpPr>
          <p:nvPr/>
        </p:nvSpPr>
        <p:spPr bwMode="auto">
          <a:xfrm>
            <a:off x="1194396" y="2257172"/>
            <a:ext cx="2871788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600325" y="2743200"/>
            <a:ext cx="1157288" cy="108585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07" name="Rectangle 15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08" name="Object 16"/>
            <p:cNvGraphicFramePr>
              <a:graphicFrameLocks noChangeAspect="1"/>
            </p:cNvGraphicFramePr>
            <p:nvPr/>
          </p:nvGraphicFramePr>
          <p:xfrm>
            <a:off x="761" y="1392"/>
            <a:ext cx="39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2" name="Equation" r:id="rId8" imgW="203112" imgH="393529" progId="Equation.3">
                    <p:embed/>
                  </p:oleObj>
                </mc:Choice>
                <mc:Fallback>
                  <p:oleObj name="Equation" r:id="rId8" imgW="203112" imgH="393529" progId="Equation.3">
                    <p:embed/>
                    <p:pic>
                      <p:nvPicPr>
                        <p:cNvPr id="85008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" y="1392"/>
                          <a:ext cx="396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600325" y="3943350"/>
            <a:ext cx="1157288" cy="108585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13" name="Rectangle 21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14" name="Object 22"/>
            <p:cNvGraphicFramePr>
              <a:graphicFrameLocks noChangeAspect="1"/>
            </p:cNvGraphicFramePr>
            <p:nvPr/>
          </p:nvGraphicFramePr>
          <p:xfrm>
            <a:off x="811" y="1392"/>
            <a:ext cx="297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3" name="Equation" r:id="rId10" imgW="152334" imgH="393529" progId="Equation.3">
                    <p:embed/>
                  </p:oleObj>
                </mc:Choice>
                <mc:Fallback>
                  <p:oleObj name="Equation" r:id="rId10" imgW="152334" imgH="393529" progId="Equation.3">
                    <p:embed/>
                    <p:pic>
                      <p:nvPicPr>
                        <p:cNvPr id="85014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" y="1392"/>
                          <a:ext cx="297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343525" y="3943350"/>
            <a:ext cx="1157288" cy="108585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16" name="Rectangle 24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D.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17" name="Object 25"/>
            <p:cNvGraphicFramePr>
              <a:graphicFrameLocks noChangeAspect="1"/>
            </p:cNvGraphicFramePr>
            <p:nvPr/>
          </p:nvGraphicFramePr>
          <p:xfrm>
            <a:off x="749" y="1392"/>
            <a:ext cx="421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4" name="Equation" r:id="rId12" imgW="215713" imgH="393359" progId="Equation.3">
                    <p:embed/>
                  </p:oleObj>
                </mc:Choice>
                <mc:Fallback>
                  <p:oleObj name="Equation" r:id="rId12" imgW="215713" imgH="393359" progId="Equation.3">
                    <p:embed/>
                    <p:pic>
                      <p:nvPicPr>
                        <p:cNvPr id="85017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1392"/>
                          <a:ext cx="421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5343525" y="2743200"/>
            <a:ext cx="1157288" cy="108585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20" name="Rectangle 28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21" name="Object 29"/>
            <p:cNvGraphicFramePr>
              <a:graphicFrameLocks noChangeAspect="1"/>
            </p:cNvGraphicFramePr>
            <p:nvPr/>
          </p:nvGraphicFramePr>
          <p:xfrm>
            <a:off x="749" y="1392"/>
            <a:ext cx="421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5" name="Equation" r:id="rId14" imgW="215713" imgH="393359" progId="Equation.3">
                    <p:embed/>
                  </p:oleObj>
                </mc:Choice>
                <mc:Fallback>
                  <p:oleObj name="Equation" r:id="rId14" imgW="215713" imgH="393359" progId="Equation.3">
                    <p:embed/>
                    <p:pic>
                      <p:nvPicPr>
                        <p:cNvPr id="85021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1392"/>
                          <a:ext cx="421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TextBox 58"/>
          <p:cNvSpPr txBox="1"/>
          <p:nvPr/>
        </p:nvSpPr>
        <p:spPr>
          <a:xfrm>
            <a:off x="1319716" y="818302"/>
            <a:ext cx="22092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5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4" descr="HOA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350" y="1329929"/>
            <a:ext cx="9144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000500" y="1137623"/>
            <a:ext cx="1663196" cy="120015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C0504D">
                  <a:hueOff val="4681519"/>
                  <a:satOff val="-5839"/>
                  <a:lumOff val="1373"/>
                  <a:alphaOff val="0"/>
                  <a:shade val="51000"/>
                  <a:satMod val="130000"/>
                </a:srgbClr>
              </a:gs>
              <a:gs pos="80000">
                <a:srgbClr val="C0504D">
                  <a:hueOff val="4681519"/>
                  <a:satOff val="-5839"/>
                  <a:lumOff val="1373"/>
                  <a:alphaOff val="0"/>
                  <a:shade val="93000"/>
                  <a:satMod val="130000"/>
                </a:srgbClr>
              </a:gs>
              <a:gs pos="100000">
                <a:srgbClr val="C0504D">
                  <a:hueOff val="4681519"/>
                  <a:satOff val="-5839"/>
                  <a:lumOff val="1373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63500" dir="18900000" algn="bl" rotWithShape="0">
              <a:prstClr val="black">
                <a:alpha val="51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55956" y="1270887"/>
            <a:ext cx="1152287" cy="933621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2133600" y="1428753"/>
            <a:ext cx="173950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  <a:r>
              <a:rPr lang="en-US" sz="3000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grpSp>
        <p:nvGrpSpPr>
          <p:cNvPr id="12296" name="Group 4"/>
          <p:cNvGrpSpPr>
            <a:grpSpLocks/>
          </p:cNvGrpSpPr>
          <p:nvPr/>
        </p:nvGrpSpPr>
        <p:grpSpPr bwMode="auto">
          <a:xfrm>
            <a:off x="1640682" y="2857500"/>
            <a:ext cx="1607344" cy="1333500"/>
            <a:chOff x="457200" y="1239996"/>
            <a:chExt cx="2177144" cy="2804886"/>
          </a:xfrm>
        </p:grpSpPr>
        <p:sp>
          <p:nvSpPr>
            <p:cNvPr id="20" name="Rectangle 19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6223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75259" y="3106283"/>
            <a:ext cx="864948" cy="864371"/>
          </a:xfrm>
          <a:prstGeom prst="rect">
            <a:avLst/>
          </a:prstGeom>
          <a:blipFill rotWithShape="0"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3680223" y="2857500"/>
            <a:ext cx="1607344" cy="1333500"/>
            <a:chOff x="457200" y="1239996"/>
            <a:chExt cx="2177144" cy="2804886"/>
          </a:xfrm>
        </p:grpSpPr>
        <p:sp>
          <p:nvSpPr>
            <p:cNvPr id="31" name="Rectangle 30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6222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sp>
        <p:nvSpPr>
          <p:cNvPr id="33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57650" y="3069604"/>
            <a:ext cx="879953" cy="873749"/>
          </a:xfrm>
          <a:prstGeom prst="rect">
            <a:avLst/>
          </a:prstGeom>
          <a:blipFill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grpSp>
        <p:nvGrpSpPr>
          <p:cNvPr id="12300" name="Group 4"/>
          <p:cNvGrpSpPr>
            <a:grpSpLocks/>
          </p:cNvGrpSpPr>
          <p:nvPr/>
        </p:nvGrpSpPr>
        <p:grpSpPr bwMode="auto">
          <a:xfrm>
            <a:off x="5718573" y="2857500"/>
            <a:ext cx="1607344" cy="1333500"/>
            <a:chOff x="457200" y="1239996"/>
            <a:chExt cx="2177144" cy="2804886"/>
          </a:xfrm>
        </p:grpSpPr>
        <p:sp>
          <p:nvSpPr>
            <p:cNvPr id="35" name="Rectangle 34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6222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75806" y="3078982"/>
            <a:ext cx="863698" cy="864371"/>
          </a:xfrm>
          <a:prstGeom prst="rect">
            <a:avLst/>
          </a:prstGeom>
          <a:blipFill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5652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15607" y="1148"/>
            <a:ext cx="9137672" cy="5008992"/>
            <a:chOff x="-802" y="432"/>
            <a:chExt cx="6274" cy="3620"/>
          </a:xfrm>
        </p:grpSpPr>
        <p:pic>
          <p:nvPicPr>
            <p:cNvPr id="1126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480"/>
              <a:ext cx="3870" cy="3572"/>
            </a:xfrm>
            <a:prstGeom prst="rect">
              <a:avLst/>
            </a:prstGeom>
            <a:noFill/>
            <a:ln w="57150" cmpd="thickThin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8" name="AutoShape 9"/>
            <p:cNvSpPr>
              <a:spLocks noChangeArrowheads="1"/>
            </p:cNvSpPr>
            <p:nvPr/>
          </p:nvSpPr>
          <p:spPr bwMode="auto">
            <a:xfrm>
              <a:off x="-802" y="432"/>
              <a:ext cx="2914" cy="3620"/>
            </a:xfrm>
            <a:prstGeom prst="verticalScroll">
              <a:avLst>
                <a:gd name="adj" fmla="val 125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1669524"/>
            <a:ext cx="3150779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131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3300" dirty="0">
              <a:solidFill>
                <a:srgbClr val="FFFF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8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on Tre NTr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9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428750" y="1543050"/>
            <a:ext cx="6229350" cy="162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30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Chúc</a:t>
            </a:r>
            <a:r>
              <a:rPr lang="en-US" altLang="en-US" sz="30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30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chăm</a:t>
            </a:r>
            <a:r>
              <a:rPr lang="en-US" altLang="en-US" sz="30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ngoan</a:t>
            </a:r>
            <a:r>
              <a:rPr lang="en-US" altLang="en-US" sz="30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và</a:t>
            </a:r>
            <a:endParaRPr lang="en-US" altLang="en-US" sz="30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30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30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giỏi</a:t>
            </a:r>
            <a:endParaRPr lang="en-US" altLang="en-US" sz="30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33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1943100" y="3943351"/>
            <a:ext cx="4672013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CHÀO TẠM BIỆT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3943350" y="222647"/>
            <a:ext cx="1028700" cy="857250"/>
          </a:xfrm>
          <a:prstGeom prst="star24">
            <a:avLst>
              <a:gd name="adj" fmla="val 14500"/>
            </a:avLst>
          </a:prstGeom>
          <a:solidFill>
            <a:srgbClr val="FF0000"/>
          </a:solidFill>
          <a:ln w="2857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6743700" y="165497"/>
            <a:ext cx="1028700" cy="742950"/>
          </a:xfrm>
          <a:prstGeom prst="star32">
            <a:avLst>
              <a:gd name="adj" fmla="val 23958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1485900" y="336947"/>
            <a:ext cx="971550" cy="571500"/>
          </a:xfrm>
          <a:prstGeom prst="star32">
            <a:avLst>
              <a:gd name="adj" fmla="val 22426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691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2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2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24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624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9" grpId="0" animBg="1"/>
      <p:bldP spid="62469" grpId="1" animBg="1"/>
      <p:bldP spid="62469" grpId="2" animBg="1"/>
      <p:bldP spid="62470" grpId="0" animBg="1"/>
      <p:bldP spid="62470" grpId="1" animBg="1"/>
      <p:bldP spid="62470" grpId="2" animBg="1"/>
      <p:bldP spid="62471" grpId="0" animBg="1"/>
      <p:bldP spid="62471" grpId="1" animBg="1"/>
      <p:bldP spid="62471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>
            <a:extLst>
              <a:ext uri="{FF2B5EF4-FFF2-40B4-BE49-F238E27FC236}">
                <a16:creationId xmlns:a16="http://schemas.microsoft.com/office/drawing/2014/main" id="{475623A9-1539-4C6E-ACB1-43425ADE3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497681"/>
            <a:ext cx="4229100" cy="100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vi-VN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vi-VN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vi-VN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Toán</a:t>
            </a:r>
            <a:endParaRPr lang="en-US" altLang="vi-VN" sz="21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2AA3085-E072-47BB-AD2E-1B69B6E85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657350"/>
            <a:ext cx="4229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LUYỆN TẬP (Trang 130)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:a16="http://schemas.microsoft.com/office/drawing/2014/main" id="{AFD762A9-98A1-47DF-94C2-8FBF2B017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585788"/>
            <a:ext cx="4119563" cy="7453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038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79876" name="Picture 2" descr="Káº¿t quáº£ hÃ¬nh áº£nh cho clipart GOAL">
            <a:extLst>
              <a:ext uri="{FF2B5EF4-FFF2-40B4-BE49-F238E27FC236}">
                <a16:creationId xmlns:a16="http://schemas.microsoft.com/office/drawing/2014/main" id="{EDAA448C-C26F-4480-822B-CE421DBC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272654"/>
            <a:ext cx="1185863" cy="94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A1ED34E5-C662-4401-9891-D65DE60A6240}"/>
              </a:ext>
            </a:extLst>
          </p:cNvPr>
          <p:cNvGraphicFramePr/>
          <p:nvPr>
            <p:extLst/>
          </p:nvPr>
        </p:nvGraphicFramePr>
        <p:xfrm>
          <a:off x="1307830" y="1085851"/>
          <a:ext cx="6538388" cy="3066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57A1CDBC-8A4E-416D-A7A7-EB046BBC5F7E}"/>
              </a:ext>
            </a:extLst>
          </p:cNvPr>
          <p:cNvSpPr/>
          <p:nvPr/>
        </p:nvSpPr>
        <p:spPr>
          <a:xfrm>
            <a:off x="1257300" y="1244704"/>
            <a:ext cx="770335" cy="792956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6F6A87-9ABC-42DB-9CF3-79D3278B2AD3}"/>
              </a:ext>
            </a:extLst>
          </p:cNvPr>
          <p:cNvSpPr/>
          <p:nvPr/>
        </p:nvSpPr>
        <p:spPr>
          <a:xfrm>
            <a:off x="1416844" y="2166247"/>
            <a:ext cx="840581" cy="857250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212926-8AA9-4675-B4EE-F13B33AD1EC9}"/>
              </a:ext>
            </a:extLst>
          </p:cNvPr>
          <p:cNvSpPr/>
          <p:nvPr/>
        </p:nvSpPr>
        <p:spPr>
          <a:xfrm>
            <a:off x="2314722" y="2309968"/>
            <a:ext cx="5531496" cy="57323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Biết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50" dirty="0" err="1"/>
              <a:t>một</a:t>
            </a:r>
            <a:r>
              <a:rPr lang="en-US" sz="1550" dirty="0"/>
              <a:t> </a:t>
            </a:r>
            <a:r>
              <a:rPr lang="en-US" sz="1550" dirty="0" err="1"/>
              <a:t>số</a:t>
            </a:r>
            <a:r>
              <a:rPr lang="en-US" sz="1550" dirty="0"/>
              <a:t> </a:t>
            </a:r>
            <a:r>
              <a:rPr lang="en-US" sz="1550" dirty="0" err="1"/>
              <a:t>tự</a:t>
            </a:r>
            <a:r>
              <a:rPr lang="en-US" sz="1550" dirty="0"/>
              <a:t> </a:t>
            </a:r>
            <a:r>
              <a:rPr lang="en-US" sz="1550" dirty="0" err="1"/>
              <a:t>nhiên</a:t>
            </a:r>
            <a:r>
              <a:rPr lang="en-US" sz="1550" dirty="0"/>
              <a:t> </a:t>
            </a:r>
            <a:r>
              <a:rPr lang="en-US" sz="1550" dirty="0" err="1"/>
              <a:t>cho</a:t>
            </a:r>
            <a:r>
              <a:rPr lang="en-US" sz="1550" dirty="0"/>
              <a:t> </a:t>
            </a:r>
            <a:r>
              <a:rPr lang="en-US" sz="1550" dirty="0" err="1"/>
              <a:t>một</a:t>
            </a:r>
            <a:r>
              <a:rPr lang="en-US" sz="1550" dirty="0"/>
              <a:t> </a:t>
            </a:r>
            <a:r>
              <a:rPr lang="en-US" sz="1550" dirty="0" err="1"/>
              <a:t>phân</a:t>
            </a:r>
            <a:r>
              <a:rPr lang="en-US" sz="1550" dirty="0"/>
              <a:t> </a:t>
            </a:r>
            <a:r>
              <a:rPr lang="en-US" sz="1550" dirty="0" err="1"/>
              <a:t>số</a:t>
            </a:r>
            <a:r>
              <a:rPr lang="en-US" sz="1550" dirty="0"/>
              <a:t>, </a:t>
            </a:r>
            <a:r>
              <a:rPr lang="en-US" sz="1550" dirty="0" err="1"/>
              <a:t>trừ</a:t>
            </a:r>
            <a:r>
              <a:rPr lang="en-US" sz="1550" dirty="0"/>
              <a:t> </a:t>
            </a:r>
            <a:r>
              <a:rPr lang="en-US" sz="1550" dirty="0" err="1"/>
              <a:t>một</a:t>
            </a:r>
            <a:r>
              <a:rPr lang="en-US" sz="1550" dirty="0"/>
              <a:t> </a:t>
            </a:r>
            <a:r>
              <a:rPr lang="en-US" sz="1550" dirty="0" err="1"/>
              <a:t>phân</a:t>
            </a:r>
            <a:r>
              <a:rPr lang="en-US" sz="1550" dirty="0"/>
              <a:t> </a:t>
            </a:r>
            <a:r>
              <a:rPr lang="en-US" sz="1550" dirty="0" err="1"/>
              <a:t>số</a:t>
            </a:r>
            <a:r>
              <a:rPr lang="en-US" sz="1550" dirty="0"/>
              <a:t> </a:t>
            </a:r>
            <a:r>
              <a:rPr lang="en-US" sz="1550" dirty="0" err="1"/>
              <a:t>cho</a:t>
            </a:r>
            <a:r>
              <a:rPr lang="en-US" sz="1550" dirty="0"/>
              <a:t> </a:t>
            </a:r>
            <a:r>
              <a:rPr lang="en-US" sz="1550" dirty="0" err="1"/>
              <a:t>một</a:t>
            </a:r>
            <a:r>
              <a:rPr lang="en-US" sz="1550" dirty="0"/>
              <a:t> </a:t>
            </a:r>
            <a:r>
              <a:rPr lang="en-US" sz="1550" dirty="0" err="1"/>
              <a:t>số</a:t>
            </a:r>
            <a:r>
              <a:rPr lang="en-US" sz="1550" dirty="0"/>
              <a:t> </a:t>
            </a:r>
            <a:r>
              <a:rPr lang="en-US" sz="1550" dirty="0" err="1"/>
              <a:t>tự</a:t>
            </a:r>
            <a:r>
              <a:rPr lang="en-US" sz="1550" dirty="0"/>
              <a:t> </a:t>
            </a:r>
            <a:r>
              <a:rPr lang="en-US" sz="1550" dirty="0" err="1"/>
              <a:t>nhiên</a:t>
            </a:r>
            <a:r>
              <a:rPr lang="en-US" sz="1550" dirty="0"/>
              <a:t>.</a:t>
            </a:r>
            <a:endParaRPr lang="en-US" sz="155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AF81D8-EA38-48B8-ACA8-A81543D0A864}"/>
              </a:ext>
            </a:extLst>
          </p:cNvPr>
          <p:cNvSpPr/>
          <p:nvPr/>
        </p:nvSpPr>
        <p:spPr>
          <a:xfrm>
            <a:off x="2059013" y="1450873"/>
            <a:ext cx="5608887" cy="3347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Thực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hiện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đ</a:t>
            </a:r>
            <a:r>
              <a:rPr lang="vi-VN" sz="1575" dirty="0">
                <a:solidFill>
                  <a:prstClr val="black"/>
                </a:solidFill>
                <a:cs typeface="Times New Roman" panose="02020603050405020304" pitchFamily="18" charset="0"/>
              </a:rPr>
              <a:t>ư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ợc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phép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hai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phân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số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FF6B7C-69BE-4B81-8867-A18650B99150}"/>
              </a:ext>
            </a:extLst>
          </p:cNvPr>
          <p:cNvSpPr/>
          <p:nvPr/>
        </p:nvSpPr>
        <p:spPr>
          <a:xfrm>
            <a:off x="1257300" y="3152085"/>
            <a:ext cx="770335" cy="769144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347D45-1E05-400B-8DD5-BA959C753267}"/>
              </a:ext>
            </a:extLst>
          </p:cNvPr>
          <p:cNvSpPr/>
          <p:nvPr/>
        </p:nvSpPr>
        <p:spPr>
          <a:xfrm>
            <a:off x="2057400" y="3358420"/>
            <a:ext cx="5017146" cy="3347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Rèn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luyện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kĩ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năng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thực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hiện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phép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hai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phân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số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1575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343" y="480312"/>
            <a:ext cx="8305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10443" y="1221279"/>
                <a:ext cx="1438231" cy="88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443" y="1221279"/>
                <a:ext cx="1438231" cy="887551"/>
              </a:xfrm>
              <a:prstGeom prst="rect">
                <a:avLst/>
              </a:prstGeom>
              <a:blipFill>
                <a:blip r:embed="rId2"/>
                <a:stretch>
                  <a:fillRect l="-8475"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6" y="2372444"/>
                <a:ext cx="1899551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6" y="2372444"/>
                <a:ext cx="1899551" cy="879215"/>
              </a:xfrm>
              <a:prstGeom prst="rect">
                <a:avLst/>
              </a:prstGeom>
              <a:blipFill>
                <a:blip r:embed="rId3"/>
                <a:stretch>
                  <a:fillRect l="-67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99557" y="3445775"/>
                <a:ext cx="1905000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557" y="3445775"/>
                <a:ext cx="1905000" cy="879600"/>
              </a:xfrm>
              <a:prstGeom prst="rect">
                <a:avLst/>
              </a:prstGeom>
              <a:blipFill>
                <a:blip r:embed="rId4"/>
                <a:stretch>
                  <a:fillRect l="-6731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00400" y="1403444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03444"/>
                <a:ext cx="542135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1628" r="-3033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22434" y="2557169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434" y="2557169"/>
                <a:ext cx="54213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200400" y="3622907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622907"/>
                <a:ext cx="542135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1628" r="-3033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28662" y="1269232"/>
                <a:ext cx="452938" cy="79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662" y="1269232"/>
                <a:ext cx="452938" cy="7918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581400" y="1290942"/>
                <a:ext cx="1977869" cy="79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8 − 5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290942"/>
                <a:ext cx="1977869" cy="791820"/>
              </a:xfrm>
              <a:prstGeom prst="rect">
                <a:avLst/>
              </a:prstGeom>
              <a:blipFill>
                <a:blip r:embed="rId1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 rot="5400000">
            <a:off x="4119601" y="1697991"/>
            <a:ext cx="222401" cy="1067916"/>
          </a:xfrm>
          <a:prstGeom prst="rightBrac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50328" y="1401658"/>
                <a:ext cx="7216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328" y="1401658"/>
                <a:ext cx="721672" cy="523220"/>
              </a:xfrm>
              <a:prstGeom prst="rect">
                <a:avLst/>
              </a:prstGeom>
              <a:blipFill>
                <a:blip r:embed="rId13"/>
                <a:stretch>
                  <a:fillRect t="-12791" r="-1610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59875" y="2398235"/>
                <a:ext cx="452938" cy="789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875" y="2398235"/>
                <a:ext cx="452938" cy="7890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612613" y="2408928"/>
                <a:ext cx="1977869" cy="79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16 − 9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13" y="2408928"/>
                <a:ext cx="1977869" cy="791820"/>
              </a:xfrm>
              <a:prstGeom prst="rect">
                <a:avLst/>
              </a:prstGeom>
              <a:blipFill>
                <a:blip r:embed="rId1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>
          <a:xfrm rot="5400000">
            <a:off x="4150814" y="2815977"/>
            <a:ext cx="222401" cy="1067916"/>
          </a:xfrm>
          <a:prstGeom prst="rightBrac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804862" y="3468015"/>
                <a:ext cx="452938" cy="790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862" y="3468015"/>
                <a:ext cx="452938" cy="7907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581400" y="3478708"/>
                <a:ext cx="1977869" cy="79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21 − 3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478708"/>
                <a:ext cx="1977869" cy="791820"/>
              </a:xfrm>
              <a:prstGeom prst="rect">
                <a:avLst/>
              </a:prstGeom>
              <a:blipFill>
                <a:blip r:embed="rId17"/>
                <a:stretch>
                  <a:fillRect b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Brace 33"/>
          <p:cNvSpPr/>
          <p:nvPr/>
        </p:nvSpPr>
        <p:spPr>
          <a:xfrm rot="5400000">
            <a:off x="4080358" y="3831591"/>
            <a:ext cx="222401" cy="1067916"/>
          </a:xfrm>
          <a:prstGeom prst="rightBrac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038600" y="3459408"/>
                <a:ext cx="715260" cy="788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459408"/>
                <a:ext cx="715260" cy="78874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99518F9-6477-4E86-865E-318170D6264E}"/>
              </a:ext>
            </a:extLst>
          </p:cNvPr>
          <p:cNvSpPr/>
          <p:nvPr/>
        </p:nvSpPr>
        <p:spPr>
          <a:xfrm>
            <a:off x="4750696" y="1267996"/>
            <a:ext cx="4050518" cy="1905000"/>
          </a:xfrm>
          <a:prstGeom prst="wedgeEllipseCallout">
            <a:avLst>
              <a:gd name="adj1" fmla="val -48610"/>
              <a:gd name="adj2" fmla="val 607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E979D5AD-8304-425B-9B50-265B517D85A9}"/>
              </a:ext>
            </a:extLst>
          </p:cNvPr>
          <p:cNvSpPr/>
          <p:nvPr/>
        </p:nvSpPr>
        <p:spPr>
          <a:xfrm>
            <a:off x="3764569" y="997373"/>
            <a:ext cx="5150646" cy="2688380"/>
          </a:xfrm>
          <a:prstGeom prst="wedgeEllipseCallout">
            <a:avLst>
              <a:gd name="adj1" fmla="val -47952"/>
              <a:gd name="adj2" fmla="val 443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85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679E-6 L -0.12569 0.0049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3457E-6 L -0.12569 0.0049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5679E-6 L -0.12569 0.0049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7" grpId="0"/>
      <p:bldP spid="5" grpId="0"/>
      <p:bldP spid="14" grpId="0"/>
      <p:bldP spid="15" grpId="0"/>
      <p:bldP spid="19" grpId="0"/>
      <p:bldP spid="19" grpId="1"/>
      <p:bldP spid="20" grpId="0"/>
      <p:bldP spid="20" grpId="1"/>
      <p:bldP spid="21" grpId="0" animBg="1"/>
      <p:bldP spid="21" grpId="1" animBg="1"/>
      <p:bldP spid="23" grpId="0"/>
      <p:bldP spid="26" grpId="0"/>
      <p:bldP spid="26" grpId="1"/>
      <p:bldP spid="27" grpId="0"/>
      <p:bldP spid="27" grpId="1"/>
      <p:bldP spid="28" grpId="0" animBg="1"/>
      <p:bldP spid="28" grpId="1" animBg="1"/>
      <p:bldP spid="32" grpId="0"/>
      <p:bldP spid="32" grpId="1"/>
      <p:bldP spid="33" grpId="0"/>
      <p:bldP spid="33" grpId="1"/>
      <p:bldP spid="34" grpId="0" animBg="1"/>
      <p:bldP spid="34" grpId="1" animBg="1"/>
      <p:bldP spid="36" grpId="0"/>
      <p:bldP spid="4" grpId="0" animBg="1"/>
      <p:bldP spid="4" grpId="1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343" y="133350"/>
            <a:ext cx="429985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82486" y="686854"/>
                <a:ext cx="1438231" cy="87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486" y="686854"/>
                <a:ext cx="1438231" cy="878574"/>
              </a:xfrm>
              <a:prstGeom prst="rect">
                <a:avLst/>
              </a:prstGeom>
              <a:blipFill>
                <a:blip r:embed="rId2"/>
                <a:stretch>
                  <a:fillRect l="-889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7049" y="1838019"/>
                <a:ext cx="1899551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49" y="1838019"/>
                <a:ext cx="1899551" cy="887166"/>
              </a:xfrm>
              <a:prstGeom prst="rect">
                <a:avLst/>
              </a:prstGeom>
              <a:blipFill>
                <a:blip r:embed="rId3"/>
                <a:stretch>
                  <a:fillRect l="-6731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1600" y="2911350"/>
                <a:ext cx="1905000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911350"/>
                <a:ext cx="1905000" cy="879600"/>
              </a:xfrm>
              <a:prstGeom prst="rect">
                <a:avLst/>
              </a:prstGeom>
              <a:blipFill>
                <a:blip r:embed="rId4"/>
                <a:stretch>
                  <a:fillRect l="-639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72443" y="869019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443" y="869019"/>
                <a:ext cx="54213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94477" y="2022744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477" y="2022744"/>
                <a:ext cx="54213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672443" y="3088482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443" y="3088482"/>
                <a:ext cx="54213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274477" y="666750"/>
                <a:ext cx="933269" cy="876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477" y="666750"/>
                <a:ext cx="933269" cy="8765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71600" y="3978150"/>
                <a:ext cx="1905000" cy="88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978150"/>
                <a:ext cx="1905000" cy="886525"/>
              </a:xfrm>
              <a:prstGeom prst="rect">
                <a:avLst/>
              </a:prstGeom>
              <a:blipFill>
                <a:blip r:embed="rId9"/>
                <a:stretch>
                  <a:fillRect l="-6390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72443" y="4155282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443" y="4155282"/>
                <a:ext cx="54213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80132" y="688784"/>
                <a:ext cx="452938" cy="87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132" y="688784"/>
                <a:ext cx="452938" cy="879215"/>
              </a:xfrm>
              <a:prstGeom prst="rect">
                <a:avLst/>
              </a:prstGeom>
              <a:blipFill>
                <a:blip r:embed="rId10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81401" y="666750"/>
                <a:ext cx="838200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666750"/>
                <a:ext cx="838200" cy="879600"/>
              </a:xfrm>
              <a:prstGeom prst="rect">
                <a:avLst/>
              </a:prstGeom>
              <a:blipFill>
                <a:blip r:embed="rId11"/>
                <a:stretch>
                  <a:fillRect l="-22628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242345" y="1822901"/>
                <a:ext cx="933269" cy="87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345" y="1822901"/>
                <a:ext cx="933269" cy="8781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048000" y="1844935"/>
                <a:ext cx="452938" cy="87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844935"/>
                <a:ext cx="452938" cy="879600"/>
              </a:xfrm>
              <a:prstGeom prst="rect">
                <a:avLst/>
              </a:prstGeom>
              <a:blipFill>
                <a:blip r:embed="rId13"/>
                <a:stretch>
                  <a:fillRect r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49269" y="1822901"/>
                <a:ext cx="838200" cy="88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269" y="1822901"/>
                <a:ext cx="838200" cy="887551"/>
              </a:xfrm>
              <a:prstGeom prst="rect">
                <a:avLst/>
              </a:prstGeom>
              <a:blipFill>
                <a:blip r:embed="rId14"/>
                <a:stretch>
                  <a:fillRect l="-21739"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242345" y="2889316"/>
                <a:ext cx="933269" cy="87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345" y="2889316"/>
                <a:ext cx="933269" cy="8781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048000" y="2911350"/>
                <a:ext cx="452938" cy="87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911350"/>
                <a:ext cx="452938" cy="879215"/>
              </a:xfrm>
              <a:prstGeom prst="rect">
                <a:avLst/>
              </a:prstGeom>
              <a:blipFill>
                <a:blip r:embed="rId16"/>
                <a:stretch>
                  <a:fillRect r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49269" y="2889316"/>
                <a:ext cx="838200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269" y="2889316"/>
                <a:ext cx="838200" cy="878126"/>
              </a:xfrm>
              <a:prstGeom prst="rect">
                <a:avLst/>
              </a:prstGeom>
              <a:blipFill>
                <a:blip r:embed="rId17"/>
                <a:stretch>
                  <a:fillRect l="-2173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242345" y="3943350"/>
                <a:ext cx="933269" cy="87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345" y="3943350"/>
                <a:ext cx="933269" cy="87812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048000" y="3965384"/>
                <a:ext cx="452938" cy="87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965384"/>
                <a:ext cx="452938" cy="879215"/>
              </a:xfrm>
              <a:prstGeom prst="rect">
                <a:avLst/>
              </a:prstGeom>
              <a:blipFill>
                <a:blip r:embed="rId19"/>
                <a:stretch>
                  <a:fillRect r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49269" y="3943350"/>
                <a:ext cx="838200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269" y="3943350"/>
                <a:ext cx="838200" cy="878126"/>
              </a:xfrm>
              <a:prstGeom prst="rect">
                <a:avLst/>
              </a:prstGeom>
              <a:blipFill>
                <a:blip r:embed="rId20"/>
                <a:stretch>
                  <a:fillRect l="-2173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9CC01A94-7952-4CB7-B22F-6C79D270BC6A}"/>
              </a:ext>
            </a:extLst>
          </p:cNvPr>
          <p:cNvSpPr/>
          <p:nvPr/>
        </p:nvSpPr>
        <p:spPr>
          <a:xfrm>
            <a:off x="4750696" y="1267996"/>
            <a:ext cx="4050518" cy="1905000"/>
          </a:xfrm>
          <a:prstGeom prst="wedgeEllipseCallout">
            <a:avLst>
              <a:gd name="adj1" fmla="val -48610"/>
              <a:gd name="adj2" fmla="val 607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B90160A-F507-4D24-BA2F-E71C10528EA0}"/>
              </a:ext>
            </a:extLst>
          </p:cNvPr>
          <p:cNvSpPr/>
          <p:nvPr/>
        </p:nvSpPr>
        <p:spPr>
          <a:xfrm>
            <a:off x="3894347" y="937412"/>
            <a:ext cx="5150646" cy="2688380"/>
          </a:xfrm>
          <a:prstGeom prst="wedgeEllipseCallout">
            <a:avLst>
              <a:gd name="adj1" fmla="val -47952"/>
              <a:gd name="adj2" fmla="val 443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7" grpId="0"/>
      <p:bldP spid="5" grpId="0"/>
      <p:bldP spid="14" grpId="0"/>
      <p:bldP spid="15" grpId="0"/>
      <p:bldP spid="23" grpId="0"/>
      <p:bldP spid="22" grpId="0"/>
      <p:bldP spid="24" grpId="0"/>
      <p:bldP spid="25" grpId="0"/>
      <p:bldP spid="29" grpId="0"/>
      <p:bldP spid="31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26" grpId="0" animBg="1"/>
      <p:bldP spid="26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33350"/>
            <a:ext cx="6324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11086" y="1733550"/>
                <a:ext cx="1438231" cy="87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086" y="1733550"/>
                <a:ext cx="1438231" cy="878574"/>
              </a:xfrm>
              <a:prstGeom prst="rect">
                <a:avLst/>
              </a:prstGeom>
              <a:blipFill>
                <a:blip r:embed="rId2"/>
                <a:stretch>
                  <a:fillRect l="-847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05649" y="2884715"/>
                <a:ext cx="1899551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649" y="2884715"/>
                <a:ext cx="1899551" cy="878126"/>
              </a:xfrm>
              <a:prstGeom prst="rect">
                <a:avLst/>
              </a:prstGeom>
              <a:blipFill>
                <a:blip r:embed="rId3"/>
                <a:stretch>
                  <a:fillRect l="-641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00200" y="3958046"/>
                <a:ext cx="1905000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958046"/>
                <a:ext cx="1905000" cy="879600"/>
              </a:xfrm>
              <a:prstGeom prst="rect">
                <a:avLst/>
              </a:prstGeom>
              <a:blipFill>
                <a:blip r:embed="rId4"/>
                <a:stretch>
                  <a:fillRect l="-6731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901043" y="1915715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043" y="1915715"/>
                <a:ext cx="54213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923077" y="3069440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077" y="3069440"/>
                <a:ext cx="54213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901043" y="4135178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043" y="4135178"/>
                <a:ext cx="54213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91298" y="673866"/>
                <a:ext cx="2438400" cy="876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Mẫu </a:t>
                </a:r>
                <a:r>
                  <a:rPr lang="en-US" sz="36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3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298" y="673866"/>
                <a:ext cx="2438400" cy="876587"/>
              </a:xfrm>
              <a:prstGeom prst="rect">
                <a:avLst/>
              </a:prstGeom>
              <a:blipFill>
                <a:blip r:embed="rId8"/>
                <a:stretch>
                  <a:fillRect l="-5000" b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358963" y="864653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963" y="864653"/>
                <a:ext cx="54213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586898" y="666750"/>
                <a:ext cx="737702" cy="883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898" y="666750"/>
                <a:ext cx="737702" cy="8837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54684" y="671238"/>
                <a:ext cx="452938" cy="87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684" y="671238"/>
                <a:ext cx="452938" cy="879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53498" y="670853"/>
                <a:ext cx="838200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3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498" y="670853"/>
                <a:ext cx="838200" cy="879600"/>
              </a:xfrm>
              <a:prstGeom prst="rect">
                <a:avLst/>
              </a:prstGeom>
              <a:blipFill>
                <a:blip r:embed="rId12"/>
                <a:stretch>
                  <a:fillRect l="-2262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267200" y="1748631"/>
                <a:ext cx="933269" cy="87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748631"/>
                <a:ext cx="933269" cy="8781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276600" y="1759818"/>
                <a:ext cx="452938" cy="87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759818"/>
                <a:ext cx="452938" cy="878126"/>
              </a:xfrm>
              <a:prstGeom prst="rect">
                <a:avLst/>
              </a:prstGeom>
              <a:blipFill>
                <a:blip r:embed="rId14"/>
                <a:stretch>
                  <a:fillRect r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77869" y="1748631"/>
                <a:ext cx="838200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869" y="1748631"/>
                <a:ext cx="838200" cy="879215"/>
              </a:xfrm>
              <a:prstGeom prst="rect">
                <a:avLst/>
              </a:prstGeom>
              <a:blipFill>
                <a:blip r:embed="rId15"/>
                <a:stretch>
                  <a:fillRect l="-2262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96298" y="2856446"/>
                <a:ext cx="737702" cy="877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298" y="2856446"/>
                <a:ext cx="737702" cy="87748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333931" y="2892720"/>
                <a:ext cx="452938" cy="887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931" y="2892720"/>
                <a:ext cx="452938" cy="887166"/>
              </a:xfrm>
              <a:prstGeom prst="rect">
                <a:avLst/>
              </a:prstGeom>
              <a:blipFill>
                <a:blip r:embed="rId17"/>
                <a:stretch>
                  <a:fillRect r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35200" y="2881533"/>
                <a:ext cx="838200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00" y="2881533"/>
                <a:ext cx="838200" cy="878126"/>
              </a:xfrm>
              <a:prstGeom prst="rect">
                <a:avLst/>
              </a:prstGeom>
              <a:blipFill>
                <a:blip r:embed="rId18"/>
                <a:stretch>
                  <a:fillRect l="-21739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rved Up Arrow 32"/>
          <p:cNvSpPr/>
          <p:nvPr/>
        </p:nvSpPr>
        <p:spPr>
          <a:xfrm>
            <a:off x="3681898" y="1474253"/>
            <a:ext cx="1267216" cy="34124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Up Arrow 33"/>
          <p:cNvSpPr/>
          <p:nvPr/>
        </p:nvSpPr>
        <p:spPr>
          <a:xfrm>
            <a:off x="2161784" y="2551646"/>
            <a:ext cx="1267216" cy="34124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Up Arrow 34"/>
          <p:cNvSpPr/>
          <p:nvPr/>
        </p:nvSpPr>
        <p:spPr>
          <a:xfrm>
            <a:off x="2133600" y="3658200"/>
            <a:ext cx="1267216" cy="34124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538967" y="3914206"/>
                <a:ext cx="933269" cy="874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967" y="3914206"/>
                <a:ext cx="933269" cy="87466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276600" y="3950480"/>
                <a:ext cx="452938" cy="875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950480"/>
                <a:ext cx="452938" cy="875496"/>
              </a:xfrm>
              <a:prstGeom prst="rect">
                <a:avLst/>
              </a:prstGeom>
              <a:blipFill>
                <a:blip r:embed="rId20"/>
                <a:stretch>
                  <a:fillRect r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77869" y="3939293"/>
                <a:ext cx="838200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869" y="3939293"/>
                <a:ext cx="838200" cy="879215"/>
              </a:xfrm>
              <a:prstGeom prst="rect">
                <a:avLst/>
              </a:prstGeom>
              <a:blipFill>
                <a:blip r:embed="rId21"/>
                <a:stretch>
                  <a:fillRect l="-2262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urved Up Arrow 38"/>
          <p:cNvSpPr/>
          <p:nvPr/>
        </p:nvSpPr>
        <p:spPr>
          <a:xfrm>
            <a:off x="2847584" y="4648800"/>
            <a:ext cx="1267216" cy="34124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CB1963-7D06-475A-AE40-48EAA8D51012}"/>
              </a:ext>
            </a:extLst>
          </p:cNvPr>
          <p:cNvSpPr/>
          <p:nvPr/>
        </p:nvSpPr>
        <p:spPr>
          <a:xfrm>
            <a:off x="1834540" y="1820428"/>
            <a:ext cx="540885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B37525-C277-436B-8AB2-1F670E4C58BB}"/>
              </a:ext>
            </a:extLst>
          </p:cNvPr>
          <p:cNvSpPr/>
          <p:nvPr/>
        </p:nvSpPr>
        <p:spPr>
          <a:xfrm>
            <a:off x="1156952" y="2493959"/>
            <a:ext cx="6764027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97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/>
      <p:bldP spid="37" grpId="0"/>
      <p:bldP spid="38" grpId="0"/>
      <p:bldP spid="39" grpId="0" animBg="1"/>
      <p:bldP spid="39" grpId="1" animBg="1"/>
      <p:bldP spid="2" grpId="0" animBg="1"/>
      <p:bldP spid="2" grpId="1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67516A-106A-4F50-A5CC-3D2033A7767D}"/>
              </a:ext>
            </a:extLst>
          </p:cNvPr>
          <p:cNvSpPr/>
          <p:nvPr/>
        </p:nvSpPr>
        <p:spPr>
          <a:xfrm>
            <a:off x="685800" y="51435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EB89A4-85A2-4933-ADC7-885F762E9048}"/>
              </a:ext>
            </a:extLst>
          </p:cNvPr>
          <p:cNvSpPr/>
          <p:nvPr/>
        </p:nvSpPr>
        <p:spPr>
          <a:xfrm>
            <a:off x="609600" y="2038350"/>
            <a:ext cx="7924800" cy="195386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93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343" y="133350"/>
            <a:ext cx="429985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382486" y="686854"/>
                <a:ext cx="2118452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486" y="686854"/>
                <a:ext cx="2118452" cy="887166"/>
              </a:xfrm>
              <a:prstGeom prst="rect">
                <a:avLst/>
              </a:prstGeom>
              <a:blipFill>
                <a:blip r:embed="rId2"/>
                <a:stretch>
                  <a:fillRect l="-6052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918178" y="869019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178" y="869019"/>
                <a:ext cx="54213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5928548" y="666750"/>
                <a:ext cx="933269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548" y="666750"/>
                <a:ext cx="933269" cy="879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3325867" y="688784"/>
                <a:ext cx="452938" cy="87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867" y="688784"/>
                <a:ext cx="452938" cy="879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3657600" y="666750"/>
                <a:ext cx="838200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666750"/>
                <a:ext cx="838200" cy="878126"/>
              </a:xfrm>
              <a:prstGeom prst="rect">
                <a:avLst/>
              </a:prstGeom>
              <a:blipFill>
                <a:blip r:embed="rId6"/>
                <a:stretch>
                  <a:fillRect l="-21739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EEED9DC-4B5D-4AB3-81B0-0A94968F4D58}"/>
                  </a:ext>
                </a:extLst>
              </p:cNvPr>
              <p:cNvSpPr/>
              <p:nvPr/>
            </p:nvSpPr>
            <p:spPr>
              <a:xfrm>
                <a:off x="4191000" y="857730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EEED9DC-4B5D-4AB3-81B0-0A94968F4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857730"/>
                <a:ext cx="54213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D821A1F-794D-485A-9A2E-738583067D59}"/>
                  </a:ext>
                </a:extLst>
              </p:cNvPr>
              <p:cNvSpPr/>
              <p:nvPr/>
            </p:nvSpPr>
            <p:spPr>
              <a:xfrm>
                <a:off x="4598689" y="677495"/>
                <a:ext cx="452938" cy="876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D821A1F-794D-485A-9A2E-738583067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689" y="677495"/>
                <a:ext cx="452938" cy="876137"/>
              </a:xfrm>
              <a:prstGeom prst="rect">
                <a:avLst/>
              </a:prstGeom>
              <a:blipFill>
                <a:blip r:embed="rId8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AC8BFE-4788-48CB-92AC-36B22D098FD3}"/>
                  </a:ext>
                </a:extLst>
              </p:cNvPr>
              <p:cNvSpPr txBox="1"/>
              <p:nvPr/>
            </p:nvSpPr>
            <p:spPr>
              <a:xfrm>
                <a:off x="5105400" y="655461"/>
                <a:ext cx="838200" cy="88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AC8BFE-4788-48CB-92AC-36B22D098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655461"/>
                <a:ext cx="838200" cy="884538"/>
              </a:xfrm>
              <a:prstGeom prst="rect">
                <a:avLst/>
              </a:prstGeom>
              <a:blipFill>
                <a:blip r:embed="rId9"/>
                <a:stretch>
                  <a:fillRect l="-22628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C28E2D6-9E19-4D78-B44A-6B4F8C2B077D}"/>
                  </a:ext>
                </a:extLst>
              </p:cNvPr>
              <p:cNvSpPr txBox="1"/>
              <p:nvPr/>
            </p:nvSpPr>
            <p:spPr>
              <a:xfrm>
                <a:off x="1382889" y="1700032"/>
                <a:ext cx="2118452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C28E2D6-9E19-4D78-B44A-6B4F8C2B0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889" y="1700032"/>
                <a:ext cx="2118452" cy="879215"/>
              </a:xfrm>
              <a:prstGeom prst="rect">
                <a:avLst/>
              </a:prstGeom>
              <a:blipFill>
                <a:blip r:embed="rId10"/>
                <a:stretch>
                  <a:fillRect l="-60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B008A81-C694-4617-807A-683372E2D45A}"/>
                  </a:ext>
                </a:extLst>
              </p:cNvPr>
              <p:cNvSpPr/>
              <p:nvPr/>
            </p:nvSpPr>
            <p:spPr>
              <a:xfrm>
                <a:off x="2918581" y="1882197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B008A81-C694-4617-807A-683372E2D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581" y="1882197"/>
                <a:ext cx="54213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2ED69E5-5642-4646-869D-863C8F31EBC4}"/>
                  </a:ext>
                </a:extLst>
              </p:cNvPr>
              <p:cNvSpPr/>
              <p:nvPr/>
            </p:nvSpPr>
            <p:spPr>
              <a:xfrm>
                <a:off x="3326270" y="1701962"/>
                <a:ext cx="452938" cy="87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2ED69E5-5642-4646-869D-863C8F31E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270" y="1701962"/>
                <a:ext cx="452938" cy="8792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926666-C0C5-448E-8E7B-3ACF7E5861FA}"/>
                  </a:ext>
                </a:extLst>
              </p:cNvPr>
              <p:cNvSpPr txBox="1"/>
              <p:nvPr/>
            </p:nvSpPr>
            <p:spPr>
              <a:xfrm>
                <a:off x="3658003" y="1679928"/>
                <a:ext cx="838200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926666-C0C5-448E-8E7B-3ACF7E586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003" y="1679928"/>
                <a:ext cx="838200" cy="878126"/>
              </a:xfrm>
              <a:prstGeom prst="rect">
                <a:avLst/>
              </a:prstGeom>
              <a:blipFill>
                <a:blip r:embed="rId13"/>
                <a:stretch>
                  <a:fillRect l="-21739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7270F47-E833-48B7-A744-26B8AE0449D8}"/>
                  </a:ext>
                </a:extLst>
              </p:cNvPr>
              <p:cNvSpPr/>
              <p:nvPr/>
            </p:nvSpPr>
            <p:spPr>
              <a:xfrm>
                <a:off x="4191403" y="1870908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7270F47-E833-48B7-A744-26B8AE044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403" y="1870908"/>
                <a:ext cx="54213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93809D-AC3C-459B-90FD-B86B5B53C0C7}"/>
                  </a:ext>
                </a:extLst>
              </p:cNvPr>
              <p:cNvSpPr/>
              <p:nvPr/>
            </p:nvSpPr>
            <p:spPr>
              <a:xfrm>
                <a:off x="4599092" y="1690673"/>
                <a:ext cx="452938" cy="87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93809D-AC3C-459B-90FD-B86B5B53C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092" y="1690673"/>
                <a:ext cx="452938" cy="8781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5F94A5B-C708-43D2-A237-D181583555D2}"/>
                  </a:ext>
                </a:extLst>
              </p:cNvPr>
              <p:cNvSpPr txBox="1"/>
              <p:nvPr/>
            </p:nvSpPr>
            <p:spPr>
              <a:xfrm>
                <a:off x="1362730" y="2737492"/>
                <a:ext cx="2118452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5F94A5B-C708-43D2-A237-D18158355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730" y="2737492"/>
                <a:ext cx="2118452" cy="887166"/>
              </a:xfrm>
              <a:prstGeom prst="rect">
                <a:avLst/>
              </a:prstGeom>
              <a:blipFill>
                <a:blip r:embed="rId16"/>
                <a:stretch>
                  <a:fillRect l="-6052"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AEADA07-22C0-4732-8F72-B856FD602910}"/>
                  </a:ext>
                </a:extLst>
              </p:cNvPr>
              <p:cNvSpPr/>
              <p:nvPr/>
            </p:nvSpPr>
            <p:spPr>
              <a:xfrm>
                <a:off x="2898422" y="2919657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AEADA07-22C0-4732-8F72-B856FD602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422" y="2919657"/>
                <a:ext cx="54213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629D017-C1B2-415F-8F66-A9C244D98BC0}"/>
                  </a:ext>
                </a:extLst>
              </p:cNvPr>
              <p:cNvSpPr/>
              <p:nvPr/>
            </p:nvSpPr>
            <p:spPr>
              <a:xfrm>
                <a:off x="5908792" y="2717388"/>
                <a:ext cx="933269" cy="87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629D017-C1B2-415F-8F66-A9C244D98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792" y="2717388"/>
                <a:ext cx="933269" cy="87812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ACA84B-3528-4284-9837-14F83C874FDB}"/>
                  </a:ext>
                </a:extLst>
              </p:cNvPr>
              <p:cNvSpPr/>
              <p:nvPr/>
            </p:nvSpPr>
            <p:spPr>
              <a:xfrm>
                <a:off x="3306111" y="2739422"/>
                <a:ext cx="452938" cy="87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ACA84B-3528-4284-9837-14F83C874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111" y="2739422"/>
                <a:ext cx="452938" cy="87921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A49BF1-466D-4BD6-B79A-4B0E39201AB7}"/>
                  </a:ext>
                </a:extLst>
              </p:cNvPr>
              <p:cNvSpPr txBox="1"/>
              <p:nvPr/>
            </p:nvSpPr>
            <p:spPr>
              <a:xfrm>
                <a:off x="3637844" y="2717388"/>
                <a:ext cx="838200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A49BF1-466D-4BD6-B79A-4B0E39201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844" y="2717388"/>
                <a:ext cx="838200" cy="878126"/>
              </a:xfrm>
              <a:prstGeom prst="rect">
                <a:avLst/>
              </a:prstGeom>
              <a:blipFill>
                <a:blip r:embed="rId20"/>
                <a:stretch>
                  <a:fillRect l="-2262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D21F3CD-10EA-4523-B571-202F2416E837}"/>
                  </a:ext>
                </a:extLst>
              </p:cNvPr>
              <p:cNvSpPr/>
              <p:nvPr/>
            </p:nvSpPr>
            <p:spPr>
              <a:xfrm>
                <a:off x="4171244" y="2908368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D21F3CD-10EA-4523-B571-202F2416E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44" y="2908368"/>
                <a:ext cx="54213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0DBB39C-BF4E-4AFD-A3BC-C6019D2B5C12}"/>
                  </a:ext>
                </a:extLst>
              </p:cNvPr>
              <p:cNvSpPr/>
              <p:nvPr/>
            </p:nvSpPr>
            <p:spPr>
              <a:xfrm>
                <a:off x="4578933" y="2728133"/>
                <a:ext cx="452938" cy="87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0DBB39C-BF4E-4AFD-A3BC-C6019D2B5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933" y="2728133"/>
                <a:ext cx="452938" cy="879215"/>
              </a:xfrm>
              <a:prstGeom prst="rect">
                <a:avLst/>
              </a:prstGeom>
              <a:blipFill>
                <a:blip r:embed="rId22"/>
                <a:stretch>
                  <a:fillRect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840353-F4AD-4696-8C49-C1AB2DF4C2F8}"/>
                  </a:ext>
                </a:extLst>
              </p:cNvPr>
              <p:cNvSpPr txBox="1"/>
              <p:nvPr/>
            </p:nvSpPr>
            <p:spPr>
              <a:xfrm>
                <a:off x="5085644" y="2706099"/>
                <a:ext cx="838200" cy="88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840353-F4AD-4696-8C49-C1AB2DF4C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44" y="2706099"/>
                <a:ext cx="838200" cy="884538"/>
              </a:xfrm>
              <a:prstGeom prst="rect">
                <a:avLst/>
              </a:prstGeom>
              <a:blipFill>
                <a:blip r:embed="rId23"/>
                <a:stretch>
                  <a:fillRect l="-21739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0CD45D-24F2-43FD-BAF3-51CC68287D9E}"/>
                  </a:ext>
                </a:extLst>
              </p:cNvPr>
              <p:cNvSpPr txBox="1"/>
              <p:nvPr/>
            </p:nvSpPr>
            <p:spPr>
              <a:xfrm>
                <a:off x="1371600" y="3741984"/>
                <a:ext cx="2118452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0CD45D-24F2-43FD-BAF3-51CC68287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741984"/>
                <a:ext cx="2118452" cy="879215"/>
              </a:xfrm>
              <a:prstGeom prst="rect">
                <a:avLst/>
              </a:prstGeom>
              <a:blipFill>
                <a:blip r:embed="rId24"/>
                <a:stretch>
                  <a:fillRect l="-574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AF378B1-129E-468C-B9C0-6FF10FEF52D4}"/>
                  </a:ext>
                </a:extLst>
              </p:cNvPr>
              <p:cNvSpPr/>
              <p:nvPr/>
            </p:nvSpPr>
            <p:spPr>
              <a:xfrm>
                <a:off x="2907292" y="3924149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AF378B1-129E-468C-B9C0-6FF10FEF5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292" y="3924149"/>
                <a:ext cx="54213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9905164-6CAA-4DB9-93A1-15098FF693A4}"/>
                  </a:ext>
                </a:extLst>
              </p:cNvPr>
              <p:cNvSpPr/>
              <p:nvPr/>
            </p:nvSpPr>
            <p:spPr>
              <a:xfrm>
                <a:off x="3314981" y="3743914"/>
                <a:ext cx="452938" cy="87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9905164-6CAA-4DB9-93A1-15098FF69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981" y="3743914"/>
                <a:ext cx="452938" cy="87633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86622B4-75D1-4E0A-87D8-602EB615E09C}"/>
                  </a:ext>
                </a:extLst>
              </p:cNvPr>
              <p:cNvSpPr txBox="1"/>
              <p:nvPr/>
            </p:nvSpPr>
            <p:spPr>
              <a:xfrm>
                <a:off x="3646714" y="3721880"/>
                <a:ext cx="838200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86622B4-75D1-4E0A-87D8-602EB615E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714" y="3721880"/>
                <a:ext cx="838200" cy="875753"/>
              </a:xfrm>
              <a:prstGeom prst="rect">
                <a:avLst/>
              </a:prstGeom>
              <a:blipFill>
                <a:blip r:embed="rId27"/>
                <a:stretch>
                  <a:fillRect l="-21739" b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209DAF0-0559-4218-92AC-F68DD48F6584}"/>
                  </a:ext>
                </a:extLst>
              </p:cNvPr>
              <p:cNvSpPr/>
              <p:nvPr/>
            </p:nvSpPr>
            <p:spPr>
              <a:xfrm>
                <a:off x="4180114" y="3912860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209DAF0-0559-4218-92AC-F68DD48F6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14" y="3912860"/>
                <a:ext cx="54213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2C92068-32BF-436E-9659-4D5771BC41AE}"/>
                  </a:ext>
                </a:extLst>
              </p:cNvPr>
              <p:cNvSpPr/>
              <p:nvPr/>
            </p:nvSpPr>
            <p:spPr>
              <a:xfrm>
                <a:off x="4587803" y="3732625"/>
                <a:ext cx="452938" cy="87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2C92068-32BF-436E-9659-4D5771BC41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03" y="3732625"/>
                <a:ext cx="452938" cy="87812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8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23" grpId="0"/>
      <p:bldP spid="25" grpId="0"/>
      <p:bldP spid="29" grpId="0"/>
      <p:bldP spid="26" grpId="0"/>
      <p:bldP spid="27" grpId="0"/>
      <p:bldP spid="28" grpId="0"/>
      <p:bldP spid="30" grpId="0"/>
      <p:bldP spid="32" grpId="0"/>
      <p:bldP spid="34" grpId="0"/>
      <p:bldP spid="36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67516A-106A-4F50-A5CC-3D2033A7767D}"/>
              </a:ext>
            </a:extLst>
          </p:cNvPr>
          <p:cNvSpPr/>
          <p:nvPr/>
        </p:nvSpPr>
        <p:spPr>
          <a:xfrm>
            <a:off x="685800" y="51435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EB89A4-85A2-4933-ADC7-885F762E9048}"/>
              </a:ext>
            </a:extLst>
          </p:cNvPr>
          <p:cNvSpPr/>
          <p:nvPr/>
        </p:nvSpPr>
        <p:spPr>
          <a:xfrm>
            <a:off x="609600" y="2038350"/>
            <a:ext cx="7924800" cy="196220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	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Để thực hiện phép trừ phân số khác mẫu ta có thể quy đồng hoặc rút gọn để đưa hai phân số về dạng cùng mẫu và thực hiện.</a:t>
            </a:r>
            <a:endParaRPr lang="en-US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1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2182</TotalTime>
  <Words>644</Words>
  <Application>Microsoft Office PowerPoint</Application>
  <PresentationFormat>On-screen Show (16:9)</PresentationFormat>
  <Paragraphs>157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VNI-Times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My Hanh</cp:lastModifiedBy>
  <cp:revision>406</cp:revision>
  <dcterms:created xsi:type="dcterms:W3CDTF">2020-04-12T14:41:48Z</dcterms:created>
  <dcterms:modified xsi:type="dcterms:W3CDTF">2022-02-14T14:42:54Z</dcterms:modified>
</cp:coreProperties>
</file>