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6" r:id="rId3"/>
    <p:sldId id="375" r:id="rId4"/>
    <p:sldId id="293" r:id="rId5"/>
    <p:sldId id="298" r:id="rId6"/>
    <p:sldId id="264" r:id="rId7"/>
    <p:sldId id="380" r:id="rId8"/>
    <p:sldId id="266" r:id="rId9"/>
    <p:sldId id="381" r:id="rId10"/>
    <p:sldId id="282" r:id="rId11"/>
    <p:sldId id="382" r:id="rId12"/>
    <p:sldId id="383" r:id="rId13"/>
    <p:sldId id="384" r:id="rId14"/>
    <p:sldId id="275" r:id="rId15"/>
    <p:sldId id="377" r:id="rId16"/>
    <p:sldId id="379" r:id="rId17"/>
    <p:sldId id="270" r:id="rId18"/>
    <p:sldId id="259" r:id="rId19"/>
    <p:sldId id="385" r:id="rId20"/>
    <p:sldId id="386" r:id="rId21"/>
    <p:sldId id="387" r:id="rId22"/>
  </p:sldIdLst>
  <p:sldSz cx="12192000" cy="6858000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  <a:srgbClr val="FF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NeighborY="7263"/>
      <dgm:spPr/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3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/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/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5332354" y="-795308"/>
          <a:ext cx="6183111" cy="6183111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669145" y="571995"/>
          <a:ext cx="8900385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9145" y="571995"/>
        <a:ext cx="8900385" cy="918498"/>
      </dsp:txXfrm>
    </dsp:sp>
    <dsp:sp modelId="{73F439AE-4020-45C5-B27A-2DB6095092F8}">
      <dsp:nvSpPr>
        <dsp:cNvPr id="0" name=""/>
        <dsp:cNvSpPr/>
      </dsp:nvSpPr>
      <dsp:spPr>
        <a:xfrm>
          <a:off x="-76871" y="42782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451311" y="1804547"/>
          <a:ext cx="9123848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1311" y="1804547"/>
        <a:ext cx="9123848" cy="918498"/>
      </dsp:txXfrm>
    </dsp:sp>
    <dsp:sp modelId="{425517B2-2BDC-437A-9C2F-A102F25D4FDA}">
      <dsp:nvSpPr>
        <dsp:cNvPr id="0" name=""/>
        <dsp:cNvSpPr/>
      </dsp:nvSpPr>
      <dsp:spPr>
        <a:xfrm>
          <a:off x="257002" y="1722185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111670" y="3171677"/>
          <a:ext cx="9461376" cy="9184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729058" tIns="127000" rIns="127000" bIns="127000" numCol="1" spcCol="1270" anchor="ctr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670" y="3171677"/>
        <a:ext cx="9461376" cy="918498"/>
      </dsp:txXfrm>
    </dsp:sp>
    <dsp:sp modelId="{EF00C9D1-86B1-44BB-AAE8-BD1D1EE09133}">
      <dsp:nvSpPr>
        <dsp:cNvPr id="0" name=""/>
        <dsp:cNvSpPr/>
      </dsp:nvSpPr>
      <dsp:spPr>
        <a:xfrm>
          <a:off x="-76871" y="3099933"/>
          <a:ext cx="1148123" cy="11481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334C6A-B624-4F1C-80FD-835516706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031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5375E44-C83E-4CE5-A4A0-9480D03A1E1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39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53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8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00D61-390C-45A5-A599-E31977DB60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0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72F1A-9630-4AFB-AC74-E3346BBA43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905DA-19A3-428F-AFCA-A375C4DC5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7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59B55-04C6-4F50-A658-71388266F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8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7D7CAF-34F8-4031-96E3-E5B65C5CE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8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41372-4FAD-4240-B992-575A24070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9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2AB52-04B4-457E-8F31-42048D9349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8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1369-0A65-4647-BC0E-F8A9D65E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5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88F81-882B-4960-A92B-E9A6111E3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0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BAD5D-BFEF-4EB7-B7F6-490263593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5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F54B8-4E7F-4855-A195-F30EB16FF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307C94-959E-4EEE-898D-987CD288F6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4" r:id="rId6"/>
    <p:sldLayoutId id="2147483653" r:id="rId7"/>
    <p:sldLayoutId id="2147483654" r:id="rId8"/>
    <p:sldLayoutId id="2147483661" r:id="rId9"/>
    <p:sldLayoutId id="2147483660" r:id="rId10"/>
    <p:sldLayoutId id="2147483655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2.wav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3" Type="http://schemas.openxmlformats.org/officeDocument/2006/relationships/audio" Target="../media/audio2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6" Type="http://schemas.openxmlformats.org/officeDocument/2006/relationships/audio" Target="../media/audio5.wav"/><Relationship Id="rId11" Type="http://schemas.openxmlformats.org/officeDocument/2006/relationships/oleObject" Target="../embeddings/oleObject17.bin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audio" Target="../media/media1.mp3"/><Relationship Id="rId7" Type="http://schemas.openxmlformats.org/officeDocument/2006/relationships/oleObject" Target="../embeddings/oleObject1.bin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audio1.wav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2697" y="2209800"/>
            <a:ext cx="4466607" cy="10849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4831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4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54221231"/>
              </p:ext>
            </p:extLst>
          </p:nvPr>
        </p:nvGraphicFramePr>
        <p:xfrm>
          <a:off x="1045031" y="2362200"/>
          <a:ext cx="2155024" cy="145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4" imgW="622080" imgH="393480" progId="Equation.3">
                  <p:embed/>
                </p:oleObj>
              </mc:Choice>
              <mc:Fallback>
                <p:oleObj name="Equation" r:id="rId4" imgW="622080" imgH="393480" progId="Equation.3">
                  <p:embed/>
                  <p:pic>
                    <p:nvPicPr>
                      <p:cNvPr id="23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031" y="2362200"/>
                        <a:ext cx="2155024" cy="14550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684222"/>
              </p:ext>
            </p:extLst>
          </p:nvPr>
        </p:nvGraphicFramePr>
        <p:xfrm>
          <a:off x="4923889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6" imgW="660240" imgH="393480" progId="Equation.3">
                  <p:embed/>
                </p:oleObj>
              </mc:Choice>
              <mc:Fallback>
                <p:oleObj name="Equation" r:id="rId6" imgW="660240" imgH="393480" progId="Equation.3">
                  <p:embed/>
                  <p:pic>
                    <p:nvPicPr>
                      <p:cNvPr id="24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889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939189"/>
              </p:ext>
            </p:extLst>
          </p:nvPr>
        </p:nvGraphicFramePr>
        <p:xfrm>
          <a:off x="9370335" y="2369284"/>
          <a:ext cx="2155023" cy="144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8" imgW="685800" imgH="393480" progId="Equation.3">
                  <p:embed/>
                </p:oleObj>
              </mc:Choice>
              <mc:Fallback>
                <p:oleObj name="Equation" r:id="rId8" imgW="685800" imgH="393480" progId="Equation.3">
                  <p:embed/>
                  <p:pic>
                    <p:nvPicPr>
                      <p:cNvPr id="25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0335" y="2369284"/>
                        <a:ext cx="2155023" cy="144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167" y="2709794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1824" y="2709793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75125" y="2709792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3948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02" y="1549745"/>
            <a:ext cx="492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AAA5EE3-0081-4A10-9294-074A7BEF3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187" y="1611107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9D28A-0A13-4703-BC6E-02D68646631A}"/>
              </a:ext>
            </a:extLst>
          </p:cNvPr>
          <p:cNvSpPr txBox="1"/>
          <p:nvPr/>
        </p:nvSpPr>
        <p:spPr>
          <a:xfrm>
            <a:off x="2022306" y="1672752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7B91A6-5D41-4DE8-AAC2-2AF4CFDF4F0B}"/>
              </a:ext>
            </a:extLst>
          </p:cNvPr>
          <p:cNvGrpSpPr/>
          <p:nvPr/>
        </p:nvGrpSpPr>
        <p:grpSpPr>
          <a:xfrm>
            <a:off x="3200400" y="1447800"/>
            <a:ext cx="1063894" cy="981076"/>
            <a:chOff x="8709430" y="1381123"/>
            <a:chExt cx="1063894" cy="9810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B7D036-3F80-435D-B536-AE4D2CD4D3E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7B13CD82-0B9B-40FF-876B-4BF7DFE66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44036E9-2353-439E-B679-64DE6A3AF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21" name="Text Box 4">
                <a:extLst>
                  <a:ext uri="{FF2B5EF4-FFF2-40B4-BE49-F238E27FC236}">
                    <a16:creationId xmlns:a16="http://schemas.microsoft.com/office/drawing/2014/main" id="{9AB702A1-DA81-49FA-ABC0-8B80682371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2" name="Line 28">
                <a:extLst>
                  <a:ext uri="{FF2B5EF4-FFF2-40B4-BE49-F238E27FC236}">
                    <a16:creationId xmlns:a16="http://schemas.microsoft.com/office/drawing/2014/main" id="{BDC003CD-07AE-4B03-9FC9-ADB7DBB685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3CB40-6FA4-49E1-94FE-142A7D364278}"/>
              </a:ext>
            </a:extLst>
          </p:cNvPr>
          <p:cNvGrpSpPr>
            <a:grpSpLocks/>
          </p:cNvGrpSpPr>
          <p:nvPr/>
        </p:nvGrpSpPr>
        <p:grpSpPr bwMode="auto">
          <a:xfrm>
            <a:off x="2501229" y="1457368"/>
            <a:ext cx="733226" cy="981076"/>
            <a:chOff x="3803" y="1824"/>
            <a:chExt cx="320" cy="618"/>
          </a:xfrm>
        </p:grpSpPr>
        <p:sp>
          <p:nvSpPr>
            <p:cNvPr id="28" name="Text Box 4">
              <a:extLst>
                <a:ext uri="{FF2B5EF4-FFF2-40B4-BE49-F238E27FC236}">
                  <a16:creationId xmlns:a16="http://schemas.microsoft.com/office/drawing/2014/main" id="{A23DC5CF-752E-414D-89DB-AE99FEC9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9" name="Text Box 4">
              <a:extLst>
                <a:ext uri="{FF2B5EF4-FFF2-40B4-BE49-F238E27FC236}">
                  <a16:creationId xmlns:a16="http://schemas.microsoft.com/office/drawing/2014/main" id="{B7CA32BE-3C03-499F-B0B6-ADFA548E1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B56F3240-7DB9-4FDF-BA9E-F3A7FD4B2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31" name="Text Box 4">
            <a:extLst>
              <a:ext uri="{FF2B5EF4-FFF2-40B4-BE49-F238E27FC236}">
                <a16:creationId xmlns:a16="http://schemas.microsoft.com/office/drawing/2014/main" id="{21060E71-6CC0-436C-8E12-FB7FD32C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455" y="256648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8BDB01-EB8F-422A-8EF3-660C56E8B783}"/>
              </a:ext>
            </a:extLst>
          </p:cNvPr>
          <p:cNvGrpSpPr/>
          <p:nvPr/>
        </p:nvGrpSpPr>
        <p:grpSpPr>
          <a:xfrm>
            <a:off x="3205762" y="2426416"/>
            <a:ext cx="2114789" cy="976314"/>
            <a:chOff x="8709430" y="1381122"/>
            <a:chExt cx="2114789" cy="97631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FF931AE-0CC1-4B49-9E25-1B15F4A8AE42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2" name="Group 25">
              <a:extLst>
                <a:ext uri="{FF2B5EF4-FFF2-40B4-BE49-F238E27FC236}">
                  <a16:creationId xmlns:a16="http://schemas.microsoft.com/office/drawing/2014/main" id="{9A7B45C9-A7E8-426D-AF7E-A4F00E5121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48" name="Text Box 4">
                <a:extLst>
                  <a:ext uri="{FF2B5EF4-FFF2-40B4-BE49-F238E27FC236}">
                    <a16:creationId xmlns:a16="http://schemas.microsoft.com/office/drawing/2014/main" id="{E080907E-7883-46E9-B5AF-D02DB9BF65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49" name="Text Box 4">
                <a:extLst>
                  <a:ext uri="{FF2B5EF4-FFF2-40B4-BE49-F238E27FC236}">
                    <a16:creationId xmlns:a16="http://schemas.microsoft.com/office/drawing/2014/main" id="{2236D86B-E710-47AC-87E9-7B2D91C576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31A6BD2F-3A58-432E-B9E7-1A2F083FD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43" name="Group 25">
              <a:extLst>
                <a:ext uri="{FF2B5EF4-FFF2-40B4-BE49-F238E27FC236}">
                  <a16:creationId xmlns:a16="http://schemas.microsoft.com/office/drawing/2014/main" id="{5A58BD25-188F-4756-8FE7-CFEFEC801F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23B509B5-4C9F-45BD-9350-464AEB18F0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34003517-636A-4D14-8488-50069AB2AB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47" name="Line 28">
                <a:extLst>
                  <a:ext uri="{FF2B5EF4-FFF2-40B4-BE49-F238E27FC236}">
                    <a16:creationId xmlns:a16="http://schemas.microsoft.com/office/drawing/2014/main" id="{693AF5BE-09E7-4935-9064-42507DB3B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26E91D-6D2E-4179-BBA6-05B55F90B474}"/>
                </a:ext>
              </a:extLst>
            </p:cNvPr>
            <p:cNvSpPr txBox="1"/>
            <p:nvPr/>
          </p:nvSpPr>
          <p:spPr>
            <a:xfrm>
              <a:off x="9768985" y="139402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51" name="Text Box 4">
            <a:extLst>
              <a:ext uri="{FF2B5EF4-FFF2-40B4-BE49-F238E27FC236}">
                <a16:creationId xmlns:a16="http://schemas.microsoft.com/office/drawing/2014/main" id="{9A99E61F-4F65-4BDB-8E39-1872A83B0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466" y="350807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A568AF-7B60-4F04-991F-AE9E21725C26}"/>
              </a:ext>
            </a:extLst>
          </p:cNvPr>
          <p:cNvGrpSpPr/>
          <p:nvPr/>
        </p:nvGrpSpPr>
        <p:grpSpPr>
          <a:xfrm>
            <a:off x="3189773" y="3368006"/>
            <a:ext cx="1063894" cy="976313"/>
            <a:chOff x="8709430" y="1381122"/>
            <a:chExt cx="1063894" cy="97631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F4657BB-90D5-4669-A2D3-84CBD79B07B9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4" name="Group 25">
              <a:extLst>
                <a:ext uri="{FF2B5EF4-FFF2-40B4-BE49-F238E27FC236}">
                  <a16:creationId xmlns:a16="http://schemas.microsoft.com/office/drawing/2014/main" id="{C48C371F-0A25-4BE9-9AA8-BFC08ABB2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60" name="Text Box 4">
                <a:extLst>
                  <a:ext uri="{FF2B5EF4-FFF2-40B4-BE49-F238E27FC236}">
                    <a16:creationId xmlns:a16="http://schemas.microsoft.com/office/drawing/2014/main" id="{830EA3D3-0479-48E4-A0F5-D4AA08E880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37DE2E8D-7AFF-440A-BEFF-FFA5DD1E8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  <p:sp>
            <p:nvSpPr>
              <p:cNvPr id="62" name="Line 28">
                <a:extLst>
                  <a:ext uri="{FF2B5EF4-FFF2-40B4-BE49-F238E27FC236}">
                    <a16:creationId xmlns:a16="http://schemas.microsoft.com/office/drawing/2014/main" id="{F0DA64FC-BB5C-438E-A839-6B2821EBC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70460BAE-1CF5-4749-9282-64B621E482A8}"/>
              </a:ext>
            </a:extLst>
          </p:cNvPr>
          <p:cNvSpPr txBox="1"/>
          <p:nvPr/>
        </p:nvSpPr>
        <p:spPr>
          <a:xfrm>
            <a:off x="6962362" y="1516407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56AC5A0D-1E21-4D02-9DAB-E9BD3832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2347" y="1577769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80738D-09F3-4399-84F9-F72186ECEBC0}"/>
              </a:ext>
            </a:extLst>
          </p:cNvPr>
          <p:cNvSpPr txBox="1"/>
          <p:nvPr/>
        </p:nvSpPr>
        <p:spPr>
          <a:xfrm>
            <a:off x="8153466" y="1457980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45568B-83F5-4943-8A04-9002BF4C4463}"/>
              </a:ext>
            </a:extLst>
          </p:cNvPr>
          <p:cNvGrpSpPr/>
          <p:nvPr/>
        </p:nvGrpSpPr>
        <p:grpSpPr>
          <a:xfrm>
            <a:off x="9331560" y="1414462"/>
            <a:ext cx="1063894" cy="981076"/>
            <a:chOff x="8709430" y="1381123"/>
            <a:chExt cx="1063894" cy="98107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B30981-26C8-469F-994E-705FC017A0A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9D9AFB54-1A89-4D93-A74A-70C5901F4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>
                <a:extLst>
                  <a:ext uri="{FF2B5EF4-FFF2-40B4-BE49-F238E27FC236}">
                    <a16:creationId xmlns:a16="http://schemas.microsoft.com/office/drawing/2014/main" id="{47E09564-FB15-41AF-9EE8-58ADD897A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70" name="Text Box 4">
                <a:extLst>
                  <a:ext uri="{FF2B5EF4-FFF2-40B4-BE49-F238E27FC236}">
                    <a16:creationId xmlns:a16="http://schemas.microsoft.com/office/drawing/2014/main" id="{5E7ACFEA-0A9A-4D0C-AD6E-3821C23FA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9FDA13B7-0280-45D3-B498-CD420875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26C1C6-FEC7-4099-817B-5655F10DB579}"/>
              </a:ext>
            </a:extLst>
          </p:cNvPr>
          <p:cNvGrpSpPr>
            <a:grpSpLocks/>
          </p:cNvGrpSpPr>
          <p:nvPr/>
        </p:nvGrpSpPr>
        <p:grpSpPr bwMode="auto">
          <a:xfrm>
            <a:off x="8632389" y="1424030"/>
            <a:ext cx="733226" cy="981076"/>
            <a:chOff x="3803" y="1824"/>
            <a:chExt cx="320" cy="618"/>
          </a:xfrm>
        </p:grpSpPr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D1E0BE5-7B33-4105-9224-712300E9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4" name="Text Box 4">
              <a:extLst>
                <a:ext uri="{FF2B5EF4-FFF2-40B4-BE49-F238E27FC236}">
                  <a16:creationId xmlns:a16="http://schemas.microsoft.com/office/drawing/2014/main" id="{BD22A001-A35D-469E-878C-ED4078166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FE4EFE74-DBD7-4240-9CF1-5129C6EF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>
            <a:extLst>
              <a:ext uri="{FF2B5EF4-FFF2-40B4-BE49-F238E27FC236}">
                <a16:creationId xmlns:a16="http://schemas.microsoft.com/office/drawing/2014/main" id="{D11ABC0C-9DBF-45EB-AAF6-8E79ACD7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7615" y="253314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05A7D4-9169-4EC6-85B7-98A035DA9042}"/>
              </a:ext>
            </a:extLst>
          </p:cNvPr>
          <p:cNvGrpSpPr/>
          <p:nvPr/>
        </p:nvGrpSpPr>
        <p:grpSpPr>
          <a:xfrm>
            <a:off x="9336922" y="2393078"/>
            <a:ext cx="2114789" cy="976314"/>
            <a:chOff x="8709430" y="1381122"/>
            <a:chExt cx="2114789" cy="97631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89B9-966B-4F8E-B7E0-5B29C2293E5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55CD9376-A6BD-4CEB-AD76-E1AB7BD85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>
                <a:extLst>
                  <a:ext uri="{FF2B5EF4-FFF2-40B4-BE49-F238E27FC236}">
                    <a16:creationId xmlns:a16="http://schemas.microsoft.com/office/drawing/2014/main" id="{9F9A1CF8-5F39-447F-B2AE-9C2C4BB75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11</a:t>
                </a:r>
              </a:p>
            </p:txBody>
          </p:sp>
          <p:sp>
            <p:nvSpPr>
              <p:cNvPr id="86" name="Text Box 4">
                <a:extLst>
                  <a:ext uri="{FF2B5EF4-FFF2-40B4-BE49-F238E27FC236}">
                    <a16:creationId xmlns:a16="http://schemas.microsoft.com/office/drawing/2014/main" id="{BCC549F7-30DD-498E-B270-CF240F4BF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87" name="Line 28">
                <a:extLst>
                  <a:ext uri="{FF2B5EF4-FFF2-40B4-BE49-F238E27FC236}">
                    <a16:creationId xmlns:a16="http://schemas.microsoft.com/office/drawing/2014/main" id="{B260A4D7-B9A4-4D08-BF81-56D8C7A98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>
              <a:extLst>
                <a:ext uri="{FF2B5EF4-FFF2-40B4-BE49-F238E27FC236}">
                  <a16:creationId xmlns:a16="http://schemas.microsoft.com/office/drawing/2014/main" id="{3FC7FD95-3810-42DF-828A-2EE2E59E5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666A6B6-E32C-40EC-A70A-A31876904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83" name="Text Box 4">
                <a:extLst>
                  <a:ext uri="{FF2B5EF4-FFF2-40B4-BE49-F238E27FC236}">
                    <a16:creationId xmlns:a16="http://schemas.microsoft.com/office/drawing/2014/main" id="{6AA0F932-D639-480B-8D69-E19BA1B0E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84" name="Line 28">
                <a:extLst>
                  <a:ext uri="{FF2B5EF4-FFF2-40B4-BE49-F238E27FC236}">
                    <a16:creationId xmlns:a16="http://schemas.microsoft.com/office/drawing/2014/main" id="{3E00F2A5-58C9-4D22-BE57-4205C8C0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F97A6B-E98F-49F4-960E-096FB5662C85}"/>
                </a:ext>
              </a:extLst>
            </p:cNvPr>
            <p:cNvSpPr txBox="1"/>
            <p:nvPr/>
          </p:nvSpPr>
          <p:spPr>
            <a:xfrm>
              <a:off x="9768985" y="1589024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sp>
        <p:nvSpPr>
          <p:cNvPr id="88" name="Text Box 4">
            <a:extLst>
              <a:ext uri="{FF2B5EF4-FFF2-40B4-BE49-F238E27FC236}">
                <a16:creationId xmlns:a16="http://schemas.microsoft.com/office/drawing/2014/main" id="{04622D09-FD79-427E-A7DD-5D710138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626" y="3474734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E394C8B-47A9-469B-8AF4-BAF78D605A4B}"/>
              </a:ext>
            </a:extLst>
          </p:cNvPr>
          <p:cNvGrpSpPr/>
          <p:nvPr/>
        </p:nvGrpSpPr>
        <p:grpSpPr>
          <a:xfrm>
            <a:off x="9320933" y="3334668"/>
            <a:ext cx="1063894" cy="976313"/>
            <a:chOff x="8709430" y="1381122"/>
            <a:chExt cx="1063894" cy="9763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AB5201-47B5-4E2A-8243-E9BC5B7E638E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1" name="Group 25">
              <a:extLst>
                <a:ext uri="{FF2B5EF4-FFF2-40B4-BE49-F238E27FC236}">
                  <a16:creationId xmlns:a16="http://schemas.microsoft.com/office/drawing/2014/main" id="{EF00B082-09DD-45C2-87A7-17AC61C9F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>
                <a:extLst>
                  <a:ext uri="{FF2B5EF4-FFF2-40B4-BE49-F238E27FC236}">
                    <a16:creationId xmlns:a16="http://schemas.microsoft.com/office/drawing/2014/main" id="{9C76B311-D346-49A9-913B-924DCF027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93" name="Text Box 4">
                <a:extLst>
                  <a:ext uri="{FF2B5EF4-FFF2-40B4-BE49-F238E27FC236}">
                    <a16:creationId xmlns:a16="http://schemas.microsoft.com/office/drawing/2014/main" id="{96E78693-AF40-4E7E-8736-0C52379E6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  <p:sp>
            <p:nvSpPr>
              <p:cNvPr id="94" name="Line 28">
                <a:extLst>
                  <a:ext uri="{FF2B5EF4-FFF2-40B4-BE49-F238E27FC236}">
                    <a16:creationId xmlns:a16="http://schemas.microsoft.com/office/drawing/2014/main" id="{B3651A2D-B462-4C04-B168-65C641FF1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4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/>
      <p:bldP spid="76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1">
            <a:extLst>
              <a:ext uri="{FF2B5EF4-FFF2-40B4-BE49-F238E27FC236}">
                <a16:creationId xmlns:a16="http://schemas.microsoft.com/office/drawing/2014/main" id="{35C8605C-FB0F-4A01-8E09-FC63D656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3: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Tìm</a:t>
            </a:r>
            <a:r>
              <a:rPr lang="en-US" altLang="ja-JP" sz="2800" b="1" dirty="0">
                <a:ea typeface="MS PGothic" panose="020B0600070205080204" pitchFamily="34" charset="-128"/>
              </a:rPr>
              <a:t> x</a:t>
            </a:r>
            <a:endParaRPr lang="en-US" sz="28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460BAE-1CF5-4749-9282-64B621E482A8}"/>
              </a:ext>
            </a:extLst>
          </p:cNvPr>
          <p:cNvSpPr txBox="1"/>
          <p:nvPr/>
        </p:nvSpPr>
        <p:spPr>
          <a:xfrm>
            <a:off x="3467711" y="2099874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4">
            <a:extLst>
              <a:ext uri="{FF2B5EF4-FFF2-40B4-BE49-F238E27FC236}">
                <a16:creationId xmlns:a16="http://schemas.microsoft.com/office/drawing/2014/main" id="{56AC5A0D-1E21-4D02-9DAB-E9BD3832A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969" y="211392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780738D-09F3-4399-84F9-F72186ECEBC0}"/>
              </a:ext>
            </a:extLst>
          </p:cNvPr>
          <p:cNvSpPr txBox="1"/>
          <p:nvPr/>
        </p:nvSpPr>
        <p:spPr>
          <a:xfrm>
            <a:off x="5334000" y="2024718"/>
            <a:ext cx="653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E45568B-83F5-4943-8A04-9002BF4C4463}"/>
              </a:ext>
            </a:extLst>
          </p:cNvPr>
          <p:cNvGrpSpPr/>
          <p:nvPr/>
        </p:nvGrpSpPr>
        <p:grpSpPr>
          <a:xfrm>
            <a:off x="6397966" y="1981200"/>
            <a:ext cx="1063894" cy="981076"/>
            <a:chOff x="8709430" y="1381123"/>
            <a:chExt cx="1063894" cy="98107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DB30981-26C8-469F-994E-705FC017A0A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68" name="Group 25">
              <a:extLst>
                <a:ext uri="{FF2B5EF4-FFF2-40B4-BE49-F238E27FC236}">
                  <a16:creationId xmlns:a16="http://schemas.microsoft.com/office/drawing/2014/main" id="{9D9AFB54-1A89-4D93-A74A-70C5901F4C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3"/>
              <a:ext cx="733226" cy="981076"/>
              <a:chOff x="3803" y="1788"/>
              <a:chExt cx="320" cy="618"/>
            </a:xfrm>
          </p:grpSpPr>
          <p:sp>
            <p:nvSpPr>
              <p:cNvPr id="69" name="Text Box 4">
                <a:extLst>
                  <a:ext uri="{FF2B5EF4-FFF2-40B4-BE49-F238E27FC236}">
                    <a16:creationId xmlns:a16="http://schemas.microsoft.com/office/drawing/2014/main" id="{47E09564-FB15-41AF-9EE8-58ADD897A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70" name="Text Box 4">
                <a:extLst>
                  <a:ext uri="{FF2B5EF4-FFF2-40B4-BE49-F238E27FC236}">
                    <a16:creationId xmlns:a16="http://schemas.microsoft.com/office/drawing/2014/main" id="{5E7ACFEA-0A9A-4D0C-AD6E-3821C23FA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71" name="Line 28">
                <a:extLst>
                  <a:ext uri="{FF2B5EF4-FFF2-40B4-BE49-F238E27FC236}">
                    <a16:creationId xmlns:a16="http://schemas.microsoft.com/office/drawing/2014/main" id="{9FDA13B7-0280-45D3-B498-CD420875B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26C1C6-FEC7-4099-817B-5655F10DB579}"/>
              </a:ext>
            </a:extLst>
          </p:cNvPr>
          <p:cNvGrpSpPr>
            <a:grpSpLocks/>
          </p:cNvGrpSpPr>
          <p:nvPr/>
        </p:nvGrpSpPr>
        <p:grpSpPr bwMode="auto">
          <a:xfrm>
            <a:off x="4327695" y="2014538"/>
            <a:ext cx="733226" cy="981076"/>
            <a:chOff x="3803" y="1824"/>
            <a:chExt cx="320" cy="618"/>
          </a:xfrm>
        </p:grpSpPr>
        <p:sp>
          <p:nvSpPr>
            <p:cNvPr id="73" name="Text Box 4">
              <a:extLst>
                <a:ext uri="{FF2B5EF4-FFF2-40B4-BE49-F238E27FC236}">
                  <a16:creationId xmlns:a16="http://schemas.microsoft.com/office/drawing/2014/main" id="{3D1E0BE5-7B33-4105-9224-712300E970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74" name="Text Box 4">
              <a:extLst>
                <a:ext uri="{FF2B5EF4-FFF2-40B4-BE49-F238E27FC236}">
                  <a16:creationId xmlns:a16="http://schemas.microsoft.com/office/drawing/2014/main" id="{BD22A001-A35D-469E-878C-ED4078166B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75" name="Line 28">
              <a:extLst>
                <a:ext uri="{FF2B5EF4-FFF2-40B4-BE49-F238E27FC236}">
                  <a16:creationId xmlns:a16="http://schemas.microsoft.com/office/drawing/2014/main" id="{FE4EFE74-DBD7-4240-9CF1-5129C6EF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6" name="Text Box 4">
            <a:extLst>
              <a:ext uri="{FF2B5EF4-FFF2-40B4-BE49-F238E27FC236}">
                <a16:creationId xmlns:a16="http://schemas.microsoft.com/office/drawing/2014/main" id="{D11ABC0C-9DBF-45EB-AAF6-8E79ACD70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021" y="309988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A05A7D4-9169-4EC6-85B7-98A035DA9042}"/>
              </a:ext>
            </a:extLst>
          </p:cNvPr>
          <p:cNvGrpSpPr/>
          <p:nvPr/>
        </p:nvGrpSpPr>
        <p:grpSpPr>
          <a:xfrm>
            <a:off x="6403328" y="2959816"/>
            <a:ext cx="2114789" cy="976314"/>
            <a:chOff x="8709430" y="1381122"/>
            <a:chExt cx="2114789" cy="97631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8A89B9-966B-4F8E-B7E0-5B29C2293E50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55CD9376-A6BD-4CEB-AD76-E1AB7BD85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85" name="Text Box 4">
                <a:extLst>
                  <a:ext uri="{FF2B5EF4-FFF2-40B4-BE49-F238E27FC236}">
                    <a16:creationId xmlns:a16="http://schemas.microsoft.com/office/drawing/2014/main" id="{9F9A1CF8-5F39-447F-B2AE-9C2C4BB75A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86" name="Text Box 4">
                <a:extLst>
                  <a:ext uri="{FF2B5EF4-FFF2-40B4-BE49-F238E27FC236}">
                    <a16:creationId xmlns:a16="http://schemas.microsoft.com/office/drawing/2014/main" id="{BCC549F7-30DD-498E-B270-CF240F4BF5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87" name="Line 28">
                <a:extLst>
                  <a:ext uri="{FF2B5EF4-FFF2-40B4-BE49-F238E27FC236}">
                    <a16:creationId xmlns:a16="http://schemas.microsoft.com/office/drawing/2014/main" id="{B260A4D7-B9A4-4D08-BF81-56D8C7A98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  <p:grpSp>
          <p:nvGrpSpPr>
            <p:cNvPr id="80" name="Group 25">
              <a:extLst>
                <a:ext uri="{FF2B5EF4-FFF2-40B4-BE49-F238E27FC236}">
                  <a16:creationId xmlns:a16="http://schemas.microsoft.com/office/drawing/2014/main" id="{3FC7FD95-3810-42DF-828A-2EE2E59E5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381123"/>
              <a:ext cx="733226" cy="976313"/>
              <a:chOff x="3803" y="1788"/>
              <a:chExt cx="320" cy="615"/>
            </a:xfrm>
          </p:grpSpPr>
          <p:sp>
            <p:nvSpPr>
              <p:cNvPr id="82" name="Text Box 4">
                <a:extLst>
                  <a:ext uri="{FF2B5EF4-FFF2-40B4-BE49-F238E27FC236}">
                    <a16:creationId xmlns:a16="http://schemas.microsoft.com/office/drawing/2014/main" id="{6666A6B6-E32C-40EC-A70A-A31876904E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3" name="Text Box 4">
                <a:extLst>
                  <a:ext uri="{FF2B5EF4-FFF2-40B4-BE49-F238E27FC236}">
                    <a16:creationId xmlns:a16="http://schemas.microsoft.com/office/drawing/2014/main" id="{6AA0F932-D639-480B-8D69-E19BA1B0E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4" name="Line 28">
                <a:extLst>
                  <a:ext uri="{FF2B5EF4-FFF2-40B4-BE49-F238E27FC236}">
                    <a16:creationId xmlns:a16="http://schemas.microsoft.com/office/drawing/2014/main" id="{3E00F2A5-58C9-4D22-BE57-4205C8C06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CF97A6B-E98F-49F4-960E-096FB5662C85}"/>
                </a:ext>
              </a:extLst>
            </p:cNvPr>
            <p:cNvSpPr txBox="1"/>
            <p:nvPr/>
          </p:nvSpPr>
          <p:spPr>
            <a:xfrm>
              <a:off x="9768985" y="139310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sp>
        <p:nvSpPr>
          <p:cNvPr id="88" name="Text Box 4">
            <a:extLst>
              <a:ext uri="{FF2B5EF4-FFF2-40B4-BE49-F238E27FC236}">
                <a16:creationId xmlns:a16="http://schemas.microsoft.com/office/drawing/2014/main" id="{04622D09-FD79-427E-A7DD-5D710138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32" y="4041472"/>
            <a:ext cx="6530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E394C8B-47A9-469B-8AF4-BAF78D605A4B}"/>
              </a:ext>
            </a:extLst>
          </p:cNvPr>
          <p:cNvGrpSpPr/>
          <p:nvPr/>
        </p:nvGrpSpPr>
        <p:grpSpPr>
          <a:xfrm>
            <a:off x="6387339" y="3901406"/>
            <a:ext cx="1063894" cy="976313"/>
            <a:chOff x="8709430" y="1381122"/>
            <a:chExt cx="1063894" cy="976313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3AB5201-47B5-4E2A-8243-E9BC5B7E638E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91" name="Group 25">
              <a:extLst>
                <a:ext uri="{FF2B5EF4-FFF2-40B4-BE49-F238E27FC236}">
                  <a16:creationId xmlns:a16="http://schemas.microsoft.com/office/drawing/2014/main" id="{EF00B082-09DD-45C2-87A7-17AC61C9F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381122"/>
              <a:ext cx="733226" cy="976313"/>
              <a:chOff x="3803" y="1788"/>
              <a:chExt cx="320" cy="615"/>
            </a:xfrm>
          </p:grpSpPr>
          <p:sp>
            <p:nvSpPr>
              <p:cNvPr id="92" name="Text Box 4">
                <a:extLst>
                  <a:ext uri="{FF2B5EF4-FFF2-40B4-BE49-F238E27FC236}">
                    <a16:creationId xmlns:a16="http://schemas.microsoft.com/office/drawing/2014/main" id="{9C76B311-D346-49A9-913B-924DCF027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788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</a:p>
            </p:txBody>
          </p:sp>
          <p:sp>
            <p:nvSpPr>
              <p:cNvPr id="93" name="Text Box 4">
                <a:extLst>
                  <a:ext uri="{FF2B5EF4-FFF2-40B4-BE49-F238E27FC236}">
                    <a16:creationId xmlns:a16="http://schemas.microsoft.com/office/drawing/2014/main" id="{96E78693-AF40-4E7E-8736-0C52379E6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076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94" name="Line 28">
                <a:extLst>
                  <a:ext uri="{FF2B5EF4-FFF2-40B4-BE49-F238E27FC236}">
                    <a16:creationId xmlns:a16="http://schemas.microsoft.com/office/drawing/2014/main" id="{B3651A2D-B462-4C04-B168-65C641FF1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076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28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81407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4: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bằng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cách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thuận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tiện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nhất</a:t>
            </a:r>
            <a:endParaRPr lang="en-US" sz="2800" b="1" dirty="0"/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062021" y="1919287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2880019" y="206468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242058" y="1888330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447800" y="20084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132A01E-6CAE-4C3A-ABC2-EF3CF2F5A81A}"/>
              </a:ext>
            </a:extLst>
          </p:cNvPr>
          <p:cNvSpPr txBox="1"/>
          <p:nvPr/>
        </p:nvSpPr>
        <p:spPr>
          <a:xfrm>
            <a:off x="4047227" y="204802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23" name="Group 25">
            <a:extLst>
              <a:ext uri="{FF2B5EF4-FFF2-40B4-BE49-F238E27FC236}">
                <a16:creationId xmlns:a16="http://schemas.microsoft.com/office/drawing/2014/main" id="{29F3DF2A-6C00-4F2A-BB15-3FB482347964}"/>
              </a:ext>
            </a:extLst>
          </p:cNvPr>
          <p:cNvGrpSpPr>
            <a:grpSpLocks/>
          </p:cNvGrpSpPr>
          <p:nvPr/>
        </p:nvGrpSpPr>
        <p:grpSpPr bwMode="auto">
          <a:xfrm>
            <a:off x="4409266" y="1871672"/>
            <a:ext cx="733226" cy="976313"/>
            <a:chOff x="3803" y="1824"/>
            <a:chExt cx="320" cy="615"/>
          </a:xfrm>
        </p:grpSpPr>
        <p:sp>
          <p:nvSpPr>
            <p:cNvPr id="124" name="Text Box 4">
              <a:extLst>
                <a:ext uri="{FF2B5EF4-FFF2-40B4-BE49-F238E27FC236}">
                  <a16:creationId xmlns:a16="http://schemas.microsoft.com/office/drawing/2014/main" id="{0F230CE4-051B-4470-87A6-F47EB0E41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131" name="Text Box 4">
              <a:extLst>
                <a:ext uri="{FF2B5EF4-FFF2-40B4-BE49-F238E27FC236}">
                  <a16:creationId xmlns:a16="http://schemas.microsoft.com/office/drawing/2014/main" id="{00AB6E91-FF2C-4F4D-990B-2499B519B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132" name="Line 28">
              <a:extLst>
                <a:ext uri="{FF2B5EF4-FFF2-40B4-BE49-F238E27FC236}">
                  <a16:creationId xmlns:a16="http://schemas.microsoft.com/office/drawing/2014/main" id="{56248617-7EA0-49F2-8FE2-01D3E4F14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DB96AA6C-E1EB-42C7-B40E-8A453FF1797D}"/>
              </a:ext>
            </a:extLst>
          </p:cNvPr>
          <p:cNvSpPr txBox="1"/>
          <p:nvPr/>
        </p:nvSpPr>
        <p:spPr>
          <a:xfrm>
            <a:off x="5285744" y="202766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134" name="Group 25">
            <a:extLst>
              <a:ext uri="{FF2B5EF4-FFF2-40B4-BE49-F238E27FC236}">
                <a16:creationId xmlns:a16="http://schemas.microsoft.com/office/drawing/2014/main" id="{42D0D6C6-D1E1-4452-A766-6A0D7BF1A6A6}"/>
              </a:ext>
            </a:extLst>
          </p:cNvPr>
          <p:cNvGrpSpPr>
            <a:grpSpLocks/>
          </p:cNvGrpSpPr>
          <p:nvPr/>
        </p:nvGrpSpPr>
        <p:grpSpPr bwMode="auto">
          <a:xfrm>
            <a:off x="5672474" y="1880956"/>
            <a:ext cx="1390409" cy="976313"/>
            <a:chOff x="3803" y="1824"/>
            <a:chExt cx="292" cy="615"/>
          </a:xfrm>
        </p:grpSpPr>
        <p:sp>
          <p:nvSpPr>
            <p:cNvPr id="135" name="Text Box 4">
              <a:extLst>
                <a:ext uri="{FF2B5EF4-FFF2-40B4-BE49-F238E27FC236}">
                  <a16:creationId xmlns:a16="http://schemas.microsoft.com/office/drawing/2014/main" id="{DBAEF75B-5D42-43B2-8BE1-512320914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 + 8</a:t>
              </a:r>
            </a:p>
          </p:txBody>
        </p:sp>
        <p:sp>
          <p:nvSpPr>
            <p:cNvPr id="137" name="Text Box 4">
              <a:extLst>
                <a:ext uri="{FF2B5EF4-FFF2-40B4-BE49-F238E27FC236}">
                  <a16:creationId xmlns:a16="http://schemas.microsoft.com/office/drawing/2014/main" id="{083EBAC8-25B4-416F-A2D9-6D6E58571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138" name="Line 28">
              <a:extLst>
                <a:ext uri="{FF2B5EF4-FFF2-40B4-BE49-F238E27FC236}">
                  <a16:creationId xmlns:a16="http://schemas.microsoft.com/office/drawing/2014/main" id="{50E2C7A7-91D0-47AD-8310-21375EB24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375B3E-0E11-4394-923C-F32524A76356}"/>
              </a:ext>
            </a:extLst>
          </p:cNvPr>
          <p:cNvGrpSpPr/>
          <p:nvPr/>
        </p:nvGrpSpPr>
        <p:grpSpPr>
          <a:xfrm>
            <a:off x="7108466" y="1879495"/>
            <a:ext cx="1095265" cy="976313"/>
            <a:chOff x="7108466" y="1591365"/>
            <a:chExt cx="1095265" cy="976313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D078EE39-8A66-4E0C-94BF-1E46BF27DE1E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78" name="Group 25">
              <a:extLst>
                <a:ext uri="{FF2B5EF4-FFF2-40B4-BE49-F238E27FC236}">
                  <a16:creationId xmlns:a16="http://schemas.microsoft.com/office/drawing/2014/main" id="{9233DDED-7BBC-4849-BA17-E48FF92610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70505" y="1591365"/>
              <a:ext cx="733226" cy="976313"/>
              <a:chOff x="3803" y="1824"/>
              <a:chExt cx="320" cy="615"/>
            </a:xfrm>
          </p:grpSpPr>
          <p:sp>
            <p:nvSpPr>
              <p:cNvPr id="179" name="Text Box 4">
                <a:extLst>
                  <a:ext uri="{FF2B5EF4-FFF2-40B4-BE49-F238E27FC236}">
                    <a16:creationId xmlns:a16="http://schemas.microsoft.com/office/drawing/2014/main" id="{F524770C-6AB1-463F-8BB9-5E3DBD45B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</a:t>
                </a:r>
              </a:p>
            </p:txBody>
          </p:sp>
          <p:sp>
            <p:nvSpPr>
              <p:cNvPr id="180" name="Text Box 4">
                <a:extLst>
                  <a:ext uri="{FF2B5EF4-FFF2-40B4-BE49-F238E27FC236}">
                    <a16:creationId xmlns:a16="http://schemas.microsoft.com/office/drawing/2014/main" id="{4123B05C-986C-4689-BF4F-F4566D150E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81" name="Line 28">
                <a:extLst>
                  <a:ext uri="{FF2B5EF4-FFF2-40B4-BE49-F238E27FC236}">
                    <a16:creationId xmlns:a16="http://schemas.microsoft.com/office/drawing/2014/main" id="{2B5EE0C1-A38A-4C4D-B268-F5970371C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4F87129-B703-4022-AAFB-7EB59C092327}"/>
              </a:ext>
            </a:extLst>
          </p:cNvPr>
          <p:cNvGrpSpPr/>
          <p:nvPr/>
        </p:nvGrpSpPr>
        <p:grpSpPr>
          <a:xfrm>
            <a:off x="8254664" y="1884303"/>
            <a:ext cx="1876722" cy="976313"/>
            <a:chOff x="8254664" y="1596173"/>
            <a:chExt cx="1876722" cy="976313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95DF58D1-D54A-4A7E-9308-CBFBC6956683}"/>
                </a:ext>
              </a:extLst>
            </p:cNvPr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3" name="Group 25">
              <a:extLst>
                <a:ext uri="{FF2B5EF4-FFF2-40B4-BE49-F238E27FC236}">
                  <a16:creationId xmlns:a16="http://schemas.microsoft.com/office/drawing/2014/main" id="{E3A246C0-4104-4012-8EC7-7C0041BAE3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1142" y="1596173"/>
              <a:ext cx="1590244" cy="976313"/>
              <a:chOff x="3805" y="1824"/>
              <a:chExt cx="29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A575D2BE-CF07-45BC-9B8C-672FC0A8C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+ 19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62FAC914-C490-4B8B-9AE4-1F7410B71D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1A65E1C5-5134-4B5D-B4A5-7E47E1D414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C2875B-F068-41BB-963A-484F23321D62}"/>
              </a:ext>
            </a:extLst>
          </p:cNvPr>
          <p:cNvGrpSpPr/>
          <p:nvPr/>
        </p:nvGrpSpPr>
        <p:grpSpPr>
          <a:xfrm>
            <a:off x="10109911" y="1863286"/>
            <a:ext cx="993917" cy="976313"/>
            <a:chOff x="10109911" y="1575156"/>
            <a:chExt cx="993917" cy="976313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24BFE2D-7207-454E-81FD-AF939272C71A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88" name="Group 25">
              <a:extLst>
                <a:ext uri="{FF2B5EF4-FFF2-40B4-BE49-F238E27FC236}">
                  <a16:creationId xmlns:a16="http://schemas.microsoft.com/office/drawing/2014/main" id="{80118B6D-490A-4C41-9AC8-1E8B686D2D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55381" y="1575156"/>
              <a:ext cx="648447" cy="976313"/>
              <a:chOff x="3805" y="1824"/>
              <a:chExt cx="290" cy="615"/>
            </a:xfrm>
          </p:grpSpPr>
          <p:sp>
            <p:nvSpPr>
              <p:cNvPr id="189" name="Text Box 4">
                <a:extLst>
                  <a:ext uri="{FF2B5EF4-FFF2-40B4-BE49-F238E27FC236}">
                    <a16:creationId xmlns:a16="http://schemas.microsoft.com/office/drawing/2014/main" id="{8C5516FC-80F1-4411-A00B-9B582085A9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</a:t>
                </a:r>
              </a:p>
            </p:txBody>
          </p:sp>
          <p:sp>
            <p:nvSpPr>
              <p:cNvPr id="190" name="Text Box 4">
                <a:extLst>
                  <a:ext uri="{FF2B5EF4-FFF2-40B4-BE49-F238E27FC236}">
                    <a16:creationId xmlns:a16="http://schemas.microsoft.com/office/drawing/2014/main" id="{93AB8F35-C872-44E8-B152-17A3AB27C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191" name="Line 28">
                <a:extLst>
                  <a:ext uri="{FF2B5EF4-FFF2-40B4-BE49-F238E27FC236}">
                    <a16:creationId xmlns:a16="http://schemas.microsoft.com/office/drawing/2014/main" id="{36109A6C-F722-4F56-BB32-19C6D1522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2" name="Group 25">
            <a:extLst>
              <a:ext uri="{FF2B5EF4-FFF2-40B4-BE49-F238E27FC236}">
                <a16:creationId xmlns:a16="http://schemas.microsoft.com/office/drawing/2014/main" id="{71D3E7A1-DBDA-4A00-88BB-0BC58094D630}"/>
              </a:ext>
            </a:extLst>
          </p:cNvPr>
          <p:cNvGrpSpPr>
            <a:grpSpLocks/>
          </p:cNvGrpSpPr>
          <p:nvPr/>
        </p:nvGrpSpPr>
        <p:grpSpPr bwMode="auto">
          <a:xfrm>
            <a:off x="1176647" y="3575010"/>
            <a:ext cx="534312" cy="976313"/>
            <a:chOff x="3803" y="1824"/>
            <a:chExt cx="320" cy="615"/>
          </a:xfrm>
        </p:grpSpPr>
        <p:sp>
          <p:nvSpPr>
            <p:cNvPr id="193" name="Text Box 4">
              <a:extLst>
                <a:ext uri="{FF2B5EF4-FFF2-40B4-BE49-F238E27FC236}">
                  <a16:creationId xmlns:a16="http://schemas.microsoft.com/office/drawing/2014/main" id="{11BD67CB-C3DE-44C3-BCB0-66473D782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94" name="Text Box 4">
              <a:extLst>
                <a:ext uri="{FF2B5EF4-FFF2-40B4-BE49-F238E27FC236}">
                  <a16:creationId xmlns:a16="http://schemas.microsoft.com/office/drawing/2014/main" id="{C108F126-E47A-457C-9DFF-EE37321BB8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95" name="Line 28">
              <a:extLst>
                <a:ext uri="{FF2B5EF4-FFF2-40B4-BE49-F238E27FC236}">
                  <a16:creationId xmlns:a16="http://schemas.microsoft.com/office/drawing/2014/main" id="{0B1E2DF2-C834-49AB-8559-0D47B7D7F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" name="TextBox 195">
            <a:extLst>
              <a:ext uri="{FF2B5EF4-FFF2-40B4-BE49-F238E27FC236}">
                <a16:creationId xmlns:a16="http://schemas.microsoft.com/office/drawing/2014/main" id="{69240492-CC81-4E62-AFD6-AA8E72B3D6EC}"/>
              </a:ext>
            </a:extLst>
          </p:cNvPr>
          <p:cNvSpPr txBox="1"/>
          <p:nvPr/>
        </p:nvSpPr>
        <p:spPr>
          <a:xfrm>
            <a:off x="1729531" y="372468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97" name="Group 25">
            <a:extLst>
              <a:ext uri="{FF2B5EF4-FFF2-40B4-BE49-F238E27FC236}">
                <a16:creationId xmlns:a16="http://schemas.microsoft.com/office/drawing/2014/main" id="{498FC12A-94FE-4907-9DFD-0F4E9A781D28}"/>
              </a:ext>
            </a:extLst>
          </p:cNvPr>
          <p:cNvGrpSpPr>
            <a:grpSpLocks/>
          </p:cNvGrpSpPr>
          <p:nvPr/>
        </p:nvGrpSpPr>
        <p:grpSpPr bwMode="auto">
          <a:xfrm>
            <a:off x="2106618" y="3588298"/>
            <a:ext cx="670468" cy="976313"/>
            <a:chOff x="3803" y="1824"/>
            <a:chExt cx="320" cy="615"/>
          </a:xfrm>
        </p:grpSpPr>
        <p:sp>
          <p:nvSpPr>
            <p:cNvPr id="198" name="Text Box 4">
              <a:extLst>
                <a:ext uri="{FF2B5EF4-FFF2-40B4-BE49-F238E27FC236}">
                  <a16:creationId xmlns:a16="http://schemas.microsoft.com/office/drawing/2014/main" id="{9F820710-0EA0-4489-8CAD-EB14FA8F3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9" name="Text Box 4">
              <a:extLst>
                <a:ext uri="{FF2B5EF4-FFF2-40B4-BE49-F238E27FC236}">
                  <a16:creationId xmlns:a16="http://schemas.microsoft.com/office/drawing/2014/main" id="{F2B6C4FD-6BB5-421B-8B67-DCCA3EDDB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200" name="Line 28">
              <a:extLst>
                <a:ext uri="{FF2B5EF4-FFF2-40B4-BE49-F238E27FC236}">
                  <a16:creationId xmlns:a16="http://schemas.microsoft.com/office/drawing/2014/main" id="{7AD4DB8A-28C5-4420-8AAD-4DF884FD0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1" name="TextBox 200">
            <a:extLst>
              <a:ext uri="{FF2B5EF4-FFF2-40B4-BE49-F238E27FC236}">
                <a16:creationId xmlns:a16="http://schemas.microsoft.com/office/drawing/2014/main" id="{9FD08772-FD73-43C9-816F-7BC30E4BA779}"/>
              </a:ext>
            </a:extLst>
          </p:cNvPr>
          <p:cNvSpPr txBox="1"/>
          <p:nvPr/>
        </p:nvSpPr>
        <p:spPr>
          <a:xfrm>
            <a:off x="562426" y="366420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9D1786BB-85A4-4715-9DB3-2C69671A4B49}"/>
              </a:ext>
            </a:extLst>
          </p:cNvPr>
          <p:cNvSpPr txBox="1"/>
          <p:nvPr/>
        </p:nvSpPr>
        <p:spPr>
          <a:xfrm>
            <a:off x="2806791" y="372027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203" name="Group 25">
            <a:extLst>
              <a:ext uri="{FF2B5EF4-FFF2-40B4-BE49-F238E27FC236}">
                <a16:creationId xmlns:a16="http://schemas.microsoft.com/office/drawing/2014/main" id="{53CED415-AF6C-4298-B8BA-C697AB07A44D}"/>
              </a:ext>
            </a:extLst>
          </p:cNvPr>
          <p:cNvGrpSpPr>
            <a:grpSpLocks/>
          </p:cNvGrpSpPr>
          <p:nvPr/>
        </p:nvGrpSpPr>
        <p:grpSpPr bwMode="auto">
          <a:xfrm>
            <a:off x="3141050" y="3592428"/>
            <a:ext cx="733226" cy="976313"/>
            <a:chOff x="3803" y="1824"/>
            <a:chExt cx="320" cy="615"/>
          </a:xfrm>
        </p:grpSpPr>
        <p:sp>
          <p:nvSpPr>
            <p:cNvPr id="204" name="Text Box 4">
              <a:extLst>
                <a:ext uri="{FF2B5EF4-FFF2-40B4-BE49-F238E27FC236}">
                  <a16:creationId xmlns:a16="http://schemas.microsoft.com/office/drawing/2014/main" id="{291D3C28-9103-42CB-985D-8BB9BC905A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13</a:t>
              </a:r>
            </a:p>
          </p:txBody>
        </p:sp>
        <p:sp>
          <p:nvSpPr>
            <p:cNvPr id="205" name="Text Box 4">
              <a:extLst>
                <a:ext uri="{FF2B5EF4-FFF2-40B4-BE49-F238E27FC236}">
                  <a16:creationId xmlns:a16="http://schemas.microsoft.com/office/drawing/2014/main" id="{8D9CECA2-CFD5-42A8-94DD-81B9CA7BA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206" name="Line 28">
              <a:extLst>
                <a:ext uri="{FF2B5EF4-FFF2-40B4-BE49-F238E27FC236}">
                  <a16:creationId xmlns:a16="http://schemas.microsoft.com/office/drawing/2014/main" id="{1F7CE2E6-82A2-4A29-BDDE-AB0BC6AC4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" name="TextBox 206">
            <a:extLst>
              <a:ext uri="{FF2B5EF4-FFF2-40B4-BE49-F238E27FC236}">
                <a16:creationId xmlns:a16="http://schemas.microsoft.com/office/drawing/2014/main" id="{01B11023-049F-4419-B27B-2A7ACB4217D1}"/>
              </a:ext>
            </a:extLst>
          </p:cNvPr>
          <p:cNvSpPr txBox="1"/>
          <p:nvPr/>
        </p:nvSpPr>
        <p:spPr>
          <a:xfrm>
            <a:off x="3884914" y="374166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208" name="Group 25">
            <a:extLst>
              <a:ext uri="{FF2B5EF4-FFF2-40B4-BE49-F238E27FC236}">
                <a16:creationId xmlns:a16="http://schemas.microsoft.com/office/drawing/2014/main" id="{801C0B66-5077-416A-844D-A665D9551EAB}"/>
              </a:ext>
            </a:extLst>
          </p:cNvPr>
          <p:cNvGrpSpPr>
            <a:grpSpLocks/>
          </p:cNvGrpSpPr>
          <p:nvPr/>
        </p:nvGrpSpPr>
        <p:grpSpPr bwMode="auto">
          <a:xfrm>
            <a:off x="4182757" y="3582384"/>
            <a:ext cx="622576" cy="976313"/>
            <a:chOff x="3803" y="1824"/>
            <a:chExt cx="292" cy="615"/>
          </a:xfrm>
        </p:grpSpPr>
        <p:sp>
          <p:nvSpPr>
            <p:cNvPr id="209" name="Text Box 4">
              <a:extLst>
                <a:ext uri="{FF2B5EF4-FFF2-40B4-BE49-F238E27FC236}">
                  <a16:creationId xmlns:a16="http://schemas.microsoft.com/office/drawing/2014/main" id="{18EB508D-49F5-47C1-A43A-2A58097B4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210" name="Text Box 4">
              <a:extLst>
                <a:ext uri="{FF2B5EF4-FFF2-40B4-BE49-F238E27FC236}">
                  <a16:creationId xmlns:a16="http://schemas.microsoft.com/office/drawing/2014/main" id="{FD74BC0D-2E4F-4CD0-B9C6-6F4F35F28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2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211" name="Line 28">
              <a:extLst>
                <a:ext uri="{FF2B5EF4-FFF2-40B4-BE49-F238E27FC236}">
                  <a16:creationId xmlns:a16="http://schemas.microsoft.com/office/drawing/2014/main" id="{CA20FA30-41B3-4234-BF85-B08A2E0F8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59BA2E20-733D-45E4-B785-9BE4392A3D5D}"/>
              </a:ext>
            </a:extLst>
          </p:cNvPr>
          <p:cNvGrpSpPr/>
          <p:nvPr/>
        </p:nvGrpSpPr>
        <p:grpSpPr>
          <a:xfrm>
            <a:off x="4772402" y="3582384"/>
            <a:ext cx="1511761" cy="976313"/>
            <a:chOff x="7108466" y="1591365"/>
            <a:chExt cx="985295" cy="976313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516541C-B6B2-4198-8CB7-716E886B33A8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214" name="Group 25">
              <a:extLst>
                <a:ext uri="{FF2B5EF4-FFF2-40B4-BE49-F238E27FC236}">
                  <a16:creationId xmlns:a16="http://schemas.microsoft.com/office/drawing/2014/main" id="{6087A466-B792-493F-BBAF-5BE05DF40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833" y="1591365"/>
              <a:ext cx="785928" cy="976313"/>
              <a:chOff x="3732" y="1824"/>
              <a:chExt cx="343" cy="615"/>
            </a:xfrm>
          </p:grpSpPr>
          <p:sp>
            <p:nvSpPr>
              <p:cNvPr id="215" name="Text Box 4">
                <a:extLst>
                  <a:ext uri="{FF2B5EF4-FFF2-40B4-BE49-F238E27FC236}">
                    <a16:creationId xmlns:a16="http://schemas.microsoft.com/office/drawing/2014/main" id="{48543E84-97E3-4112-916E-77D99463F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" y="1824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+ 13</a:t>
                </a:r>
              </a:p>
            </p:txBody>
          </p:sp>
          <p:sp>
            <p:nvSpPr>
              <p:cNvPr id="216" name="Text Box 4">
                <a:extLst>
                  <a:ext uri="{FF2B5EF4-FFF2-40B4-BE49-F238E27FC236}">
                    <a16:creationId xmlns:a16="http://schemas.microsoft.com/office/drawing/2014/main" id="{67AC89BA-FBFC-4186-9BFE-974462E4E2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1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</a:t>
                </a:r>
              </a:p>
            </p:txBody>
          </p:sp>
          <p:sp>
            <p:nvSpPr>
              <p:cNvPr id="217" name="Line 28">
                <a:extLst>
                  <a:ext uri="{FF2B5EF4-FFF2-40B4-BE49-F238E27FC236}">
                    <a16:creationId xmlns:a16="http://schemas.microsoft.com/office/drawing/2014/main" id="{3249DD1F-2580-4C64-9018-7A1F508E9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0" y="2112"/>
                <a:ext cx="27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CE86DFF-E03D-42CA-BA78-1B6F13B3CE18}"/>
              </a:ext>
            </a:extLst>
          </p:cNvPr>
          <p:cNvGrpSpPr/>
          <p:nvPr/>
        </p:nvGrpSpPr>
        <p:grpSpPr>
          <a:xfrm>
            <a:off x="6172198" y="3592428"/>
            <a:ext cx="818707" cy="990601"/>
            <a:chOff x="7787795" y="1581887"/>
            <a:chExt cx="1257827" cy="990601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BDEA729-94AA-4A17-9FBB-18F5DECB4A79}"/>
                </a:ext>
              </a:extLst>
            </p:cNvPr>
            <p:cNvSpPr txBox="1"/>
            <p:nvPr/>
          </p:nvSpPr>
          <p:spPr>
            <a:xfrm>
              <a:off x="7787795" y="1742880"/>
              <a:ext cx="6537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20" name="Group 25">
              <a:extLst>
                <a:ext uri="{FF2B5EF4-FFF2-40B4-BE49-F238E27FC236}">
                  <a16:creationId xmlns:a16="http://schemas.microsoft.com/office/drawing/2014/main" id="{764BE429-F7B2-4F49-8241-0EC2C1ED1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73730" y="1581887"/>
              <a:ext cx="871892" cy="990601"/>
              <a:chOff x="3738" y="1815"/>
              <a:chExt cx="159" cy="624"/>
            </a:xfrm>
          </p:grpSpPr>
          <p:sp>
            <p:nvSpPr>
              <p:cNvPr id="221" name="Text Box 4">
                <a:extLst>
                  <a:ext uri="{FF2B5EF4-FFF2-40B4-BE49-F238E27FC236}">
                    <a16:creationId xmlns:a16="http://schemas.microsoft.com/office/drawing/2014/main" id="{E6655A05-3F8B-4676-A76E-6ED887B73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8" y="1815"/>
                <a:ext cx="15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22" name="Text Box 4">
                <a:extLst>
                  <a:ext uri="{FF2B5EF4-FFF2-40B4-BE49-F238E27FC236}">
                    <a16:creationId xmlns:a16="http://schemas.microsoft.com/office/drawing/2014/main" id="{0D77B053-E961-48B0-B9B2-76AE991313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8" y="2112"/>
                <a:ext cx="14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3" name="Line 28">
                <a:extLst>
                  <a:ext uri="{FF2B5EF4-FFF2-40B4-BE49-F238E27FC236}">
                    <a16:creationId xmlns:a16="http://schemas.microsoft.com/office/drawing/2014/main" id="{22AF6831-4323-4250-A062-E5B608493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2" y="2112"/>
                <a:ext cx="10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CE208F2-74FB-42BC-91F2-6DA83D188FED}"/>
              </a:ext>
            </a:extLst>
          </p:cNvPr>
          <p:cNvGrpSpPr/>
          <p:nvPr/>
        </p:nvGrpSpPr>
        <p:grpSpPr>
          <a:xfrm>
            <a:off x="9581996" y="3610727"/>
            <a:ext cx="1166465" cy="1384301"/>
            <a:chOff x="10109911" y="1575157"/>
            <a:chExt cx="837395" cy="1384301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07AD1F26-6F0B-4F9E-BC8C-EA92922DE5DC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26" name="Group 25">
              <a:extLst>
                <a:ext uri="{FF2B5EF4-FFF2-40B4-BE49-F238E27FC236}">
                  <a16:creationId xmlns:a16="http://schemas.microsoft.com/office/drawing/2014/main" id="{98267246-3357-4CE2-B9AC-AAEE51EA8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98859" y="1575157"/>
              <a:ext cx="648447" cy="1384301"/>
              <a:chOff x="3735" y="1824"/>
              <a:chExt cx="290" cy="872"/>
            </a:xfrm>
          </p:grpSpPr>
          <p:sp>
            <p:nvSpPr>
              <p:cNvPr id="227" name="Text Box 4">
                <a:extLst>
                  <a:ext uri="{FF2B5EF4-FFF2-40B4-BE49-F238E27FC236}">
                    <a16:creationId xmlns:a16="http://schemas.microsoft.com/office/drawing/2014/main" id="{32520720-7EDE-47E9-B148-233FA78437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5" y="1824"/>
                <a:ext cx="285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124</a:t>
                </a:r>
              </a:p>
            </p:txBody>
          </p:sp>
          <p:sp>
            <p:nvSpPr>
              <p:cNvPr id="228" name="Text Box 4">
                <a:extLst>
                  <a:ext uri="{FF2B5EF4-FFF2-40B4-BE49-F238E27FC236}">
                    <a16:creationId xmlns:a16="http://schemas.microsoft.com/office/drawing/2014/main" id="{4CC723AF-3425-4097-AC73-D179C0B285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sp>
            <p:nvSpPr>
              <p:cNvPr id="229" name="Line 28">
                <a:extLst>
                  <a:ext uri="{FF2B5EF4-FFF2-40B4-BE49-F238E27FC236}">
                    <a16:creationId xmlns:a16="http://schemas.microsoft.com/office/drawing/2014/main" id="{D267CDBE-034D-49AB-8BD9-0AF425082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7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85F9AD15-5251-43A3-826A-C3981188F051}"/>
              </a:ext>
            </a:extLst>
          </p:cNvPr>
          <p:cNvGrpSpPr/>
          <p:nvPr/>
        </p:nvGrpSpPr>
        <p:grpSpPr>
          <a:xfrm>
            <a:off x="6943223" y="3618101"/>
            <a:ext cx="893546" cy="981075"/>
            <a:chOff x="7108466" y="1591364"/>
            <a:chExt cx="694287" cy="981075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8C9A79C-E86B-44A6-8123-48B5292119BE}"/>
                </a:ext>
              </a:extLst>
            </p:cNvPr>
            <p:cNvSpPr txBox="1"/>
            <p:nvPr/>
          </p:nvSpPr>
          <p:spPr>
            <a:xfrm>
              <a:off x="7108466" y="173821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232" name="Group 25">
              <a:extLst>
                <a:ext uri="{FF2B5EF4-FFF2-40B4-BE49-F238E27FC236}">
                  <a16:creationId xmlns:a16="http://schemas.microsoft.com/office/drawing/2014/main" id="{9DCA0B9C-D21E-430D-A450-FFF58E59F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7825" y="1591364"/>
              <a:ext cx="494928" cy="981075"/>
              <a:chOff x="3732" y="1824"/>
              <a:chExt cx="216" cy="618"/>
            </a:xfrm>
          </p:grpSpPr>
          <p:sp>
            <p:nvSpPr>
              <p:cNvPr id="233" name="Text Box 4">
                <a:extLst>
                  <a:ext uri="{FF2B5EF4-FFF2-40B4-BE49-F238E27FC236}">
                    <a16:creationId xmlns:a16="http://schemas.microsoft.com/office/drawing/2014/main" id="{6BB9CF57-2C53-4ABB-8E55-5AAD228A1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2" y="1824"/>
                <a:ext cx="21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234" name="Text Box 4">
                <a:extLst>
                  <a:ext uri="{FF2B5EF4-FFF2-40B4-BE49-F238E27FC236}">
                    <a16:creationId xmlns:a16="http://schemas.microsoft.com/office/drawing/2014/main" id="{EDDA3622-91F2-4F1C-B08F-42BDB407D4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5" y="2112"/>
                <a:ext cx="20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35" name="Line 28">
                <a:extLst>
                  <a:ext uri="{FF2B5EF4-FFF2-40B4-BE49-F238E27FC236}">
                    <a16:creationId xmlns:a16="http://schemas.microsoft.com/office/drawing/2014/main" id="{1C0773E6-59B0-4D4E-8CEC-AEF50B39B6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80" y="2112"/>
                <a:ext cx="14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9B556BC-3DB5-4D2A-ADF7-6D304294DE4E}"/>
              </a:ext>
            </a:extLst>
          </p:cNvPr>
          <p:cNvGrpSpPr/>
          <p:nvPr/>
        </p:nvGrpSpPr>
        <p:grpSpPr>
          <a:xfrm>
            <a:off x="7726070" y="3618101"/>
            <a:ext cx="1876722" cy="976313"/>
            <a:chOff x="8254664" y="1596173"/>
            <a:chExt cx="1876722" cy="976313"/>
          </a:xfrm>
        </p:grpSpPr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28930214-A522-462B-A680-4E189DB0CBA5}"/>
                </a:ext>
              </a:extLst>
            </p:cNvPr>
            <p:cNvSpPr txBox="1"/>
            <p:nvPr/>
          </p:nvSpPr>
          <p:spPr>
            <a:xfrm>
              <a:off x="8254664" y="174288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38" name="Group 25">
              <a:extLst>
                <a:ext uri="{FF2B5EF4-FFF2-40B4-BE49-F238E27FC236}">
                  <a16:creationId xmlns:a16="http://schemas.microsoft.com/office/drawing/2014/main" id="{A0E94ECB-83A0-4B96-987C-778E50271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1142" y="1596173"/>
              <a:ext cx="1590244" cy="976313"/>
              <a:chOff x="3805" y="1824"/>
              <a:chExt cx="290" cy="615"/>
            </a:xfrm>
          </p:grpSpPr>
          <p:sp>
            <p:nvSpPr>
              <p:cNvPr id="239" name="Text Box 4">
                <a:extLst>
                  <a:ext uri="{FF2B5EF4-FFF2-40B4-BE49-F238E27FC236}">
                    <a16:creationId xmlns:a16="http://schemas.microsoft.com/office/drawing/2014/main" id="{5943A656-D81E-43E0-89DE-9F881759C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+ 100</a:t>
                </a:r>
              </a:p>
            </p:txBody>
          </p:sp>
          <p:sp>
            <p:nvSpPr>
              <p:cNvPr id="240" name="Text Box 4">
                <a:extLst>
                  <a:ext uri="{FF2B5EF4-FFF2-40B4-BE49-F238E27FC236}">
                    <a16:creationId xmlns:a16="http://schemas.microsoft.com/office/drawing/2014/main" id="{50B2ED25-7502-467F-B869-BCB3B0B818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2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60</a:t>
                </a:r>
              </a:p>
            </p:txBody>
          </p:sp>
          <p:sp>
            <p:nvSpPr>
              <p:cNvPr id="241" name="Line 28">
                <a:extLst>
                  <a:ext uri="{FF2B5EF4-FFF2-40B4-BE49-F238E27FC236}">
                    <a16:creationId xmlns:a16="http://schemas.microsoft.com/office/drawing/2014/main" id="{BD71DB78-B790-4186-B67C-19A7A5035B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A820CDE4-61CB-4733-AB80-E9081A30235B}"/>
              </a:ext>
            </a:extLst>
          </p:cNvPr>
          <p:cNvGrpSpPr/>
          <p:nvPr/>
        </p:nvGrpSpPr>
        <p:grpSpPr>
          <a:xfrm>
            <a:off x="10701854" y="3628146"/>
            <a:ext cx="982748" cy="976313"/>
            <a:chOff x="10109911" y="1575156"/>
            <a:chExt cx="982748" cy="976313"/>
          </a:xfrm>
        </p:grpSpPr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4D826959-71B5-40BC-9B18-8D40F1AD2E3C}"/>
                </a:ext>
              </a:extLst>
            </p:cNvPr>
            <p:cNvSpPr txBox="1"/>
            <p:nvPr/>
          </p:nvSpPr>
          <p:spPr>
            <a:xfrm>
              <a:off x="10109911" y="1721863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244" name="Group 25">
              <a:extLst>
                <a:ext uri="{FF2B5EF4-FFF2-40B4-BE49-F238E27FC236}">
                  <a16:creationId xmlns:a16="http://schemas.microsoft.com/office/drawing/2014/main" id="{E26C0EB6-BEA1-4678-B6DC-DB398A26D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28559" y="1575156"/>
              <a:ext cx="664100" cy="976313"/>
              <a:chOff x="3793" y="1824"/>
              <a:chExt cx="297" cy="615"/>
            </a:xfrm>
          </p:grpSpPr>
          <p:sp>
            <p:nvSpPr>
              <p:cNvPr id="245" name="Text Box 4">
                <a:extLst>
                  <a:ext uri="{FF2B5EF4-FFF2-40B4-BE49-F238E27FC236}">
                    <a16:creationId xmlns:a16="http://schemas.microsoft.com/office/drawing/2014/main" id="{34AA6011-785D-4165-A6C6-05DD5FCB57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5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</a:t>
                </a:r>
              </a:p>
            </p:txBody>
          </p:sp>
          <p:sp>
            <p:nvSpPr>
              <p:cNvPr id="246" name="Text Box 4">
                <a:extLst>
                  <a:ext uri="{FF2B5EF4-FFF2-40B4-BE49-F238E27FC236}">
                    <a16:creationId xmlns:a16="http://schemas.microsoft.com/office/drawing/2014/main" id="{CBB04E08-2BFE-4087-82F1-4FCDBC520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247" name="Line 28">
                <a:extLst>
                  <a:ext uri="{FF2B5EF4-FFF2-40B4-BE49-F238E27FC236}">
                    <a16:creationId xmlns:a16="http://schemas.microsoft.com/office/drawing/2014/main" id="{42FAE818-7BB7-4C7E-9226-B9276CA2F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46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7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2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>
            <a:extLst>
              <a:ext uri="{FF2B5EF4-FFF2-40B4-BE49-F238E27FC236}">
                <a16:creationId xmlns:a16="http://schemas.microsoft.com/office/drawing/2014/main" id="{E59BA84A-12D8-46B1-9957-29FFF3A97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2057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5: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734851"/>
            <a:ext cx="11277600" cy="182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25">
            <a:extLst>
              <a:ext uri="{FF2B5EF4-FFF2-40B4-BE49-F238E27FC236}">
                <a16:creationId xmlns:a16="http://schemas.microsoft.com/office/drawing/2014/main" id="{486A0531-CA0C-40BB-8622-AA768EF067F5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780589"/>
            <a:ext cx="597977" cy="804863"/>
            <a:chOff x="3803" y="1869"/>
            <a:chExt cx="285" cy="507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761302C6-52DF-498B-971C-C97209E9B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63A66F8A-F0BC-478B-8580-86D35C396E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0" name="Line 28">
              <a:extLst>
                <a:ext uri="{FF2B5EF4-FFF2-40B4-BE49-F238E27FC236}">
                  <a16:creationId xmlns:a16="http://schemas.microsoft.com/office/drawing/2014/main" id="{6F49FF79-0FD5-4596-89AB-DA08BBA95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EA1F4B26-7D99-46E2-9F9B-44A577F9F043}"/>
              </a:ext>
            </a:extLst>
          </p:cNvPr>
          <p:cNvGrpSpPr>
            <a:grpSpLocks/>
          </p:cNvGrpSpPr>
          <p:nvPr/>
        </p:nvGrpSpPr>
        <p:grpSpPr bwMode="auto">
          <a:xfrm>
            <a:off x="453004" y="1354470"/>
            <a:ext cx="597977" cy="804863"/>
            <a:chOff x="3803" y="1869"/>
            <a:chExt cx="285" cy="507"/>
          </a:xfrm>
        </p:grpSpPr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BFA13043-3E9D-4E75-B4A8-CF39AC7A9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69"/>
              <a:ext cx="2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0EE9EFCF-1A81-4460-A2E2-96D435F7C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085"/>
              <a:ext cx="28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0C942582-723A-4700-866B-E33F2FA6A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4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5BAF47-D60B-491B-BEA4-D5096DC7E597}"/>
              </a:ext>
            </a:extLst>
          </p:cNvPr>
          <p:cNvCxnSpPr/>
          <p:nvPr/>
        </p:nvCxnSpPr>
        <p:spPr>
          <a:xfrm>
            <a:off x="5196348" y="1494504"/>
            <a:ext cx="556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BE6BF-206E-436A-A27F-D30C3585A5B2}"/>
              </a:ext>
            </a:extLst>
          </p:cNvPr>
          <p:cNvCxnSpPr>
            <a:cxnSpLocks/>
          </p:cNvCxnSpPr>
          <p:nvPr/>
        </p:nvCxnSpPr>
        <p:spPr>
          <a:xfrm>
            <a:off x="530636" y="2058554"/>
            <a:ext cx="3812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EA34CF-E8E7-429B-A575-0BDB0168862D}"/>
              </a:ext>
            </a:extLst>
          </p:cNvPr>
          <p:cNvCxnSpPr>
            <a:cxnSpLocks/>
          </p:cNvCxnSpPr>
          <p:nvPr/>
        </p:nvCxnSpPr>
        <p:spPr>
          <a:xfrm>
            <a:off x="5126293" y="1938184"/>
            <a:ext cx="6532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692340-9DFD-45F7-B9E1-D5130950C5E0}"/>
              </a:ext>
            </a:extLst>
          </p:cNvPr>
          <p:cNvCxnSpPr>
            <a:cxnSpLocks/>
          </p:cNvCxnSpPr>
          <p:nvPr/>
        </p:nvCxnSpPr>
        <p:spPr>
          <a:xfrm>
            <a:off x="533400" y="2514600"/>
            <a:ext cx="45928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465C0C-6B6E-48DE-BF80-56F78DD3CF2E}"/>
              </a:ext>
            </a:extLst>
          </p:cNvPr>
          <p:cNvGrpSpPr/>
          <p:nvPr/>
        </p:nvGrpSpPr>
        <p:grpSpPr>
          <a:xfrm>
            <a:off x="2819400" y="2895600"/>
            <a:ext cx="7315200" cy="2723823"/>
            <a:chOff x="2819400" y="2895600"/>
            <a:chExt cx="7315200" cy="27238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888D12-FD15-4F69-BAFD-A023ABBD5E98}"/>
                </a:ext>
              </a:extLst>
            </p:cNvPr>
            <p:cNvSpPr txBox="1"/>
            <p:nvPr/>
          </p:nvSpPr>
          <p:spPr>
            <a:xfrm>
              <a:off x="2819400" y="2895600"/>
              <a:ext cx="7315200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Anh: </a:t>
              </a:r>
              <a:r>
                <a:rPr lang="en-US" sz="2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  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HS.</a:t>
              </a:r>
            </a:p>
            <a:p>
              <a:endPara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HS?</a:t>
              </a:r>
            </a:p>
            <a:p>
              <a:endPara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….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7983B1-1492-4D98-81FA-EE290AAD9BEF}"/>
                </a:ext>
              </a:extLst>
            </p:cNvPr>
            <p:cNvGrpSpPr/>
            <p:nvPr/>
          </p:nvGrpSpPr>
          <p:grpSpPr>
            <a:xfrm>
              <a:off x="5079591" y="3410726"/>
              <a:ext cx="597977" cy="804863"/>
              <a:chOff x="3505200" y="3429000"/>
              <a:chExt cx="597977" cy="804863"/>
            </a:xfrm>
          </p:grpSpPr>
          <p:sp>
            <p:nvSpPr>
              <p:cNvPr id="13" name="Text Box 4">
                <a:extLst>
                  <a:ext uri="{FF2B5EF4-FFF2-40B4-BE49-F238E27FC236}">
                    <a16:creationId xmlns:a16="http://schemas.microsoft.com/office/drawing/2014/main" id="{F0EB7921-9E43-43FF-8AD4-4911EAD106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FAA23F70-D47C-49A5-8F47-2966F5613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5" name="Line 28">
                <a:extLst>
                  <a:ext uri="{FF2B5EF4-FFF2-40B4-BE49-F238E27FC236}">
                    <a16:creationId xmlns:a16="http://schemas.microsoft.com/office/drawing/2014/main" id="{24DAFE77-AB41-4D7B-9329-92F1D829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2832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EB7FE0D-CE7E-4C61-9A36-31C7C15E3C07}"/>
                </a:ext>
              </a:extLst>
            </p:cNvPr>
            <p:cNvGrpSpPr/>
            <p:nvPr/>
          </p:nvGrpSpPr>
          <p:grpSpPr>
            <a:xfrm>
              <a:off x="4627867" y="4228956"/>
              <a:ext cx="597977" cy="804863"/>
              <a:chOff x="3505200" y="3429000"/>
              <a:chExt cx="597977" cy="804863"/>
            </a:xfrm>
          </p:grpSpPr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id="{C207B7F0-5C76-4F4E-86DC-FDC80630B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429000"/>
                <a:ext cx="597977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id="{49E67617-023A-4A74-A04F-CF53C71090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200" y="3771900"/>
                <a:ext cx="59378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DABD6BFF-F0F3-4294-9646-55FF3B222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82832" y="3814763"/>
                <a:ext cx="516149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0E1F-39CC-4B0F-BAE6-C414EF2A3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8955" y="1206530"/>
            <a:ext cx="6324600" cy="100962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9DB356-F610-44CD-8920-0C945DD23449}"/>
              </a:ext>
            </a:extLst>
          </p:cNvPr>
          <p:cNvGrpSpPr/>
          <p:nvPr/>
        </p:nvGrpSpPr>
        <p:grpSpPr>
          <a:xfrm>
            <a:off x="3215770" y="2597150"/>
            <a:ext cx="1730133" cy="949325"/>
            <a:chOff x="3336215" y="2174875"/>
            <a:chExt cx="1730133" cy="949325"/>
          </a:xfrm>
        </p:grpSpPr>
        <p:grpSp>
          <p:nvGrpSpPr>
            <p:cNvPr id="5" name="Group 25">
              <a:extLst>
                <a:ext uri="{FF2B5EF4-FFF2-40B4-BE49-F238E27FC236}">
                  <a16:creationId xmlns:a16="http://schemas.microsoft.com/office/drawing/2014/main" id="{86616324-79EA-4726-AB2F-DA1D266F63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6815" y="2174875"/>
              <a:ext cx="739533" cy="949325"/>
              <a:chOff x="3803" y="1824"/>
              <a:chExt cx="320" cy="598"/>
            </a:xfrm>
          </p:grpSpPr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F66E3642-DE25-49AA-844F-2824265E9A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5EB308CA-245F-450F-AE67-82A31BF8B4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  <p:sp>
            <p:nvSpPr>
              <p:cNvPr id="8" name="Line 28">
                <a:extLst>
                  <a:ext uri="{FF2B5EF4-FFF2-40B4-BE49-F238E27FC236}">
                    <a16:creationId xmlns:a16="http://schemas.microsoft.com/office/drawing/2014/main" id="{A24DB83C-A957-4E08-BFD0-A9DCA6030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27DA95-45AB-4410-B4B2-C9DDE2F9D31C}"/>
                </a:ext>
              </a:extLst>
            </p:cNvPr>
            <p:cNvSpPr txBox="1"/>
            <p:nvPr/>
          </p:nvSpPr>
          <p:spPr>
            <a:xfrm>
              <a:off x="4039271" y="2377809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grpSp>
          <p:nvGrpSpPr>
            <p:cNvPr id="10" name="Group 25">
              <a:extLst>
                <a:ext uri="{FF2B5EF4-FFF2-40B4-BE49-F238E27FC236}">
                  <a16:creationId xmlns:a16="http://schemas.microsoft.com/office/drawing/2014/main" id="{D3303088-6432-4452-8E24-1609FAE415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215" y="2174875"/>
              <a:ext cx="692295" cy="949325"/>
              <a:chOff x="3803" y="1824"/>
              <a:chExt cx="320" cy="598"/>
            </a:xfrm>
          </p:grpSpPr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A502114A-1927-45DA-9F18-C2E3E7D034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2" name="Text Box 4">
                <a:extLst>
                  <a:ext uri="{FF2B5EF4-FFF2-40B4-BE49-F238E27FC236}">
                    <a16:creationId xmlns:a16="http://schemas.microsoft.com/office/drawing/2014/main" id="{DC1392B9-0CB6-43B4-B674-030254DE7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3" name="Line 28">
                <a:extLst>
                  <a:ext uri="{FF2B5EF4-FFF2-40B4-BE49-F238E27FC236}">
                    <a16:creationId xmlns:a16="http://schemas.microsoft.com/office/drawing/2014/main" id="{E526F481-27C9-4F23-A09B-842B4FA710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BE4999-A3FF-4C56-9465-16A715CD19DF}"/>
              </a:ext>
            </a:extLst>
          </p:cNvPr>
          <p:cNvGrpSpPr/>
          <p:nvPr/>
        </p:nvGrpSpPr>
        <p:grpSpPr>
          <a:xfrm>
            <a:off x="4894080" y="2588624"/>
            <a:ext cx="1006620" cy="949325"/>
            <a:chOff x="5014525" y="2166349"/>
            <a:chExt cx="1006620" cy="94932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06A5D0-6B21-4FAD-A144-80445251B57C}"/>
                </a:ext>
              </a:extLst>
            </p:cNvPr>
            <p:cNvSpPr txBox="1"/>
            <p:nvPr/>
          </p:nvSpPr>
          <p:spPr>
            <a:xfrm>
              <a:off x="5014525" y="2354436"/>
              <a:ext cx="6537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5" name="Group 25">
              <a:extLst>
                <a:ext uri="{FF2B5EF4-FFF2-40B4-BE49-F238E27FC236}">
                  <a16:creationId xmlns:a16="http://schemas.microsoft.com/office/drawing/2014/main" id="{B45945FF-C612-436D-8730-334C872CC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7919" y="2166349"/>
              <a:ext cx="733226" cy="949325"/>
              <a:chOff x="3803" y="1824"/>
              <a:chExt cx="320" cy="598"/>
            </a:xfrm>
          </p:grpSpPr>
          <p:sp>
            <p:nvSpPr>
              <p:cNvPr id="16" name="Text Box 4">
                <a:extLst>
                  <a:ext uri="{FF2B5EF4-FFF2-40B4-BE49-F238E27FC236}">
                    <a16:creationId xmlns:a16="http://schemas.microsoft.com/office/drawing/2014/main" id="{AA46C625-2C1A-44E2-B8A2-728672478E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</a:p>
            </p:txBody>
          </p:sp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id="{599EAD19-1803-4880-9524-A292AD87E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</a:p>
            </p:txBody>
          </p:sp>
          <p:sp>
            <p:nvSpPr>
              <p:cNvPr id="18" name="Line 28">
                <a:extLst>
                  <a:ext uri="{FF2B5EF4-FFF2-40B4-BE49-F238E27FC236}">
                    <a16:creationId xmlns:a16="http://schemas.microsoft.com/office/drawing/2014/main" id="{E15D965E-606A-4B0C-BA70-94790B11D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7ECBF4C-59B3-4120-B04F-325160238218}"/>
              </a:ext>
            </a:extLst>
          </p:cNvPr>
          <p:cNvSpPr/>
          <p:nvPr/>
        </p:nvSpPr>
        <p:spPr>
          <a:xfrm>
            <a:off x="5854956" y="2776711"/>
            <a:ext cx="20826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HS) 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124DF9-BCD7-4390-AFF1-BE7AD25AF439}"/>
              </a:ext>
            </a:extLst>
          </p:cNvPr>
          <p:cNvSpPr/>
          <p:nvPr/>
        </p:nvSpPr>
        <p:spPr>
          <a:xfrm>
            <a:off x="2298475" y="1913003"/>
            <a:ext cx="7530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just">
              <a:buNone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442A-41D6-4A2C-AE62-B89CACB9A728}"/>
              </a:ext>
            </a:extLst>
          </p:cNvPr>
          <p:cNvGrpSpPr/>
          <p:nvPr/>
        </p:nvGrpSpPr>
        <p:grpSpPr>
          <a:xfrm>
            <a:off x="4850562" y="3851275"/>
            <a:ext cx="3841859" cy="949325"/>
            <a:chOff x="4850562" y="3851275"/>
            <a:chExt cx="3841859" cy="94932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5991333-99FD-4587-BB60-B34CB4CE039D}"/>
                </a:ext>
              </a:extLst>
            </p:cNvPr>
            <p:cNvSpPr/>
            <p:nvPr/>
          </p:nvSpPr>
          <p:spPr>
            <a:xfrm>
              <a:off x="4850562" y="3966804"/>
              <a:ext cx="16122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>
                <a:buNone/>
              </a:pP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2F02D5C-6DFB-4099-9FF2-354E89037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068" y="3851275"/>
              <a:ext cx="733226" cy="949325"/>
              <a:chOff x="3803" y="1824"/>
              <a:chExt cx="320" cy="598"/>
            </a:xfrm>
          </p:grpSpPr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id="{395EE9A7-CCC0-4E12-8070-D691D46B59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29</a:t>
                </a:r>
              </a:p>
            </p:txBody>
          </p:sp>
          <p:sp>
            <p:nvSpPr>
              <p:cNvPr id="28" name="Text Box 4">
                <a:extLst>
                  <a:ext uri="{FF2B5EF4-FFF2-40B4-BE49-F238E27FC236}">
                    <a16:creationId xmlns:a16="http://schemas.microsoft.com/office/drawing/2014/main" id="{00327541-EC74-4641-9C6F-F817ADFDDE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35</a:t>
                </a:r>
              </a:p>
            </p:txBody>
          </p:sp>
          <p:sp>
            <p:nvSpPr>
              <p:cNvPr id="29" name="Line 28">
                <a:extLst>
                  <a:ext uri="{FF2B5EF4-FFF2-40B4-BE49-F238E27FC236}">
                    <a16:creationId xmlns:a16="http://schemas.microsoft.com/office/drawing/2014/main" id="{DBF239B8-000C-48A0-BD67-17F5162C9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600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9DDF6E-07BC-4603-BC89-BA4E319E4E3C}"/>
                </a:ext>
              </a:extLst>
            </p:cNvPr>
            <p:cNvSpPr/>
            <p:nvPr/>
          </p:nvSpPr>
          <p:spPr>
            <a:xfrm>
              <a:off x="6914370" y="3997581"/>
              <a:ext cx="17780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HS</a:t>
              </a:r>
              <a:endParaRPr lang="en-US" sz="26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3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1842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1" name="WordArt 9"/>
          <p:cNvSpPr>
            <a:spLocks noChangeArrowheads="1" noChangeShapeType="1" noTextEdit="1"/>
          </p:cNvSpPr>
          <p:nvPr/>
        </p:nvSpPr>
        <p:spPr bwMode="auto">
          <a:xfrm>
            <a:off x="144463" y="171450"/>
            <a:ext cx="4343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85002" name="Group 10"/>
          <p:cNvGrpSpPr>
            <a:grpSpLocks/>
          </p:cNvGrpSpPr>
          <p:nvPr/>
        </p:nvGrpSpPr>
        <p:grpSpPr bwMode="auto">
          <a:xfrm>
            <a:off x="3348921" y="1362075"/>
            <a:ext cx="2057400" cy="1447800"/>
            <a:chOff x="180" y="1284"/>
            <a:chExt cx="1296" cy="912"/>
          </a:xfrm>
          <a:noFill/>
        </p:grpSpPr>
        <p:sp>
          <p:nvSpPr>
            <p:cNvPr id="85003" name="Rectangle 1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4" name="Object 12"/>
            <p:cNvGraphicFramePr>
              <a:graphicFrameLocks noChangeAspect="1"/>
            </p:cNvGraphicFramePr>
            <p:nvPr/>
          </p:nvGraphicFramePr>
          <p:xfrm>
            <a:off x="576" y="1392"/>
            <a:ext cx="768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5" name="Equation" r:id="rId7" imgW="393529" imgH="393529" progId="Equation.3">
                    <p:embed/>
                  </p:oleObj>
                </mc:Choice>
                <mc:Fallback>
                  <p:oleObj name="Equation" r:id="rId7" imgW="393529" imgH="393529" progId="Equation.3">
                    <p:embed/>
                    <p:pic>
                      <p:nvPicPr>
                        <p:cNvPr id="8500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1392"/>
                          <a:ext cx="768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91371" y="3009563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92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25908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07" name="Rectangle 15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08" name="Object 16"/>
            <p:cNvGraphicFramePr>
              <a:graphicFrameLocks noChangeAspect="1"/>
            </p:cNvGraphicFramePr>
            <p:nvPr/>
          </p:nvGraphicFramePr>
          <p:xfrm>
            <a:off x="761" y="1392"/>
            <a:ext cx="396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6" name="Equation" r:id="rId9" imgW="203040" imgH="393480" progId="Equation.3">
                    <p:embed/>
                  </p:oleObj>
                </mc:Choice>
                <mc:Fallback>
                  <p:oleObj name="Equation" r:id="rId9" imgW="203040" imgH="393480" progId="Equation.3">
                    <p:embed/>
                    <p:pic>
                      <p:nvPicPr>
                        <p:cNvPr id="8500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1" y="1392"/>
                          <a:ext cx="396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25908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3" name="Rectangle 21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4" name="Object 22"/>
            <p:cNvGraphicFramePr>
              <a:graphicFrameLocks noChangeAspect="1"/>
            </p:cNvGraphicFramePr>
            <p:nvPr/>
          </p:nvGraphicFramePr>
          <p:xfrm>
            <a:off x="811" y="1392"/>
            <a:ext cx="297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7"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85014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" y="1392"/>
                          <a:ext cx="297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7467600" y="52578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16" name="Rectangle 24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D.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17" name="Object 25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8" name="Equation" r:id="rId13" imgW="215640" imgH="393480" progId="Equation.3">
                    <p:embed/>
                  </p:oleObj>
                </mc:Choice>
                <mc:Fallback>
                  <p:oleObj name="Equation" r:id="rId13" imgW="215640" imgH="393480" progId="Equation.3">
                    <p:embed/>
                    <p:pic>
                      <p:nvPicPr>
                        <p:cNvPr id="85017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019" name="Group 27"/>
          <p:cNvGrpSpPr>
            <a:grpSpLocks/>
          </p:cNvGrpSpPr>
          <p:nvPr/>
        </p:nvGrpSpPr>
        <p:grpSpPr bwMode="auto">
          <a:xfrm>
            <a:off x="7467600" y="3657600"/>
            <a:ext cx="2057400" cy="1447800"/>
            <a:chOff x="180" y="1284"/>
            <a:chExt cx="1296" cy="9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grpSpPr>
        <p:sp>
          <p:nvSpPr>
            <p:cNvPr id="85020" name="Rectangle 28"/>
            <p:cNvSpPr>
              <a:spLocks noChangeArrowheads="1"/>
            </p:cNvSpPr>
            <p:nvPr/>
          </p:nvSpPr>
          <p:spPr bwMode="auto">
            <a:xfrm>
              <a:off x="180" y="1284"/>
              <a:ext cx="1296" cy="912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B.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85021" name="Object 29"/>
            <p:cNvGraphicFramePr>
              <a:graphicFrameLocks noChangeAspect="1"/>
            </p:cNvGraphicFramePr>
            <p:nvPr/>
          </p:nvGraphicFramePr>
          <p:xfrm>
            <a:off x="749" y="1392"/>
            <a:ext cx="421" cy="6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19" name="Equation" r:id="rId15" imgW="215640" imgH="393480" progId="Equation.3">
                    <p:embed/>
                  </p:oleObj>
                </mc:Choice>
                <mc:Fallback>
                  <p:oleObj name="Equation" r:id="rId15" imgW="215640" imgH="393480" progId="Equation.3">
                    <p:embed/>
                    <p:pic>
                      <p:nvPicPr>
                        <p:cNvPr id="85021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" y="1392"/>
                          <a:ext cx="421" cy="6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024" name="AutoShape 3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33CC"/>
                </a:solidFill>
                <a:latin typeface=".Vn3DH" panose="020B7200000000000000" pitchFamily="34" charset="0"/>
              </a:rPr>
              <a:t>Start</a:t>
            </a:r>
          </a:p>
        </p:txBody>
      </p:sp>
      <p:sp>
        <p:nvSpPr>
          <p:cNvPr id="85025" name="AutoShape 3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30</a:t>
            </a:r>
          </a:p>
        </p:txBody>
      </p:sp>
      <p:sp>
        <p:nvSpPr>
          <p:cNvPr id="85026" name="AutoShape 3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29</a:t>
            </a:r>
          </a:p>
        </p:txBody>
      </p:sp>
      <p:sp>
        <p:nvSpPr>
          <p:cNvPr id="85027" name="AutoShape 3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28</a:t>
            </a:r>
          </a:p>
        </p:txBody>
      </p:sp>
      <p:sp>
        <p:nvSpPr>
          <p:cNvPr id="85028" name="AutoShape 3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27</a:t>
            </a:r>
          </a:p>
        </p:txBody>
      </p:sp>
      <p:sp>
        <p:nvSpPr>
          <p:cNvPr id="85029" name="AutoShape 3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26</a:t>
            </a:r>
          </a:p>
        </p:txBody>
      </p:sp>
      <p:sp>
        <p:nvSpPr>
          <p:cNvPr id="85030" name="AutoShape 3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25</a:t>
            </a:r>
          </a:p>
        </p:txBody>
      </p:sp>
      <p:sp>
        <p:nvSpPr>
          <p:cNvPr id="85031" name="AutoShape 3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24</a:t>
            </a:r>
          </a:p>
        </p:txBody>
      </p:sp>
      <p:sp>
        <p:nvSpPr>
          <p:cNvPr id="85032" name="AutoShape 4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23</a:t>
            </a:r>
          </a:p>
        </p:txBody>
      </p:sp>
      <p:sp>
        <p:nvSpPr>
          <p:cNvPr id="85033" name="AutoShape 4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22</a:t>
            </a:r>
          </a:p>
        </p:txBody>
      </p:sp>
      <p:sp>
        <p:nvSpPr>
          <p:cNvPr id="85034" name="AutoShape 4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333399"/>
                </a:solidFill>
                <a:latin typeface=".VnBodoniH" panose="020B7200000000000000" pitchFamily="34" charset="0"/>
              </a:rPr>
              <a:t>21</a:t>
            </a:r>
          </a:p>
        </p:txBody>
      </p:sp>
      <p:sp>
        <p:nvSpPr>
          <p:cNvPr id="85035" name="AutoShape 4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20</a:t>
            </a:r>
          </a:p>
        </p:txBody>
      </p:sp>
      <p:sp>
        <p:nvSpPr>
          <p:cNvPr id="85036" name="AutoShape 4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19</a:t>
            </a:r>
          </a:p>
        </p:txBody>
      </p:sp>
      <p:sp>
        <p:nvSpPr>
          <p:cNvPr id="85037" name="AutoShape 4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18</a:t>
            </a:r>
          </a:p>
        </p:txBody>
      </p:sp>
      <p:sp>
        <p:nvSpPr>
          <p:cNvPr id="85038" name="AutoShape 4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17</a:t>
            </a:r>
          </a:p>
        </p:txBody>
      </p:sp>
      <p:sp>
        <p:nvSpPr>
          <p:cNvPr id="85039" name="AutoShape 4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16</a:t>
            </a:r>
          </a:p>
        </p:txBody>
      </p:sp>
      <p:sp>
        <p:nvSpPr>
          <p:cNvPr id="85040" name="AutoShape 4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85041" name="AutoShape 4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85042" name="AutoShape 5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85044" name="AutoShape 5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99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85045" name="AutoShape 53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85046" name="AutoShape 54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85047" name="AutoShape 55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85048" name="AutoShape 56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85049" name="AutoShape 57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85050" name="AutoShape 58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85051" name="AutoShape 59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85052" name="AutoShape 60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85053" name="AutoShape 61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85054" name="AutoShape 62"/>
          <p:cNvSpPr>
            <a:spLocks noChangeArrowheads="1"/>
          </p:cNvSpPr>
          <p:nvPr/>
        </p:nvSpPr>
        <p:spPr bwMode="auto">
          <a:xfrm>
            <a:off x="9186864" y="381000"/>
            <a:ext cx="1481137" cy="1219200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85056" name="AutoShape 64"/>
          <p:cNvSpPr>
            <a:spLocks noChangeArrowheads="1"/>
          </p:cNvSpPr>
          <p:nvPr/>
        </p:nvSpPr>
        <p:spPr bwMode="auto">
          <a:xfrm>
            <a:off x="8975726" y="160338"/>
            <a:ext cx="1844675" cy="1439862"/>
          </a:xfrm>
          <a:prstGeom prst="star32">
            <a:avLst>
              <a:gd name="adj" fmla="val 37500"/>
            </a:avLst>
          </a:prstGeom>
          <a:solidFill>
            <a:srgbClr val="BCF6A8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155" y="1091069"/>
            <a:ext cx="28841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1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1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1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1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85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85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85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5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85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5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5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85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8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85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85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8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8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85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85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5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85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85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8505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 nodeType="clickPar">
                      <p:stCondLst>
                        <p:cond delay="indefinite"/>
                      </p:stCondLst>
                      <p:childTnLst>
                        <p:par>
                          <p:cTn id="3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2" presetID="2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3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4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5" dur="500" autoRev="1" fill="hold"/>
                                        <p:tgtEl>
                                          <p:spTgt spid="85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 tmFilter="0, 0; .2, .5; .8, .5; 1, 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" dur="250" autoRev="1" fill="hold"/>
                                        <p:tgtEl>
                                          <p:spTgt spid="85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85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85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4" grpId="0" animBg="1"/>
      <p:bldP spid="85024" grpId="1" animBg="1"/>
      <p:bldP spid="85025" grpId="0" animBg="1"/>
      <p:bldP spid="85025" grpId="1" animBg="1"/>
      <p:bldP spid="85026" grpId="0" animBg="1"/>
      <p:bldP spid="85026" grpId="1" animBg="1"/>
      <p:bldP spid="85027" grpId="0" animBg="1"/>
      <p:bldP spid="85027" grpId="1" animBg="1"/>
      <p:bldP spid="85028" grpId="0" animBg="1"/>
      <p:bldP spid="85028" grpId="1" animBg="1"/>
      <p:bldP spid="85029" grpId="0" animBg="1"/>
      <p:bldP spid="85029" grpId="1" animBg="1"/>
      <p:bldP spid="85030" grpId="0" animBg="1"/>
      <p:bldP spid="85030" grpId="1" animBg="1"/>
      <p:bldP spid="85031" grpId="0" animBg="1"/>
      <p:bldP spid="85031" grpId="1" animBg="1"/>
      <p:bldP spid="85032" grpId="0" animBg="1"/>
      <p:bldP spid="85032" grpId="1" animBg="1"/>
      <p:bldP spid="85033" grpId="0" animBg="1"/>
      <p:bldP spid="85033" grpId="1" animBg="1"/>
      <p:bldP spid="85034" grpId="0" animBg="1"/>
      <p:bldP spid="85034" grpId="1" animBg="1"/>
      <p:bldP spid="85035" grpId="0" animBg="1"/>
      <p:bldP spid="85035" grpId="1" animBg="1"/>
      <p:bldP spid="85036" grpId="0" animBg="1"/>
      <p:bldP spid="85036" grpId="1" animBg="1"/>
      <p:bldP spid="85037" grpId="0" animBg="1"/>
      <p:bldP spid="85037" grpId="1" animBg="1"/>
      <p:bldP spid="85038" grpId="0" animBg="1"/>
      <p:bldP spid="85038" grpId="1" animBg="1"/>
      <p:bldP spid="85039" grpId="0" animBg="1"/>
      <p:bldP spid="85039" grpId="1" animBg="1"/>
      <p:bldP spid="85040" grpId="0" animBg="1"/>
      <p:bldP spid="85040" grpId="1" animBg="1"/>
      <p:bldP spid="85041" grpId="0" animBg="1"/>
      <p:bldP spid="85041" grpId="1" animBg="1"/>
      <p:bldP spid="85042" grpId="0" animBg="1"/>
      <p:bldP spid="85042" grpId="1" animBg="1"/>
      <p:bldP spid="85043" grpId="0" animBg="1"/>
      <p:bldP spid="85043" grpId="1" animBg="1"/>
      <p:bldP spid="85044" grpId="0" animBg="1"/>
      <p:bldP spid="85044" grpId="1" animBg="1"/>
      <p:bldP spid="85045" grpId="0" animBg="1"/>
      <p:bldP spid="85045" grpId="1" animBg="1"/>
      <p:bldP spid="85046" grpId="0" animBg="1"/>
      <p:bldP spid="85046" grpId="1" animBg="1"/>
      <p:bldP spid="85047" grpId="0" animBg="1"/>
      <p:bldP spid="85047" grpId="1" animBg="1"/>
      <p:bldP spid="85048" grpId="0" animBg="1"/>
      <p:bldP spid="85048" grpId="1" animBg="1"/>
      <p:bldP spid="85049" grpId="0" animBg="1"/>
      <p:bldP spid="85049" grpId="1" animBg="1"/>
      <p:bldP spid="85050" grpId="0" animBg="1"/>
      <p:bldP spid="85050" grpId="1" animBg="1"/>
      <p:bldP spid="85051" grpId="0" animBg="1"/>
      <p:bldP spid="85051" grpId="1" animBg="1"/>
      <p:bldP spid="85052" grpId="0" animBg="1"/>
      <p:bldP spid="85052" grpId="1" animBg="1"/>
      <p:bldP spid="85053" grpId="0" animBg="1"/>
      <p:bldP spid="85053" grpId="1" animBg="1"/>
      <p:bldP spid="85054" grpId="0" animBg="1"/>
      <p:bldP spid="85054" grpId="1" animBg="1"/>
      <p:bldP spid="85056" grpId="0" build="allAtOnce" animBg="1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2514600" y="2497394"/>
            <a:ext cx="7924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Chúc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các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chăm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ngoan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học</a:t>
            </a:r>
            <a:r>
              <a:rPr lang="en-US" sz="3600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giỏi</a:t>
            </a:r>
            <a:endParaRPr lang="en-US" sz="3600" kern="10" dirty="0">
              <a:ln w="19050">
                <a:solidFill>
                  <a:srgbClr val="FFCC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13716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chung</a:t>
            </a:r>
            <a:r>
              <a:rPr lang="en-US" altLang="en-US" sz="3200" dirty="0">
                <a:solidFill>
                  <a:srgbClr val="FF0000"/>
                </a:solidFill>
              </a:rPr>
              <a:t> (SKG 131, 132)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1371600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3">
            <a:extLst>
              <a:ext uri="{FF2B5EF4-FFF2-40B4-BE49-F238E27FC236}">
                <a16:creationId xmlns:a16="http://schemas.microsoft.com/office/drawing/2014/main" id="{AB188D35-035E-4259-BC82-ED96129A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"/>
            <a:ext cx="533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5" name="V.A - Trên Ng-a Ta Phi Nhanh Beat">
            <a:hlinkClick r:id="" action="ppaction://media"/>
            <a:extLst>
              <a:ext uri="{FF2B5EF4-FFF2-40B4-BE49-F238E27FC236}">
                <a16:creationId xmlns:a16="http://schemas.microsoft.com/office/drawing/2014/main" id="{31702808-BC68-40A6-9789-92B489B065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85600" y="26593800"/>
            <a:ext cx="2946400" cy="2946400"/>
          </a:xfrm>
          <a:prstGeom prst="rect">
            <a:avLst/>
          </a:prstGeom>
        </p:spPr>
      </p:pic>
      <p:sp>
        <p:nvSpPr>
          <p:cNvPr id="46" name="Text Box 4">
            <a:extLst>
              <a:ext uri="{FF2B5EF4-FFF2-40B4-BE49-F238E27FC236}">
                <a16:creationId xmlns:a16="http://schemas.microsoft.com/office/drawing/2014/main" id="{D542AD79-040F-49F4-828E-2319F873F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B3FF2B-F4DA-4219-AD45-D01A3E1BC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941763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2F3172F-5DC4-4CA7-B09C-79F8877A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A4E447F-1B24-4F43-87DB-1FABE49FA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064" y="3609975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1098CE-7E14-4A28-A98B-764DB04DC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168BFF9-E1A3-4A1C-9E31-BCEB781FB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52" descr="TRFAQ">
            <a:extLst>
              <a:ext uri="{FF2B5EF4-FFF2-40B4-BE49-F238E27FC236}">
                <a16:creationId xmlns:a16="http://schemas.microsoft.com/office/drawing/2014/main" id="{FC9534F9-BC81-4A6C-A60C-DA1E35C04C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" y="1585914"/>
            <a:ext cx="846138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 Box 14">
            <a:extLst>
              <a:ext uri="{FF2B5EF4-FFF2-40B4-BE49-F238E27FC236}">
                <a16:creationId xmlns:a16="http://schemas.microsoft.com/office/drawing/2014/main" id="{845EF3AF-124F-4840-87F6-A213BF56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219201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4469723B-601E-443A-9981-F6B8903B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8859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EB5E0B4B-DD38-4142-9A8B-D3AD0134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238" y="2437486"/>
            <a:ext cx="106641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17">
            <a:extLst>
              <a:ext uri="{FF2B5EF4-FFF2-40B4-BE49-F238E27FC236}">
                <a16:creationId xmlns:a16="http://schemas.microsoft.com/office/drawing/2014/main" id="{4F5382CB-B24E-44D5-9EAA-22CE355AEA26}"/>
              </a:ext>
            </a:extLst>
          </p:cNvPr>
          <p:cNvGrpSpPr>
            <a:grpSpLocks/>
          </p:cNvGrpSpPr>
          <p:nvPr/>
        </p:nvGrpSpPr>
        <p:grpSpPr bwMode="auto">
          <a:xfrm>
            <a:off x="1778000" y="3810000"/>
            <a:ext cx="2230438" cy="1282700"/>
            <a:chOff x="74" y="1616"/>
            <a:chExt cx="1405" cy="808"/>
          </a:xfrm>
        </p:grpSpPr>
        <p:sp>
          <p:nvSpPr>
            <p:cNvPr id="58" name="Rectangle 18">
              <a:extLst>
                <a:ext uri="{FF2B5EF4-FFF2-40B4-BE49-F238E27FC236}">
                  <a16:creationId xmlns:a16="http://schemas.microsoft.com/office/drawing/2014/main" id="{A976CCFF-D88A-4BD0-8999-C1FEB5A57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" y="1616"/>
              <a:ext cx="1405" cy="80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59" name="Object 19">
              <a:extLst>
                <a:ext uri="{FF2B5EF4-FFF2-40B4-BE49-F238E27FC236}">
                  <a16:creationId xmlns:a16="http://schemas.microsoft.com/office/drawing/2014/main" id="{C0CA5A0B-257E-47A5-B82B-8A3FB9E7FE0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" y="1680"/>
            <a:ext cx="720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quation" r:id="rId7" imgW="380880" imgH="393480" progId="Equation.3">
                    <p:embed/>
                  </p:oleObj>
                </mc:Choice>
                <mc:Fallback>
                  <p:oleObj name="Equation" r:id="rId7" imgW="380880" imgH="393480" progId="Equation.3">
                    <p:embed/>
                    <p:pic>
                      <p:nvPicPr>
                        <p:cNvPr id="1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1680"/>
                          <a:ext cx="720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Group 20">
            <a:extLst>
              <a:ext uri="{FF2B5EF4-FFF2-40B4-BE49-F238E27FC236}">
                <a16:creationId xmlns:a16="http://schemas.microsoft.com/office/drawing/2014/main" id="{3F73DF1F-70FA-4C27-8F8D-6298DFF7A939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3505200"/>
            <a:ext cx="6248400" cy="1828800"/>
            <a:chOff x="1632" y="2160"/>
            <a:chExt cx="3936" cy="1152"/>
          </a:xfrm>
        </p:grpSpPr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665C0453-78A6-4F22-9792-3D7E0E2E1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160"/>
              <a:ext cx="3936" cy="115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path path="shape">
                <a:fillToRect l="50000" t="50000" r="50000" b="50000"/>
              </a:path>
            </a:gradFill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62" name="Object 22">
              <a:extLst>
                <a:ext uri="{FF2B5EF4-FFF2-40B4-BE49-F238E27FC236}">
                  <a16:creationId xmlns:a16="http://schemas.microsoft.com/office/drawing/2014/main" id="{C7606038-C968-403A-B08D-0EFA3F73EFA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9" y="2376"/>
            <a:ext cx="3252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quation" r:id="rId9" imgW="1841400" imgH="393480" progId="Equation.3">
                    <p:embed/>
                  </p:oleObj>
                </mc:Choice>
                <mc:Fallback>
                  <p:oleObj name="Equation" r:id="rId9" imgW="1841400" imgH="393480" progId="Equation.3">
                    <p:embed/>
                    <p:pic>
                      <p:nvPicPr>
                        <p:cNvPr id="2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9" y="2376"/>
                          <a:ext cx="3252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Text Box 23">
              <a:extLst>
                <a:ext uri="{FF2B5EF4-FFF2-40B4-BE49-F238E27FC236}">
                  <a16:creationId xmlns:a16="http://schemas.microsoft.com/office/drawing/2014/main" id="{168347D9-A5F9-4704-BE05-7EA81D8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" y="2561"/>
              <a:ext cx="33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7" grpId="0"/>
      <p:bldP spid="55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chung</a:t>
            </a:r>
            <a:r>
              <a:rPr lang="en-US" altLang="en-US" sz="3200" dirty="0">
                <a:solidFill>
                  <a:srgbClr val="FF0000"/>
                </a:solidFill>
              </a:rPr>
              <a:t> (SKG 131, 132)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6" name="Text Box 48"/>
          <p:cNvSpPr txBox="1">
            <a:spLocks noChangeArrowheads="1"/>
          </p:cNvSpPr>
          <p:nvPr/>
        </p:nvSpPr>
        <p:spPr bwMode="auto">
          <a:xfrm>
            <a:off x="2244725" y="4121046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</a:t>
            </a:r>
            <a:r>
              <a:rPr lang="en-US" altLang="en-US" sz="2400" b="0" dirty="0">
                <a:solidFill>
                  <a:srgbClr val="7030A0"/>
                </a:solidFill>
              </a:rPr>
              <a:t>L</a:t>
            </a:r>
            <a:r>
              <a:rPr lang="vi-VN" altLang="en-US" sz="2400" b="0" dirty="0">
                <a:solidFill>
                  <a:srgbClr val="7030A0"/>
                </a:solidFill>
              </a:rPr>
              <a:t>àm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3: </a:t>
            </a:r>
            <a:r>
              <a:rPr lang="en-US" altLang="en-US" sz="2400" b="0" dirty="0" err="1">
                <a:solidFill>
                  <a:srgbClr val="7030A0"/>
                </a:solidFill>
              </a:rPr>
              <a:t>Làm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en-US" altLang="en-US" sz="2400" b="0" dirty="0" err="1">
                <a:solidFill>
                  <a:srgbClr val="7030A0"/>
                </a:solidFill>
              </a:rPr>
              <a:t>vở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4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10972800" cy="1143000"/>
          </a:xfrm>
        </p:spPr>
        <p:txBody>
          <a:bodyPr/>
          <a:lstStyle/>
          <a:p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sáu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4 </a:t>
            </a:r>
            <a:r>
              <a:rPr lang="en-US" dirty="0" err="1" smtClean="0"/>
              <a:t>tháng</a:t>
            </a:r>
            <a:r>
              <a:rPr lang="en-US" dirty="0" smtClean="0"/>
              <a:t> 3 </a:t>
            </a:r>
            <a:r>
              <a:rPr lang="en-US" dirty="0" err="1" smtClean="0"/>
              <a:t>năm</a:t>
            </a:r>
            <a:r>
              <a:rPr lang="en-US" dirty="0" smtClean="0"/>
              <a:t> 2022</a:t>
            </a:r>
            <a:br>
              <a:rPr lang="en-US" dirty="0" smtClean="0"/>
            </a:b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Luyện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miêu</a:t>
            </a:r>
            <a:r>
              <a:rPr lang="en-US" dirty="0" smtClean="0"/>
              <a:t> </a:t>
            </a:r>
            <a:r>
              <a:rPr lang="en-US" dirty="0" err="1" smtClean="0"/>
              <a:t>tả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cối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ject 6"/>
          <p:cNvGraphicFramePr>
            <a:graphicFrameLocks noChangeAspect="1"/>
          </p:cNvGraphicFramePr>
          <p:nvPr>
            <p:extLst/>
          </p:nvPr>
        </p:nvGraphicFramePr>
        <p:xfrm>
          <a:off x="4464050" y="232886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2328863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39" name="Text Box 48"/>
          <p:cNvSpPr txBox="1">
            <a:spLocks noChangeArrowheads="1"/>
          </p:cNvSpPr>
          <p:nvPr/>
        </p:nvSpPr>
        <p:spPr bwMode="auto">
          <a:xfrm>
            <a:off x="1939925" y="27924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19140" name="Text Box 52"/>
          <p:cNvSpPr txBox="1">
            <a:spLocks noChangeArrowheads="1"/>
          </p:cNvSpPr>
          <p:nvPr/>
        </p:nvSpPr>
        <p:spPr bwMode="auto">
          <a:xfrm>
            <a:off x="1889125" y="2398714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1985963" y="2857316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219143" name="Text Box 4"/>
          <p:cNvSpPr txBox="1">
            <a:spLocks noChangeArrowheads="1"/>
          </p:cNvSpPr>
          <p:nvPr/>
        </p:nvSpPr>
        <p:spPr bwMode="auto">
          <a:xfrm>
            <a:off x="2514600" y="542357"/>
            <a:ext cx="714692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</a:t>
            </a:r>
            <a:r>
              <a:rPr lang="en-US" altLang="en-US" sz="3200" dirty="0"/>
              <a:t>  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  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2022</a:t>
            </a:r>
            <a:endParaRPr lang="en-US" altLang="en-US" sz="3200" b="0" dirty="0"/>
          </a:p>
        </p:txBody>
      </p:sp>
      <p:sp>
        <p:nvSpPr>
          <p:cNvPr id="219144" name="Text Box 6"/>
          <p:cNvSpPr txBox="1">
            <a:spLocks noChangeArrowheads="1"/>
          </p:cNvSpPr>
          <p:nvPr/>
        </p:nvSpPr>
        <p:spPr bwMode="auto">
          <a:xfrm>
            <a:off x="1889125" y="1127126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FF0000"/>
                </a:solidFill>
              </a:rPr>
              <a:t>Luyện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</a:rPr>
              <a:t>chung</a:t>
            </a:r>
            <a:r>
              <a:rPr lang="en-US" altLang="en-US" sz="3200" dirty="0">
                <a:solidFill>
                  <a:srgbClr val="FF0000"/>
                </a:solidFill>
              </a:rPr>
              <a:t> (SKG 131, 132)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939925" y="3489181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96076"/>
            <a:ext cx="5391746" cy="7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E6A4F72-294A-4F34-8A4D-F76CC0399362}"/>
              </a:ext>
            </a:extLst>
          </p:cNvPr>
          <p:cNvGraphicFramePr/>
          <p:nvPr>
            <p:extLst/>
          </p:nvPr>
        </p:nvGraphicFramePr>
        <p:xfrm>
          <a:off x="1371600" y="1472051"/>
          <a:ext cx="9601200" cy="4592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13EC38E9-E8BA-405A-99FE-3A7FB581B8E4}"/>
              </a:ext>
            </a:extLst>
          </p:cNvPr>
          <p:cNvSpPr/>
          <p:nvPr/>
        </p:nvSpPr>
        <p:spPr>
          <a:xfrm>
            <a:off x="1650610" y="3200400"/>
            <a:ext cx="1148123" cy="1148123"/>
          </a:xfrm>
          <a:prstGeom prst="ellipse">
            <a:avLst/>
          </a:pr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3501FC-D531-41F5-A7FE-F0960311C376}"/>
              </a:ext>
            </a:extLst>
          </p:cNvPr>
          <p:cNvSpPr txBox="1"/>
          <p:nvPr/>
        </p:nvSpPr>
        <p:spPr>
          <a:xfrm>
            <a:off x="1580270" y="2050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5E82F-79F0-4FCF-872F-F8586F9A8F2C}"/>
              </a:ext>
            </a:extLst>
          </p:cNvPr>
          <p:cNvSpPr txBox="1"/>
          <p:nvPr/>
        </p:nvSpPr>
        <p:spPr>
          <a:xfrm>
            <a:off x="1944687" y="3352800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3D8818-7419-4CED-BA39-60357DF96B12}"/>
              </a:ext>
            </a:extLst>
          </p:cNvPr>
          <p:cNvSpPr txBox="1"/>
          <p:nvPr/>
        </p:nvSpPr>
        <p:spPr>
          <a:xfrm>
            <a:off x="1592163" y="472506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46957A-6A65-40F7-8B1D-D55AE663F5C5}"/>
              </a:ext>
            </a:extLst>
          </p:cNvPr>
          <p:cNvSpPr txBox="1"/>
          <p:nvPr/>
        </p:nvSpPr>
        <p:spPr>
          <a:xfrm>
            <a:off x="2743200" y="2209800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308E7-7250-4AF7-92E9-9B21C03749E9}"/>
              </a:ext>
            </a:extLst>
          </p:cNvPr>
          <p:cNvSpPr txBox="1"/>
          <p:nvPr/>
        </p:nvSpPr>
        <p:spPr>
          <a:xfrm>
            <a:off x="2924473" y="3396364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8A3A73-3363-40D0-B6EB-B7B0A634FB0A}"/>
              </a:ext>
            </a:extLst>
          </p:cNvPr>
          <p:cNvSpPr txBox="1"/>
          <p:nvPr/>
        </p:nvSpPr>
        <p:spPr>
          <a:xfrm>
            <a:off x="2771336" y="4803783"/>
            <a:ext cx="820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121" name="Group 65">
            <a:extLst>
              <a:ext uri="{FF2B5EF4-FFF2-40B4-BE49-F238E27FC236}">
                <a16:creationId xmlns:a16="http://schemas.microsoft.com/office/drawing/2014/main" id="{168BA697-AFF5-4037-87F1-AA4362208149}"/>
              </a:ext>
            </a:extLst>
          </p:cNvPr>
          <p:cNvGrpSpPr>
            <a:grpSpLocks/>
          </p:cNvGrpSpPr>
          <p:nvPr/>
        </p:nvGrpSpPr>
        <p:grpSpPr bwMode="auto">
          <a:xfrm>
            <a:off x="6648925" y="1443983"/>
            <a:ext cx="3638075" cy="1827502"/>
            <a:chOff x="1488" y="1392"/>
            <a:chExt cx="1255" cy="720"/>
          </a:xfrm>
          <a:solidFill>
            <a:schemeClr val="bg1"/>
          </a:solidFill>
        </p:grpSpPr>
        <p:sp>
          <p:nvSpPr>
            <p:cNvPr id="123" name="Rectangle 17">
              <a:extLst>
                <a:ext uri="{FF2B5EF4-FFF2-40B4-BE49-F238E27FC236}">
                  <a16:creationId xmlns:a16="http://schemas.microsoft.com/office/drawing/2014/main" id="{979731E1-2905-468F-83F8-34D4EE5C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1255" cy="720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24" name="Object 123">
              <a:extLst>
                <a:ext uri="{FF2B5EF4-FFF2-40B4-BE49-F238E27FC236}">
                  <a16:creationId xmlns:a16="http://schemas.microsoft.com/office/drawing/2014/main" id="{F52372BB-31D4-4576-9F23-E683F689A25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37" y="1440"/>
            <a:ext cx="742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Equation" r:id="rId3" imgW="368280" imgH="393480" progId="Equation.3">
                    <p:embed/>
                  </p:oleObj>
                </mc:Choice>
                <mc:Fallback>
                  <p:oleObj name="Equation" r:id="rId3" imgW="368280" imgH="393480" progId="Equation.3">
                    <p:embed/>
                    <p:pic>
                      <p:nvPicPr>
                        <p:cNvPr id="12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1440"/>
                          <a:ext cx="742" cy="6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" name="Group 66">
            <a:extLst>
              <a:ext uri="{FF2B5EF4-FFF2-40B4-BE49-F238E27FC236}">
                <a16:creationId xmlns:a16="http://schemas.microsoft.com/office/drawing/2014/main" id="{91876B33-B807-4EE9-8539-D6C19D3C9D7A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828632"/>
            <a:ext cx="3598506" cy="1962568"/>
            <a:chOff x="2880" y="1392"/>
            <a:chExt cx="1296" cy="707"/>
          </a:xfrm>
          <a:solidFill>
            <a:schemeClr val="bg1"/>
          </a:solidFill>
        </p:grpSpPr>
        <p:sp>
          <p:nvSpPr>
            <p:cNvPr id="132" name="Rectangle 18">
              <a:extLst>
                <a:ext uri="{FF2B5EF4-FFF2-40B4-BE49-F238E27FC236}">
                  <a16:creationId xmlns:a16="http://schemas.microsoft.com/office/drawing/2014/main" id="{9AAD9EFB-3731-41A9-8910-464E550D3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33" name="Object 10">
              <a:extLst>
                <a:ext uri="{FF2B5EF4-FFF2-40B4-BE49-F238E27FC236}">
                  <a16:creationId xmlns:a16="http://schemas.microsoft.com/office/drawing/2014/main" id="{03A6921C-61D9-4A03-8DF0-1236FBB197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28" y="1479"/>
            <a:ext cx="743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Equation" r:id="rId5" imgW="380880" imgH="393480" progId="Equation.3">
                    <p:embed/>
                  </p:oleObj>
                </mc:Choice>
                <mc:Fallback>
                  <p:oleObj name="Equation" r:id="rId5" imgW="380880" imgH="393480" progId="Equation.3">
                    <p:embed/>
                    <p:pic>
                      <p:nvPicPr>
                        <p:cNvPr id="15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1479"/>
                          <a:ext cx="743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4" name="Group 67">
            <a:extLst>
              <a:ext uri="{FF2B5EF4-FFF2-40B4-BE49-F238E27FC236}">
                <a16:creationId xmlns:a16="http://schemas.microsoft.com/office/drawing/2014/main" id="{C604F841-56A8-4E6F-8072-79C5C7BE4B80}"/>
              </a:ext>
            </a:extLst>
          </p:cNvPr>
          <p:cNvGrpSpPr>
            <a:grpSpLocks/>
          </p:cNvGrpSpPr>
          <p:nvPr/>
        </p:nvGrpSpPr>
        <p:grpSpPr bwMode="auto">
          <a:xfrm>
            <a:off x="6688494" y="3801768"/>
            <a:ext cx="3598506" cy="1962568"/>
            <a:chOff x="4320" y="1392"/>
            <a:chExt cx="1296" cy="707"/>
          </a:xfrm>
          <a:solidFill>
            <a:schemeClr val="bg1"/>
          </a:solidFill>
        </p:grpSpPr>
        <p:sp>
          <p:nvSpPr>
            <p:cNvPr id="135" name="Rectangle 29">
              <a:extLst>
                <a:ext uri="{FF2B5EF4-FFF2-40B4-BE49-F238E27FC236}">
                  <a16:creationId xmlns:a16="http://schemas.microsoft.com/office/drawing/2014/main" id="{AA925586-15AA-41A7-890A-9694B4A09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0" name="Object 30">
              <a:extLst>
                <a:ext uri="{FF2B5EF4-FFF2-40B4-BE49-F238E27FC236}">
                  <a16:creationId xmlns:a16="http://schemas.microsoft.com/office/drawing/2014/main" id="{54798790-5C07-40A8-891D-49120532C8F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15" y="1453"/>
            <a:ext cx="848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Equation" r:id="rId7" imgW="431640" imgH="393480" progId="Equation.3">
                    <p:embed/>
                  </p:oleObj>
                </mc:Choice>
                <mc:Fallback>
                  <p:oleObj name="Equation" r:id="rId7" imgW="431640" imgH="393480" progId="Equation.3">
                    <p:embed/>
                    <p:pic>
                      <p:nvPicPr>
                        <p:cNvPr id="1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" y="1453"/>
                          <a:ext cx="848" cy="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1" name="Group 61">
            <a:extLst>
              <a:ext uri="{FF2B5EF4-FFF2-40B4-BE49-F238E27FC236}">
                <a16:creationId xmlns:a16="http://schemas.microsoft.com/office/drawing/2014/main" id="{E2D2E9EE-E91A-4F94-8E75-D6A78823ADD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443983"/>
            <a:ext cx="3598506" cy="1827502"/>
            <a:chOff x="72" y="1392"/>
            <a:chExt cx="1296" cy="696"/>
          </a:xfrm>
          <a:solidFill>
            <a:schemeClr val="bg1"/>
          </a:solidFill>
        </p:grpSpPr>
        <p:sp>
          <p:nvSpPr>
            <p:cNvPr id="152" name="Rectangle 58">
              <a:extLst>
                <a:ext uri="{FF2B5EF4-FFF2-40B4-BE49-F238E27FC236}">
                  <a16:creationId xmlns:a16="http://schemas.microsoft.com/office/drawing/2014/main" id="{5ABECA8A-4594-46B5-A4AA-68C10EF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3" name="Object 59">
              <a:extLst>
                <a:ext uri="{FF2B5EF4-FFF2-40B4-BE49-F238E27FC236}">
                  <a16:creationId xmlns:a16="http://schemas.microsoft.com/office/drawing/2014/main" id="{21E2F14B-94AB-45CC-A7C6-0F1FB7E304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2" y="1440"/>
            <a:ext cx="664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3" name="Equation" r:id="rId9" imgW="380880" imgH="393480" progId="Equation.3">
                    <p:embed/>
                  </p:oleObj>
                </mc:Choice>
                <mc:Fallback>
                  <p:oleObj name="Equation" r:id="rId9" imgW="380880" imgH="393480" progId="Equation.3">
                    <p:embed/>
                    <p:pic>
                      <p:nvPicPr>
                        <p:cNvPr id="21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440"/>
                          <a:ext cx="664" cy="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" name="AutoShape 61"/>
          <p:cNvSpPr>
            <a:spLocks noChangeArrowheads="1"/>
          </p:cNvSpPr>
          <p:nvPr/>
        </p:nvSpPr>
        <p:spPr bwMode="auto">
          <a:xfrm>
            <a:off x="1308100" y="304800"/>
            <a:ext cx="27305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800" b="1" dirty="0" err="1">
                <a:ea typeface="MS PGothic" panose="020B0600070205080204" pitchFamily="34" charset="-128"/>
              </a:rPr>
              <a:t>Bài</a:t>
            </a:r>
            <a:r>
              <a:rPr lang="en-US" altLang="ja-JP" sz="2800" b="1" dirty="0">
                <a:ea typeface="MS PGothic" panose="020B0600070205080204" pitchFamily="34" charset="-128"/>
              </a:rPr>
              <a:t>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tập</a:t>
            </a:r>
            <a:r>
              <a:rPr lang="en-US" altLang="ja-JP" sz="2800" b="1" dirty="0">
                <a:ea typeface="MS PGothic" panose="020B0600070205080204" pitchFamily="34" charset="-128"/>
              </a:rPr>
              <a:t> 1: </a:t>
            </a:r>
            <a:r>
              <a:rPr lang="en-US" altLang="ja-JP" sz="2800" b="1" dirty="0" err="1">
                <a:ea typeface="MS PGothic" panose="020B0600070205080204" pitchFamily="34" charset="-128"/>
              </a:rPr>
              <a:t>Tính</a:t>
            </a:r>
            <a:endParaRPr lang="en-US" sz="2800" b="1" dirty="0"/>
          </a:p>
        </p:txBody>
      </p:sp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1631157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3083555" y="1776550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5D7F67-3475-4637-84A7-72F4F423D6F8}"/>
              </a:ext>
            </a:extLst>
          </p:cNvPr>
          <p:cNvGrpSpPr/>
          <p:nvPr/>
        </p:nvGrpSpPr>
        <p:grpSpPr>
          <a:xfrm>
            <a:off x="4144765" y="1633031"/>
            <a:ext cx="2114789" cy="976314"/>
            <a:chOff x="8709430" y="1438270"/>
            <a:chExt cx="2114789" cy="9763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126C67-7D11-47D3-B47E-C9DC56FF9B2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A4B69001-F949-4901-8E7A-67AF8FA3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FD791976-94AB-4D86-B3BD-4614EA12C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</a:t>
                </a:r>
              </a:p>
            </p:txBody>
          </p:sp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id="{8A038EF8-EF21-478B-A7D0-148107231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168EAC45-C076-4805-AEE8-34EA216B0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6B045B6B-EDAD-4078-94FF-4C0DDC21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EB1DB587-A35B-4487-9EBE-6C4C09402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45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6B943D98-63DD-4BF4-8DED-66042D3C3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C4055E0A-54E4-46C4-AE9C-197D43D90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C55B76-64C9-46E7-BF14-5681BDF4FCAB}"/>
                </a:ext>
              </a:extLst>
            </p:cNvPr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3DEA3A-EB34-4CD5-A2FB-6530E167E1EE}"/>
              </a:ext>
            </a:extLst>
          </p:cNvPr>
          <p:cNvGrpSpPr/>
          <p:nvPr/>
        </p:nvGrpSpPr>
        <p:grpSpPr>
          <a:xfrm>
            <a:off x="6242624" y="1624800"/>
            <a:ext cx="1903400" cy="976313"/>
            <a:chOff x="10807289" y="1430039"/>
            <a:chExt cx="1903400" cy="9763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8D0D07-321E-4B2F-9781-83CB1A5D5DBD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3FA5E2E5-6C3B-4012-A305-52016070B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id="{3C6106F8-6F37-4E88-B637-5F1189191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+ 45</a:t>
                </a: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32B47167-880D-4470-AEA8-65E91899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54" name="Line 28">
                <a:extLst>
                  <a:ext uri="{FF2B5EF4-FFF2-40B4-BE49-F238E27FC236}">
                    <a16:creationId xmlns:a16="http://schemas.microsoft.com/office/drawing/2014/main" id="{453C0B78-F19C-41D5-847F-3F9D902C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31854-96CC-4B1C-B5F6-AD59E94E93B3}"/>
              </a:ext>
            </a:extLst>
          </p:cNvPr>
          <p:cNvGrpSpPr/>
          <p:nvPr/>
        </p:nvGrpSpPr>
        <p:grpSpPr>
          <a:xfrm>
            <a:off x="8145266" y="1614948"/>
            <a:ext cx="1074934" cy="976313"/>
            <a:chOff x="7353301" y="1492919"/>
            <a:chExt cx="1074934" cy="976313"/>
          </a:xfrm>
        </p:grpSpPr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6A58E843-FF36-477F-8960-4F86F4B94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3568BD1A-9FF5-44AA-B6FC-1D67AA07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69</a:t>
                </a:r>
              </a:p>
            </p:txBody>
          </p:sp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5BE637D6-513B-4AE2-BBB0-6E74AEA6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CCFB295-AFF0-43C0-BF98-3281700D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1DA783-1057-4358-B5D8-795F14B2EECF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1600200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651336" y="172035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96" name="Group 25">
            <a:extLst>
              <a:ext uri="{FF2B5EF4-FFF2-40B4-BE49-F238E27FC236}">
                <a16:creationId xmlns:a16="http://schemas.microsoft.com/office/drawing/2014/main" id="{3152E956-8350-4BCD-B40E-8D64605C5C4A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2984212"/>
            <a:ext cx="733226" cy="976313"/>
            <a:chOff x="3803" y="1824"/>
            <a:chExt cx="320" cy="615"/>
          </a:xfrm>
        </p:grpSpPr>
        <p:sp>
          <p:nvSpPr>
            <p:cNvPr id="97" name="Text Box 4">
              <a:extLst>
                <a:ext uri="{FF2B5EF4-FFF2-40B4-BE49-F238E27FC236}">
                  <a16:creationId xmlns:a16="http://schemas.microsoft.com/office/drawing/2014/main" id="{BBAA78A4-5EB1-47DB-9A10-790824C07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0B2D4A21-C9C9-4D07-B111-288E320A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99" name="Line 28">
              <a:extLst>
                <a:ext uri="{FF2B5EF4-FFF2-40B4-BE49-F238E27FC236}">
                  <a16:creationId xmlns:a16="http://schemas.microsoft.com/office/drawing/2014/main" id="{3EE8E011-13F8-4D12-8C93-9F59618FB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749CD57-F119-46A0-A439-481792EF8218}"/>
              </a:ext>
            </a:extLst>
          </p:cNvPr>
          <p:cNvSpPr txBox="1"/>
          <p:nvPr/>
        </p:nvSpPr>
        <p:spPr>
          <a:xfrm>
            <a:off x="3083555" y="29351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E61F86-0BE8-4950-ACFC-575D91583A1A}"/>
              </a:ext>
            </a:extLst>
          </p:cNvPr>
          <p:cNvGrpSpPr/>
          <p:nvPr/>
        </p:nvGrpSpPr>
        <p:grpSpPr>
          <a:xfrm>
            <a:off x="4144765" y="2927556"/>
            <a:ext cx="2114789" cy="1034844"/>
            <a:chOff x="8709430" y="1379740"/>
            <a:chExt cx="2114789" cy="10348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70FDC62-4D2D-480E-919B-43A9B0A0B978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03" name="Group 25">
              <a:extLst>
                <a:ext uri="{FF2B5EF4-FFF2-40B4-BE49-F238E27FC236}">
                  <a16:creationId xmlns:a16="http://schemas.microsoft.com/office/drawing/2014/main" id="{3F7E186E-5FA4-4CE8-A83B-4AD6D673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>
                <a:extLst>
                  <a:ext uri="{FF2B5EF4-FFF2-40B4-BE49-F238E27FC236}">
                    <a16:creationId xmlns:a16="http://schemas.microsoft.com/office/drawing/2014/main" id="{15972146-6FC9-464D-8948-0C84E1082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</a:t>
                </a:r>
              </a:p>
            </p:txBody>
          </p:sp>
          <p:sp>
            <p:nvSpPr>
              <p:cNvPr id="110" name="Text Box 4">
                <a:extLst>
                  <a:ext uri="{FF2B5EF4-FFF2-40B4-BE49-F238E27FC236}">
                    <a16:creationId xmlns:a16="http://schemas.microsoft.com/office/drawing/2014/main" id="{3C61DA88-F6D1-4C64-A14B-7B92CA685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11" name="Line 28">
                <a:extLst>
                  <a:ext uri="{FF2B5EF4-FFF2-40B4-BE49-F238E27FC236}">
                    <a16:creationId xmlns:a16="http://schemas.microsoft.com/office/drawing/2014/main" id="{8E4AF6C8-A9DA-4D7B-B6F9-3E49FAFC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>
              <a:extLst>
                <a:ext uri="{FF2B5EF4-FFF2-40B4-BE49-F238E27FC236}">
                  <a16:creationId xmlns:a16="http://schemas.microsoft.com/office/drawing/2014/main" id="{BDA91978-F29B-4AFD-A11A-673D0D8BD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96A5FC9F-AB4D-4682-8B51-89B982E69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  <p:sp>
            <p:nvSpPr>
              <p:cNvPr id="107" name="Text Box 4">
                <a:extLst>
                  <a:ext uri="{FF2B5EF4-FFF2-40B4-BE49-F238E27FC236}">
                    <a16:creationId xmlns:a16="http://schemas.microsoft.com/office/drawing/2014/main" id="{7B03311B-2684-4C8C-8BA6-A57B77F30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6D51AD1B-8BBF-48E1-9B05-84396F7EC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451BC57-D128-4027-A1A2-4D8AD78AF3BF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8F472E-78C1-4772-A00D-74B5C67FA47C}"/>
              </a:ext>
            </a:extLst>
          </p:cNvPr>
          <p:cNvGrpSpPr/>
          <p:nvPr/>
        </p:nvGrpSpPr>
        <p:grpSpPr>
          <a:xfrm>
            <a:off x="6242624" y="2977855"/>
            <a:ext cx="1903400" cy="976313"/>
            <a:chOff x="10807289" y="1430039"/>
            <a:chExt cx="1903400" cy="97631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D1D531A-DBB6-44FA-B0DE-71861DDDE4BB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BFC5995A-6422-4D11-B1EA-AFC28D575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2F587D65-1DE3-48F7-9653-75D3ABDB4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21 - 8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2F73DC16-ED22-4FB5-BFE6-9B3963181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9AE559B-0B4A-4AEE-A506-9BC471F4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719809-1733-4BF9-BABF-53C33D4D7C07}"/>
              </a:ext>
            </a:extLst>
          </p:cNvPr>
          <p:cNvGrpSpPr/>
          <p:nvPr/>
        </p:nvGrpSpPr>
        <p:grpSpPr>
          <a:xfrm>
            <a:off x="8145266" y="2968003"/>
            <a:ext cx="1074934" cy="976313"/>
            <a:chOff x="7353301" y="1492919"/>
            <a:chExt cx="1074934" cy="976313"/>
          </a:xfrm>
        </p:grpSpPr>
        <p:grpSp>
          <p:nvGrpSpPr>
            <p:cNvPr id="119" name="Group 25">
              <a:extLst>
                <a:ext uri="{FF2B5EF4-FFF2-40B4-BE49-F238E27FC236}">
                  <a16:creationId xmlns:a16="http://schemas.microsoft.com/office/drawing/2014/main" id="{245D4729-67AF-4472-B408-00ED838C4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9826C48D-580B-450D-9272-5C5384CDD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</a:p>
            </p:txBody>
          </p:sp>
          <p:sp>
            <p:nvSpPr>
              <p:cNvPr id="125" name="Text Box 4">
                <a:extLst>
                  <a:ext uri="{FF2B5EF4-FFF2-40B4-BE49-F238E27FC236}">
                    <a16:creationId xmlns:a16="http://schemas.microsoft.com/office/drawing/2014/main" id="{A82E013F-5997-478C-AE3D-0928AD37F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</a:t>
                </a:r>
              </a:p>
            </p:txBody>
          </p:sp>
          <p:sp>
            <p:nvSpPr>
              <p:cNvPr id="126" name="Line 28">
                <a:extLst>
                  <a:ext uri="{FF2B5EF4-FFF2-40B4-BE49-F238E27FC236}">
                    <a16:creationId xmlns:a16="http://schemas.microsoft.com/office/drawing/2014/main" id="{8BA0DDC8-3039-4324-9BF7-C24584BC9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492D38-ED05-4FA9-BF1F-F38ED8A67BF9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7" name="Group 25">
            <a:extLst>
              <a:ext uri="{FF2B5EF4-FFF2-40B4-BE49-F238E27FC236}">
                <a16:creationId xmlns:a16="http://schemas.microsoft.com/office/drawing/2014/main" id="{A25BAB3B-7FBF-409D-8022-12CEB60272B0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2953255"/>
            <a:ext cx="733226" cy="976313"/>
            <a:chOff x="3803" y="1824"/>
            <a:chExt cx="320" cy="615"/>
          </a:xfrm>
        </p:grpSpPr>
        <p:sp>
          <p:nvSpPr>
            <p:cNvPr id="128" name="Text Box 4">
              <a:extLst>
                <a:ext uri="{FF2B5EF4-FFF2-40B4-BE49-F238E27FC236}">
                  <a16:creationId xmlns:a16="http://schemas.microsoft.com/office/drawing/2014/main" id="{5E40309D-F896-4C2E-BE4E-89754244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29" name="Text Box 4">
              <a:extLst>
                <a:ext uri="{FF2B5EF4-FFF2-40B4-BE49-F238E27FC236}">
                  <a16:creationId xmlns:a16="http://schemas.microsoft.com/office/drawing/2014/main" id="{C1848898-F18A-4B18-9B4C-ABF3ECEE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4F35FC31-E517-4B3E-8EBF-4B2013DB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C4C1E2B-8A6A-42FF-AFE3-8693E64C3645}"/>
              </a:ext>
            </a:extLst>
          </p:cNvPr>
          <p:cNvSpPr txBox="1"/>
          <p:nvPr/>
        </p:nvSpPr>
        <p:spPr>
          <a:xfrm>
            <a:off x="1651336" y="30734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grpSp>
        <p:nvGrpSpPr>
          <p:cNvPr id="139" name="Group 25">
            <a:extLst>
              <a:ext uri="{FF2B5EF4-FFF2-40B4-BE49-F238E27FC236}">
                <a16:creationId xmlns:a16="http://schemas.microsoft.com/office/drawing/2014/main" id="{3A063488-1BEB-4AB5-AD96-A159A515ACFF}"/>
              </a:ext>
            </a:extLst>
          </p:cNvPr>
          <p:cNvGrpSpPr>
            <a:grpSpLocks/>
          </p:cNvGrpSpPr>
          <p:nvPr/>
        </p:nvGrpSpPr>
        <p:grpSpPr bwMode="auto">
          <a:xfrm>
            <a:off x="2265557" y="4279612"/>
            <a:ext cx="733226" cy="976313"/>
            <a:chOff x="3803" y="1824"/>
            <a:chExt cx="320" cy="615"/>
          </a:xfrm>
        </p:grpSpPr>
        <p:sp>
          <p:nvSpPr>
            <p:cNvPr id="140" name="Text Box 4">
              <a:extLst>
                <a:ext uri="{FF2B5EF4-FFF2-40B4-BE49-F238E27FC236}">
                  <a16:creationId xmlns:a16="http://schemas.microsoft.com/office/drawing/2014/main" id="{A4E01E20-2A79-4FCE-8F9B-58F53BF6BA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</a:p>
          </p:txBody>
        </p:sp>
        <p:sp>
          <p:nvSpPr>
            <p:cNvPr id="141" name="Text Box 4">
              <a:extLst>
                <a:ext uri="{FF2B5EF4-FFF2-40B4-BE49-F238E27FC236}">
                  <a16:creationId xmlns:a16="http://schemas.microsoft.com/office/drawing/2014/main" id="{D915F454-9FCA-441F-A054-B3A2D86CB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42" name="Line 28">
              <a:extLst>
                <a:ext uri="{FF2B5EF4-FFF2-40B4-BE49-F238E27FC236}">
                  <a16:creationId xmlns:a16="http://schemas.microsoft.com/office/drawing/2014/main" id="{AF9C1E97-BE07-4D21-989D-39C1EBD30F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7A04AA12-071B-4406-8BCF-EBB83AEB0CDB}"/>
              </a:ext>
            </a:extLst>
          </p:cNvPr>
          <p:cNvSpPr txBox="1"/>
          <p:nvPr/>
        </p:nvSpPr>
        <p:spPr>
          <a:xfrm>
            <a:off x="3083555" y="42305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B254886-9A5F-42AC-A8D4-BB70D3AC8FF0}"/>
              </a:ext>
            </a:extLst>
          </p:cNvPr>
          <p:cNvGrpSpPr/>
          <p:nvPr/>
        </p:nvGrpSpPr>
        <p:grpSpPr>
          <a:xfrm>
            <a:off x="4144765" y="4222956"/>
            <a:ext cx="2114789" cy="1034844"/>
            <a:chOff x="8709430" y="1379740"/>
            <a:chExt cx="2114789" cy="103484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44D91E-7D6C-4592-9F71-CE455C3ADDD3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6" name="Group 25">
              <a:extLst>
                <a:ext uri="{FF2B5EF4-FFF2-40B4-BE49-F238E27FC236}">
                  <a16:creationId xmlns:a16="http://schemas.microsoft.com/office/drawing/2014/main" id="{5A8BA579-5025-49F5-B647-C32F2B9E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>
                <a:extLst>
                  <a:ext uri="{FF2B5EF4-FFF2-40B4-BE49-F238E27FC236}">
                    <a16:creationId xmlns:a16="http://schemas.microsoft.com/office/drawing/2014/main" id="{334DB0F0-6DDF-4ACD-9B32-36677011F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</a:t>
                </a:r>
              </a:p>
            </p:txBody>
          </p:sp>
          <p:sp>
            <p:nvSpPr>
              <p:cNvPr id="157" name="Text Box 4">
                <a:extLst>
                  <a:ext uri="{FF2B5EF4-FFF2-40B4-BE49-F238E27FC236}">
                    <a16:creationId xmlns:a16="http://schemas.microsoft.com/office/drawing/2014/main" id="{F13B348B-F0C0-4042-8C6A-A1AD2E3E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58" name="Line 28">
                <a:extLst>
                  <a:ext uri="{FF2B5EF4-FFF2-40B4-BE49-F238E27FC236}">
                    <a16:creationId xmlns:a16="http://schemas.microsoft.com/office/drawing/2014/main" id="{08E55F9D-0707-4CDE-BEBA-C5A1ECCF9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5">
              <a:extLst>
                <a:ext uri="{FF2B5EF4-FFF2-40B4-BE49-F238E27FC236}">
                  <a16:creationId xmlns:a16="http://schemas.microsoft.com/office/drawing/2014/main" id="{003F5A50-35F3-4640-A031-2A9BD617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>
                <a:extLst>
                  <a:ext uri="{FF2B5EF4-FFF2-40B4-BE49-F238E27FC236}">
                    <a16:creationId xmlns:a16="http://schemas.microsoft.com/office/drawing/2014/main" id="{98DCE3DC-02C9-4287-8385-920A3016B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154" name="Text Box 4">
                <a:extLst>
                  <a:ext uri="{FF2B5EF4-FFF2-40B4-BE49-F238E27FC236}">
                    <a16:creationId xmlns:a16="http://schemas.microsoft.com/office/drawing/2014/main" id="{4A6731DA-FDA1-440D-81A1-C1EFE3F5D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55" name="Line 28">
                <a:extLst>
                  <a:ext uri="{FF2B5EF4-FFF2-40B4-BE49-F238E27FC236}">
                    <a16:creationId xmlns:a16="http://schemas.microsoft.com/office/drawing/2014/main" id="{631F9857-7F52-4FDE-A801-2406894E8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6190ECB-B302-4A35-97A8-22283A66E0A8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3154F3-1DAA-46BE-9F6F-62FA292330CA}"/>
              </a:ext>
            </a:extLst>
          </p:cNvPr>
          <p:cNvGrpSpPr/>
          <p:nvPr/>
        </p:nvGrpSpPr>
        <p:grpSpPr>
          <a:xfrm>
            <a:off x="6242624" y="4273255"/>
            <a:ext cx="1903400" cy="976313"/>
            <a:chOff x="10807289" y="1430039"/>
            <a:chExt cx="1903400" cy="976313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D51371D-A774-453F-BBBE-2022F6B9CA76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1" name="Group 25">
              <a:extLst>
                <a:ext uri="{FF2B5EF4-FFF2-40B4-BE49-F238E27FC236}">
                  <a16:creationId xmlns:a16="http://schemas.microsoft.com/office/drawing/2014/main" id="{02518E2C-2BFF-49EC-A956-75B4B5F01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5E0445CC-A339-4D11-B55F-0B962B4D4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33 - 20</a:t>
                </a:r>
              </a:p>
            </p:txBody>
          </p:sp>
          <p:sp>
            <p:nvSpPr>
              <p:cNvPr id="163" name="Text Box 4">
                <a:extLst>
                  <a:ext uri="{FF2B5EF4-FFF2-40B4-BE49-F238E27FC236}">
                    <a16:creationId xmlns:a16="http://schemas.microsoft.com/office/drawing/2014/main" id="{B4A94848-8D88-4791-9DEF-DFC7DFC1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64" name="Line 28">
                <a:extLst>
                  <a:ext uri="{FF2B5EF4-FFF2-40B4-BE49-F238E27FC236}">
                    <a16:creationId xmlns:a16="http://schemas.microsoft.com/office/drawing/2014/main" id="{D1D239FE-4E64-4310-825A-32FE52F48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8586EFF-8073-45DA-803E-717AA10A5982}"/>
              </a:ext>
            </a:extLst>
          </p:cNvPr>
          <p:cNvGrpSpPr/>
          <p:nvPr/>
        </p:nvGrpSpPr>
        <p:grpSpPr>
          <a:xfrm>
            <a:off x="8145266" y="4263403"/>
            <a:ext cx="1074934" cy="976313"/>
            <a:chOff x="7353301" y="1492919"/>
            <a:chExt cx="1074934" cy="976313"/>
          </a:xfrm>
        </p:grpSpPr>
        <p:grpSp>
          <p:nvGrpSpPr>
            <p:cNvPr id="166" name="Group 25">
              <a:extLst>
                <a:ext uri="{FF2B5EF4-FFF2-40B4-BE49-F238E27FC236}">
                  <a16:creationId xmlns:a16="http://schemas.microsoft.com/office/drawing/2014/main" id="{3E2A56B2-D70D-4F34-9274-06898E86B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>
                <a:extLst>
                  <a:ext uri="{FF2B5EF4-FFF2-40B4-BE49-F238E27FC236}">
                    <a16:creationId xmlns:a16="http://schemas.microsoft.com/office/drawing/2014/main" id="{13A4B454-877A-40F6-AF85-2A0268E80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13</a:t>
                </a:r>
              </a:p>
            </p:txBody>
          </p:sp>
          <p:sp>
            <p:nvSpPr>
              <p:cNvPr id="169" name="Text Box 4">
                <a:extLst>
                  <a:ext uri="{FF2B5EF4-FFF2-40B4-BE49-F238E27FC236}">
                    <a16:creationId xmlns:a16="http://schemas.microsoft.com/office/drawing/2014/main" id="{C4470998-6695-4C25-B35D-A5BB5996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</a:t>
                </a:r>
              </a:p>
            </p:txBody>
          </p:sp>
          <p:sp>
            <p:nvSpPr>
              <p:cNvPr id="170" name="Line 28">
                <a:extLst>
                  <a:ext uri="{FF2B5EF4-FFF2-40B4-BE49-F238E27FC236}">
                    <a16:creationId xmlns:a16="http://schemas.microsoft.com/office/drawing/2014/main" id="{A547C170-28F1-4FBB-982D-7AC53BAE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947663-8671-4333-9FC7-A8A9068C22AB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71" name="Group 25">
            <a:extLst>
              <a:ext uri="{FF2B5EF4-FFF2-40B4-BE49-F238E27FC236}">
                <a16:creationId xmlns:a16="http://schemas.microsoft.com/office/drawing/2014/main" id="{D7B018E9-AB4A-473B-9CB5-F7F016682C40}"/>
              </a:ext>
            </a:extLst>
          </p:cNvPr>
          <p:cNvGrpSpPr>
            <a:grpSpLocks/>
          </p:cNvGrpSpPr>
          <p:nvPr/>
        </p:nvGrpSpPr>
        <p:grpSpPr bwMode="auto">
          <a:xfrm>
            <a:off x="3445594" y="4248655"/>
            <a:ext cx="733226" cy="976313"/>
            <a:chOff x="3803" y="1824"/>
            <a:chExt cx="320" cy="615"/>
          </a:xfrm>
        </p:grpSpPr>
        <p:sp>
          <p:nvSpPr>
            <p:cNvPr id="172" name="Text Box 4">
              <a:extLst>
                <a:ext uri="{FF2B5EF4-FFF2-40B4-BE49-F238E27FC236}">
                  <a16:creationId xmlns:a16="http://schemas.microsoft.com/office/drawing/2014/main" id="{93414FA7-BE64-4283-AA21-2A5DC27A5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73" name="Text Box 4">
              <a:extLst>
                <a:ext uri="{FF2B5EF4-FFF2-40B4-BE49-F238E27FC236}">
                  <a16:creationId xmlns:a16="http://schemas.microsoft.com/office/drawing/2014/main" id="{B66D7734-7333-464E-8B1C-8A280D791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F1B5A71D-CD57-4C33-B73A-1082A4A00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E286E6C-0505-493D-B254-1D14B0BABE1B}"/>
              </a:ext>
            </a:extLst>
          </p:cNvPr>
          <p:cNvSpPr txBox="1"/>
          <p:nvPr/>
        </p:nvSpPr>
        <p:spPr>
          <a:xfrm>
            <a:off x="1651336" y="43688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71536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3">
            <a:extLst>
              <a:ext uri="{FF2B5EF4-FFF2-40B4-BE49-F238E27FC236}">
                <a16:creationId xmlns:a16="http://schemas.microsoft.com/office/drawing/2014/main" id="{833D5753-A0D4-4259-B9C5-AF0A891AF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280218"/>
            <a:ext cx="2485359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Bài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tập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2: </a:t>
            </a:r>
            <a:r>
              <a:rPr lang="en-US" altLang="ja-JP" sz="2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Tính</a:t>
            </a:r>
            <a:r>
              <a:rPr lang="en-US" altLang="ja-JP" sz="2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5" name="Group 14">
            <a:extLst>
              <a:ext uri="{FF2B5EF4-FFF2-40B4-BE49-F238E27FC236}">
                <a16:creationId xmlns:a16="http://schemas.microsoft.com/office/drawing/2014/main" id="{6C5B1DCF-73BF-473C-A79F-E8781747EC35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429331"/>
            <a:ext cx="3429000" cy="1935569"/>
            <a:chOff x="1488" y="1392"/>
            <a:chExt cx="1136" cy="651"/>
          </a:xfrm>
          <a:solidFill>
            <a:schemeClr val="accent3">
              <a:lumMod val="95000"/>
            </a:schemeClr>
          </a:solidFill>
        </p:grpSpPr>
        <p:sp>
          <p:nvSpPr>
            <p:cNvPr id="157" name="Rectangle 15">
              <a:extLst>
                <a:ext uri="{FF2B5EF4-FFF2-40B4-BE49-F238E27FC236}">
                  <a16:creationId xmlns:a16="http://schemas.microsoft.com/office/drawing/2014/main" id="{2B41EFE3-4813-49A9-8FD0-E10DE39FF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392"/>
              <a:ext cx="1136" cy="651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b)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58" name="Object 16">
              <a:extLst>
                <a:ext uri="{FF2B5EF4-FFF2-40B4-BE49-F238E27FC236}">
                  <a16:creationId xmlns:a16="http://schemas.microsoft.com/office/drawing/2014/main" id="{31C9EE16-DEB6-43E8-B570-052F551B56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557771"/>
                </p:ext>
              </p:extLst>
            </p:nvPr>
          </p:nvGraphicFramePr>
          <p:xfrm>
            <a:off x="1825" y="1526"/>
            <a:ext cx="538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" name="Equation" r:id="rId4" imgW="380880" imgH="393480" progId="Equation.3">
                    <p:embed/>
                  </p:oleObj>
                </mc:Choice>
                <mc:Fallback>
                  <p:oleObj name="Equation" r:id="rId4" imgW="380880" imgH="393480" progId="Equation.3">
                    <p:embed/>
                    <p:pic>
                      <p:nvPicPr>
                        <p:cNvPr id="24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" y="1526"/>
                          <a:ext cx="538" cy="43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6" name="Group 17">
            <a:extLst>
              <a:ext uri="{FF2B5EF4-FFF2-40B4-BE49-F238E27FC236}">
                <a16:creationId xmlns:a16="http://schemas.microsoft.com/office/drawing/2014/main" id="{59B5F253-9DB9-4777-841A-ED7CF7DECB67}"/>
              </a:ext>
            </a:extLst>
          </p:cNvPr>
          <p:cNvGrpSpPr>
            <a:grpSpLocks/>
          </p:cNvGrpSpPr>
          <p:nvPr/>
        </p:nvGrpSpPr>
        <p:grpSpPr bwMode="auto">
          <a:xfrm>
            <a:off x="1890922" y="3964625"/>
            <a:ext cx="3633285" cy="1978975"/>
            <a:chOff x="2880" y="1392"/>
            <a:chExt cx="1296" cy="707"/>
          </a:xfrm>
          <a:solidFill>
            <a:schemeClr val="accent3">
              <a:lumMod val="95000"/>
            </a:schemeClr>
          </a:solidFill>
        </p:grpSpPr>
        <p:sp>
          <p:nvSpPr>
            <p:cNvPr id="177" name="Rectangle 18">
              <a:extLst>
                <a:ext uri="{FF2B5EF4-FFF2-40B4-BE49-F238E27FC236}">
                  <a16:creationId xmlns:a16="http://schemas.microsoft.com/office/drawing/2014/main" id="{9C744695-3A3D-4C02-9126-6154D30EA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78" name="Object 19">
              <a:extLst>
                <a:ext uri="{FF2B5EF4-FFF2-40B4-BE49-F238E27FC236}">
                  <a16:creationId xmlns:a16="http://schemas.microsoft.com/office/drawing/2014/main" id="{096DE0FD-CD42-4A44-BA6D-BEF71C5EC72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649368"/>
                </p:ext>
              </p:extLst>
            </p:nvPr>
          </p:nvGraphicFramePr>
          <p:xfrm>
            <a:off x="3326" y="1479"/>
            <a:ext cx="592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" name="Equation" r:id="rId6" imgW="330120" imgH="393480" progId="Equation.3">
                    <p:embed/>
                  </p:oleObj>
                </mc:Choice>
                <mc:Fallback>
                  <p:oleObj name="Equation" r:id="rId6" imgW="330120" imgH="393480" progId="Equation.3">
                    <p:embed/>
                    <p:pic>
                      <p:nvPicPr>
                        <p:cNvPr id="27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6" y="1479"/>
                          <a:ext cx="592" cy="45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9" name="Group 20">
            <a:extLst>
              <a:ext uri="{FF2B5EF4-FFF2-40B4-BE49-F238E27FC236}">
                <a16:creationId xmlns:a16="http://schemas.microsoft.com/office/drawing/2014/main" id="{48129405-CE18-4058-AACE-3F599C9973C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3699777"/>
            <a:ext cx="3429000" cy="1902752"/>
            <a:chOff x="4320" y="1392"/>
            <a:chExt cx="1296" cy="707"/>
          </a:xfrm>
          <a:solidFill>
            <a:schemeClr val="bg1">
              <a:lumMod val="95000"/>
            </a:schemeClr>
          </a:solidFill>
        </p:grpSpPr>
        <p:sp>
          <p:nvSpPr>
            <p:cNvPr id="180" name="Rectangle 21">
              <a:extLst>
                <a:ext uri="{FF2B5EF4-FFF2-40B4-BE49-F238E27FC236}">
                  <a16:creationId xmlns:a16="http://schemas.microsoft.com/office/drawing/2014/main" id="{75E18959-C738-4840-AF65-3B1DBFB7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392"/>
              <a:ext cx="1296" cy="707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d)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1" name="Object 22">
              <a:extLst>
                <a:ext uri="{FF2B5EF4-FFF2-40B4-BE49-F238E27FC236}">
                  <a16:creationId xmlns:a16="http://schemas.microsoft.com/office/drawing/2014/main" id="{A9DC42B0-39D0-4965-B5CA-B33E159E601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08182"/>
                </p:ext>
              </p:extLst>
            </p:nvPr>
          </p:nvGraphicFramePr>
          <p:xfrm>
            <a:off x="4759" y="1529"/>
            <a:ext cx="511" cy="4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8" name="Equation" r:id="rId8" imgW="342720" imgH="393480" progId="Equation.3">
                    <p:embed/>
                  </p:oleObj>
                </mc:Choice>
                <mc:Fallback>
                  <p:oleObj name="Equation" r:id="rId8" imgW="342720" imgH="393480" progId="Equation.3">
                    <p:embed/>
                    <p:pic>
                      <p:nvPicPr>
                        <p:cNvPr id="3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" y="1529"/>
                          <a:ext cx="511" cy="44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2" name="Group 23">
            <a:extLst>
              <a:ext uri="{FF2B5EF4-FFF2-40B4-BE49-F238E27FC236}">
                <a16:creationId xmlns:a16="http://schemas.microsoft.com/office/drawing/2014/main" id="{89467F3E-8F55-4CAD-9712-77FE4D79C893}"/>
              </a:ext>
            </a:extLst>
          </p:cNvPr>
          <p:cNvGrpSpPr>
            <a:grpSpLocks/>
          </p:cNvGrpSpPr>
          <p:nvPr/>
        </p:nvGrpSpPr>
        <p:grpSpPr bwMode="auto">
          <a:xfrm>
            <a:off x="1890922" y="1371600"/>
            <a:ext cx="3658627" cy="1978975"/>
            <a:chOff x="72" y="1392"/>
            <a:chExt cx="1296" cy="696"/>
          </a:xfrm>
          <a:solidFill>
            <a:schemeClr val="bg1">
              <a:lumMod val="95000"/>
            </a:schemeClr>
          </a:solidFill>
        </p:grpSpPr>
        <p:sp>
          <p:nvSpPr>
            <p:cNvPr id="183" name="Rectangle 24">
              <a:extLst>
                <a:ext uri="{FF2B5EF4-FFF2-40B4-BE49-F238E27FC236}">
                  <a16:creationId xmlns:a16="http://schemas.microsoft.com/office/drawing/2014/main" id="{DAA7AE53-24E4-43B7-BE8F-F1475E54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" y="1392"/>
              <a:ext cx="1296" cy="696"/>
            </a:xfrm>
            <a:prstGeom prst="rect">
              <a:avLst/>
            </a:prstGeom>
            <a:grpFill/>
            <a:ln w="76200" cmpd="tri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a)  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</a:t>
              </a:r>
            </a:p>
          </p:txBody>
        </p:sp>
        <p:graphicFrame>
          <p:nvGraphicFramePr>
            <p:cNvPr id="184" name="Object 25">
              <a:extLst>
                <a:ext uri="{FF2B5EF4-FFF2-40B4-BE49-F238E27FC236}">
                  <a16:creationId xmlns:a16="http://schemas.microsoft.com/office/drawing/2014/main" id="{7AF7F3FF-EA1A-4200-B7B1-FD361DC2DF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6613336"/>
                </p:ext>
              </p:extLst>
            </p:nvPr>
          </p:nvGraphicFramePr>
          <p:xfrm>
            <a:off x="470" y="1520"/>
            <a:ext cx="585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9" name="Equation" r:id="rId10" imgW="457200" imgH="393480" progId="Equation.3">
                    <p:embed/>
                  </p:oleObj>
                </mc:Choice>
                <mc:Fallback>
                  <p:oleObj name="Equation" r:id="rId10" imgW="457200" imgH="393480" progId="Equation.3">
                    <p:embed/>
                    <p:pic>
                      <p:nvPicPr>
                        <p:cNvPr id="33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" y="1520"/>
                          <a:ext cx="585" cy="44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2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5">
            <a:extLst>
              <a:ext uri="{FF2B5EF4-FFF2-40B4-BE49-F238E27FC236}">
                <a16:creationId xmlns:a16="http://schemas.microsoft.com/office/drawing/2014/main" id="{7406B710-41B1-4874-B563-DE4C88EE25F4}"/>
              </a:ext>
            </a:extLst>
          </p:cNvPr>
          <p:cNvGrpSpPr>
            <a:grpSpLocks/>
          </p:cNvGrpSpPr>
          <p:nvPr/>
        </p:nvGrpSpPr>
        <p:grpSpPr bwMode="auto">
          <a:xfrm>
            <a:off x="2121291" y="473409"/>
            <a:ext cx="733226" cy="976313"/>
            <a:chOff x="3803" y="1824"/>
            <a:chExt cx="320" cy="615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31F208DB-459C-400B-98DD-3D746AED3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5DAEEB45-BE87-4278-B750-908EAED18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AAA5A98-32F0-4E24-B42C-01DF527A8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0E78233-89E5-49F7-82E8-92AADE1CC401}"/>
              </a:ext>
            </a:extLst>
          </p:cNvPr>
          <p:cNvSpPr txBox="1"/>
          <p:nvPr/>
        </p:nvSpPr>
        <p:spPr>
          <a:xfrm>
            <a:off x="2939289" y="618802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5D7F67-3475-4637-84A7-72F4F423D6F8}"/>
              </a:ext>
            </a:extLst>
          </p:cNvPr>
          <p:cNvGrpSpPr/>
          <p:nvPr/>
        </p:nvGrpSpPr>
        <p:grpSpPr>
          <a:xfrm>
            <a:off x="4000499" y="475283"/>
            <a:ext cx="2114789" cy="976314"/>
            <a:chOff x="8709430" y="1438270"/>
            <a:chExt cx="2114789" cy="97631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D126C67-7D11-47D3-B47E-C9DC56FF9B2B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40" name="Group 25">
              <a:extLst>
                <a:ext uri="{FF2B5EF4-FFF2-40B4-BE49-F238E27FC236}">
                  <a16:creationId xmlns:a16="http://schemas.microsoft.com/office/drawing/2014/main" id="{A4B69001-F949-4901-8E7A-67AF8FA37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46" name="Text Box 4">
                <a:extLst>
                  <a:ext uri="{FF2B5EF4-FFF2-40B4-BE49-F238E27FC236}">
                    <a16:creationId xmlns:a16="http://schemas.microsoft.com/office/drawing/2014/main" id="{FD791976-94AB-4D86-B3BD-4614EA12CC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</a:t>
                </a:r>
              </a:p>
            </p:txBody>
          </p:sp>
          <p:sp>
            <p:nvSpPr>
              <p:cNvPr id="47" name="Text Box 4">
                <a:extLst>
                  <a:ext uri="{FF2B5EF4-FFF2-40B4-BE49-F238E27FC236}">
                    <a16:creationId xmlns:a16="http://schemas.microsoft.com/office/drawing/2014/main" id="{8A038EF8-EF21-478B-A7D0-148107231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168EAC45-C076-4805-AEE8-34EA216B00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25">
              <a:extLst>
                <a:ext uri="{FF2B5EF4-FFF2-40B4-BE49-F238E27FC236}">
                  <a16:creationId xmlns:a16="http://schemas.microsoft.com/office/drawing/2014/main" id="{6B045B6B-EDAD-4078-94FF-4C0DDC2147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EB1DB587-A35B-4487-9EBE-6C4C09402B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17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6B943D98-63DD-4BF4-8DED-66042D3C3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45" name="Line 28">
                <a:extLst>
                  <a:ext uri="{FF2B5EF4-FFF2-40B4-BE49-F238E27FC236}">
                    <a16:creationId xmlns:a16="http://schemas.microsoft.com/office/drawing/2014/main" id="{C4055E0A-54E4-46C4-AE9C-197D43D90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C55B76-64C9-46E7-BF14-5681BDF4FCAB}"/>
                </a:ext>
              </a:extLst>
            </p:cNvPr>
            <p:cNvSpPr txBox="1"/>
            <p:nvPr/>
          </p:nvSpPr>
          <p:spPr>
            <a:xfrm>
              <a:off x="9768985" y="1581789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33DEA3A-EB34-4CD5-A2FB-6530E167E1EE}"/>
              </a:ext>
            </a:extLst>
          </p:cNvPr>
          <p:cNvGrpSpPr/>
          <p:nvPr/>
        </p:nvGrpSpPr>
        <p:grpSpPr>
          <a:xfrm>
            <a:off x="6098358" y="467052"/>
            <a:ext cx="1903400" cy="976313"/>
            <a:chOff x="10807289" y="1430039"/>
            <a:chExt cx="1903400" cy="97631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8D0D07-321E-4B2F-9781-83CB1A5D5DBD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51" name="Group 25">
              <a:extLst>
                <a:ext uri="{FF2B5EF4-FFF2-40B4-BE49-F238E27FC236}">
                  <a16:creationId xmlns:a16="http://schemas.microsoft.com/office/drawing/2014/main" id="{3FA5E2E5-6C3B-4012-A305-52016070BB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52" name="Text Box 4">
                <a:extLst>
                  <a:ext uri="{FF2B5EF4-FFF2-40B4-BE49-F238E27FC236}">
                    <a16:creationId xmlns:a16="http://schemas.microsoft.com/office/drawing/2014/main" id="{3C6106F8-6F37-4E88-B637-5F1189191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 + 17</a:t>
                </a:r>
              </a:p>
            </p:txBody>
          </p:sp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32B47167-880D-4470-AEA8-65E9189937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54" name="Line 28">
                <a:extLst>
                  <a:ext uri="{FF2B5EF4-FFF2-40B4-BE49-F238E27FC236}">
                    <a16:creationId xmlns:a16="http://schemas.microsoft.com/office/drawing/2014/main" id="{453C0B78-F19C-41D5-847F-3F9D902C3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31854-96CC-4B1C-B5F6-AD59E94E93B3}"/>
              </a:ext>
            </a:extLst>
          </p:cNvPr>
          <p:cNvGrpSpPr/>
          <p:nvPr/>
        </p:nvGrpSpPr>
        <p:grpSpPr>
          <a:xfrm>
            <a:off x="8001000" y="457200"/>
            <a:ext cx="1074934" cy="976313"/>
            <a:chOff x="7353301" y="1492919"/>
            <a:chExt cx="1074934" cy="976313"/>
          </a:xfrm>
        </p:grpSpPr>
        <p:grpSp>
          <p:nvGrpSpPr>
            <p:cNvPr id="33" name="Group 25">
              <a:extLst>
                <a:ext uri="{FF2B5EF4-FFF2-40B4-BE49-F238E27FC236}">
                  <a16:creationId xmlns:a16="http://schemas.microsoft.com/office/drawing/2014/main" id="{6A58E843-FF36-477F-8960-4F86F4B94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34" name="Text Box 4">
                <a:extLst>
                  <a:ext uri="{FF2B5EF4-FFF2-40B4-BE49-F238E27FC236}">
                    <a16:creationId xmlns:a16="http://schemas.microsoft.com/office/drawing/2014/main" id="{3568BD1A-9FF5-44AA-B6FC-1D67AA076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37</a:t>
                </a:r>
              </a:p>
            </p:txBody>
          </p:sp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id="{5BE637D6-513B-4AE2-BBB0-6E74AEA696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</a:p>
            </p:txBody>
          </p:sp>
          <p:sp>
            <p:nvSpPr>
              <p:cNvPr id="36" name="Line 28">
                <a:extLst>
                  <a:ext uri="{FF2B5EF4-FFF2-40B4-BE49-F238E27FC236}">
                    <a16:creationId xmlns:a16="http://schemas.microsoft.com/office/drawing/2014/main" id="{BCCFB295-AFF0-43C0-BF98-3281700D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F1DA783-1057-4358-B5D8-795F14B2EECF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57" name="Group 25">
            <a:extLst>
              <a:ext uri="{FF2B5EF4-FFF2-40B4-BE49-F238E27FC236}">
                <a16:creationId xmlns:a16="http://schemas.microsoft.com/office/drawing/2014/main" id="{10FA39D9-F430-4772-86BF-8EB856FF2A69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442452"/>
            <a:ext cx="733226" cy="976313"/>
            <a:chOff x="3803" y="1824"/>
            <a:chExt cx="320" cy="615"/>
          </a:xfrm>
        </p:grpSpPr>
        <p:sp>
          <p:nvSpPr>
            <p:cNvPr id="58" name="Text Box 4">
              <a:extLst>
                <a:ext uri="{FF2B5EF4-FFF2-40B4-BE49-F238E27FC236}">
                  <a16:creationId xmlns:a16="http://schemas.microsoft.com/office/drawing/2014/main" id="{BAFD5A3E-3918-4177-9720-58F4EEDB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</a:t>
              </a:r>
            </a:p>
          </p:txBody>
        </p:sp>
        <p:sp>
          <p:nvSpPr>
            <p:cNvPr id="59" name="Text Box 4">
              <a:extLst>
                <a:ext uri="{FF2B5EF4-FFF2-40B4-BE49-F238E27FC236}">
                  <a16:creationId xmlns:a16="http://schemas.microsoft.com/office/drawing/2014/main" id="{ECAB8092-346B-42DE-8268-6382323EA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</a:p>
          </p:txBody>
        </p:sp>
        <p:sp>
          <p:nvSpPr>
            <p:cNvPr id="60" name="Line 28">
              <a:extLst>
                <a:ext uri="{FF2B5EF4-FFF2-40B4-BE49-F238E27FC236}">
                  <a16:creationId xmlns:a16="http://schemas.microsoft.com/office/drawing/2014/main" id="{037F9341-F8A3-4632-BB42-A1D64ACA1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09584F1-31B2-4254-9C51-36A4210A6F22}"/>
              </a:ext>
            </a:extLst>
          </p:cNvPr>
          <p:cNvSpPr txBox="1"/>
          <p:nvPr/>
        </p:nvSpPr>
        <p:spPr>
          <a:xfrm>
            <a:off x="1507070" y="562604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grpSp>
        <p:nvGrpSpPr>
          <p:cNvPr id="96" name="Group 25">
            <a:extLst>
              <a:ext uri="{FF2B5EF4-FFF2-40B4-BE49-F238E27FC236}">
                <a16:creationId xmlns:a16="http://schemas.microsoft.com/office/drawing/2014/main" id="{3152E956-8350-4BCD-B40E-8D64605C5C4A}"/>
              </a:ext>
            </a:extLst>
          </p:cNvPr>
          <p:cNvGrpSpPr>
            <a:grpSpLocks/>
          </p:cNvGrpSpPr>
          <p:nvPr/>
        </p:nvGrpSpPr>
        <p:grpSpPr bwMode="auto">
          <a:xfrm>
            <a:off x="2121291" y="1826464"/>
            <a:ext cx="733226" cy="976313"/>
            <a:chOff x="3803" y="1824"/>
            <a:chExt cx="320" cy="615"/>
          </a:xfrm>
        </p:grpSpPr>
        <p:sp>
          <p:nvSpPr>
            <p:cNvPr id="97" name="Text Box 4">
              <a:extLst>
                <a:ext uri="{FF2B5EF4-FFF2-40B4-BE49-F238E27FC236}">
                  <a16:creationId xmlns:a16="http://schemas.microsoft.com/office/drawing/2014/main" id="{BBAA78A4-5EB1-47DB-9A10-790824C07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</a:p>
          </p:txBody>
        </p:sp>
        <p:sp>
          <p:nvSpPr>
            <p:cNvPr id="98" name="Text Box 4">
              <a:extLst>
                <a:ext uri="{FF2B5EF4-FFF2-40B4-BE49-F238E27FC236}">
                  <a16:creationId xmlns:a16="http://schemas.microsoft.com/office/drawing/2014/main" id="{0B2D4A21-C9C9-4D07-B111-288E320A9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99" name="Line 28">
              <a:extLst>
                <a:ext uri="{FF2B5EF4-FFF2-40B4-BE49-F238E27FC236}">
                  <a16:creationId xmlns:a16="http://schemas.microsoft.com/office/drawing/2014/main" id="{3EE8E011-13F8-4D12-8C93-9F59618FB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7749CD57-F119-46A0-A439-481792EF8218}"/>
              </a:ext>
            </a:extLst>
          </p:cNvPr>
          <p:cNvSpPr txBox="1"/>
          <p:nvPr/>
        </p:nvSpPr>
        <p:spPr>
          <a:xfrm>
            <a:off x="2939289" y="1777425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1E61F86-0BE8-4950-ACFC-575D91583A1A}"/>
              </a:ext>
            </a:extLst>
          </p:cNvPr>
          <p:cNvGrpSpPr/>
          <p:nvPr/>
        </p:nvGrpSpPr>
        <p:grpSpPr>
          <a:xfrm>
            <a:off x="4000499" y="1769808"/>
            <a:ext cx="2114789" cy="1034844"/>
            <a:chOff x="8709430" y="1379740"/>
            <a:chExt cx="2114789" cy="1034844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70FDC62-4D2D-480E-919B-43A9B0A0B978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03" name="Group 25">
              <a:extLst>
                <a:ext uri="{FF2B5EF4-FFF2-40B4-BE49-F238E27FC236}">
                  <a16:creationId xmlns:a16="http://schemas.microsoft.com/office/drawing/2014/main" id="{3F7E186E-5FA4-4CE8-A83B-4AD6D6738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09" name="Text Box 4">
                <a:extLst>
                  <a:ext uri="{FF2B5EF4-FFF2-40B4-BE49-F238E27FC236}">
                    <a16:creationId xmlns:a16="http://schemas.microsoft.com/office/drawing/2014/main" id="{15972146-6FC9-464D-8948-0C84E1082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</a:t>
                </a:r>
              </a:p>
            </p:txBody>
          </p:sp>
          <p:sp>
            <p:nvSpPr>
              <p:cNvPr id="110" name="Text Box 4">
                <a:extLst>
                  <a:ext uri="{FF2B5EF4-FFF2-40B4-BE49-F238E27FC236}">
                    <a16:creationId xmlns:a16="http://schemas.microsoft.com/office/drawing/2014/main" id="{3C61DA88-F6D1-4C64-A14B-7B92CA6856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11" name="Line 28">
                <a:extLst>
                  <a:ext uri="{FF2B5EF4-FFF2-40B4-BE49-F238E27FC236}">
                    <a16:creationId xmlns:a16="http://schemas.microsoft.com/office/drawing/2014/main" id="{8E4AF6C8-A9DA-4D7B-B6F9-3E49FAFC5B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Group 25">
              <a:extLst>
                <a:ext uri="{FF2B5EF4-FFF2-40B4-BE49-F238E27FC236}">
                  <a16:creationId xmlns:a16="http://schemas.microsoft.com/office/drawing/2014/main" id="{BDA91978-F29B-4AFD-A11A-673D0D8BD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06" name="Text Box 4">
                <a:extLst>
                  <a:ext uri="{FF2B5EF4-FFF2-40B4-BE49-F238E27FC236}">
                    <a16:creationId xmlns:a16="http://schemas.microsoft.com/office/drawing/2014/main" id="{96A5FC9F-AB4D-4682-8B51-89B982E69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07" name="Text Box 4">
                <a:extLst>
                  <a:ext uri="{FF2B5EF4-FFF2-40B4-BE49-F238E27FC236}">
                    <a16:creationId xmlns:a16="http://schemas.microsoft.com/office/drawing/2014/main" id="{7B03311B-2684-4C8C-8BA6-A57B77F30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6D51AD1B-8BBF-48E1-9B05-84396F7EC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451BC57-D128-4027-A1A2-4D8AD78AF3BF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48F472E-78C1-4772-A00D-74B5C67FA47C}"/>
              </a:ext>
            </a:extLst>
          </p:cNvPr>
          <p:cNvGrpSpPr/>
          <p:nvPr/>
        </p:nvGrpSpPr>
        <p:grpSpPr>
          <a:xfrm>
            <a:off x="6098358" y="1820107"/>
            <a:ext cx="1903400" cy="976313"/>
            <a:chOff x="10807289" y="1430039"/>
            <a:chExt cx="1903400" cy="976313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BD1D531A-DBB6-44FA-B0DE-71861DDDE4BB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14" name="Group 25">
              <a:extLst>
                <a:ext uri="{FF2B5EF4-FFF2-40B4-BE49-F238E27FC236}">
                  <a16:creationId xmlns:a16="http://schemas.microsoft.com/office/drawing/2014/main" id="{BFC5995A-6422-4D11-B1EA-AFC28D5754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15" name="Text Box 4">
                <a:extLst>
                  <a:ext uri="{FF2B5EF4-FFF2-40B4-BE49-F238E27FC236}">
                    <a16:creationId xmlns:a16="http://schemas.microsoft.com/office/drawing/2014/main" id="{2F587D65-1DE3-48F7-9653-75D3ABDB47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14 - 5</a:t>
                </a:r>
              </a:p>
            </p:txBody>
          </p:sp>
          <p:sp>
            <p:nvSpPr>
              <p:cNvPr id="116" name="Text Box 4">
                <a:extLst>
                  <a:ext uri="{FF2B5EF4-FFF2-40B4-BE49-F238E27FC236}">
                    <a16:creationId xmlns:a16="http://schemas.microsoft.com/office/drawing/2014/main" id="{2F73DC16-ED22-4FB5-BFE6-9B3963181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17" name="Line 28">
                <a:extLst>
                  <a:ext uri="{FF2B5EF4-FFF2-40B4-BE49-F238E27FC236}">
                    <a16:creationId xmlns:a16="http://schemas.microsoft.com/office/drawing/2014/main" id="{69AE559B-0B4A-4AEE-A506-9BC471F4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2719809-1733-4BF9-BABF-53C33D4D7C07}"/>
              </a:ext>
            </a:extLst>
          </p:cNvPr>
          <p:cNvGrpSpPr/>
          <p:nvPr/>
        </p:nvGrpSpPr>
        <p:grpSpPr>
          <a:xfrm>
            <a:off x="8001000" y="1810255"/>
            <a:ext cx="1074934" cy="976313"/>
            <a:chOff x="7353301" y="1492919"/>
            <a:chExt cx="1074934" cy="976313"/>
          </a:xfrm>
        </p:grpSpPr>
        <p:grpSp>
          <p:nvGrpSpPr>
            <p:cNvPr id="119" name="Group 25">
              <a:extLst>
                <a:ext uri="{FF2B5EF4-FFF2-40B4-BE49-F238E27FC236}">
                  <a16:creationId xmlns:a16="http://schemas.microsoft.com/office/drawing/2014/main" id="{245D4729-67AF-4472-B408-00ED838C4C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22" name="Text Box 4">
                <a:extLst>
                  <a:ext uri="{FF2B5EF4-FFF2-40B4-BE49-F238E27FC236}">
                    <a16:creationId xmlns:a16="http://schemas.microsoft.com/office/drawing/2014/main" id="{9826C48D-580B-450D-9272-5C5384CDD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25" name="Text Box 4">
                <a:extLst>
                  <a:ext uri="{FF2B5EF4-FFF2-40B4-BE49-F238E27FC236}">
                    <a16:creationId xmlns:a16="http://schemas.microsoft.com/office/drawing/2014/main" id="{A82E013F-5997-478C-AE3D-0928AD37F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26" name="Line 28">
                <a:extLst>
                  <a:ext uri="{FF2B5EF4-FFF2-40B4-BE49-F238E27FC236}">
                    <a16:creationId xmlns:a16="http://schemas.microsoft.com/office/drawing/2014/main" id="{8BA0DDC8-3039-4324-9BF7-C24584BC9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F492D38-ED05-4FA9-BF1F-F38ED8A67BF9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27" name="Group 25">
            <a:extLst>
              <a:ext uri="{FF2B5EF4-FFF2-40B4-BE49-F238E27FC236}">
                <a16:creationId xmlns:a16="http://schemas.microsoft.com/office/drawing/2014/main" id="{A25BAB3B-7FBF-409D-8022-12CEB60272B0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1825006"/>
            <a:ext cx="733226" cy="976314"/>
            <a:chOff x="3803" y="1824"/>
            <a:chExt cx="320" cy="615"/>
          </a:xfrm>
        </p:grpSpPr>
        <p:sp>
          <p:nvSpPr>
            <p:cNvPr id="128" name="Text Box 4">
              <a:extLst>
                <a:ext uri="{FF2B5EF4-FFF2-40B4-BE49-F238E27FC236}">
                  <a16:creationId xmlns:a16="http://schemas.microsoft.com/office/drawing/2014/main" id="{5E40309D-F896-4C2E-BE4E-897542448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29" name="Text Box 4">
              <a:extLst>
                <a:ext uri="{FF2B5EF4-FFF2-40B4-BE49-F238E27FC236}">
                  <a16:creationId xmlns:a16="http://schemas.microsoft.com/office/drawing/2014/main" id="{C1848898-F18A-4B18-9B4C-ABF3ECEE0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30" name="Line 28">
              <a:extLst>
                <a:ext uri="{FF2B5EF4-FFF2-40B4-BE49-F238E27FC236}">
                  <a16:creationId xmlns:a16="http://schemas.microsoft.com/office/drawing/2014/main" id="{4F35FC31-E517-4B3E-8EBF-4B2013DB6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5C4C1E2B-8A6A-42FF-AFE3-8693E64C3645}"/>
              </a:ext>
            </a:extLst>
          </p:cNvPr>
          <p:cNvSpPr txBox="1"/>
          <p:nvPr/>
        </p:nvSpPr>
        <p:spPr>
          <a:xfrm>
            <a:off x="1507070" y="19156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0" name="Text Box 4">
            <a:extLst>
              <a:ext uri="{FF2B5EF4-FFF2-40B4-BE49-F238E27FC236}">
                <a16:creationId xmlns:a16="http://schemas.microsoft.com/office/drawing/2014/main" id="{A4E01E20-2A79-4FCE-8F9B-58F53BF6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286" y="3286125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A04AA12-071B-4406-8BCF-EBB83AEB0CDB}"/>
              </a:ext>
            </a:extLst>
          </p:cNvPr>
          <p:cNvSpPr txBox="1"/>
          <p:nvPr/>
        </p:nvSpPr>
        <p:spPr>
          <a:xfrm>
            <a:off x="2822405" y="326420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B254886-9A5F-42AC-A8D4-BB70D3AC8FF0}"/>
              </a:ext>
            </a:extLst>
          </p:cNvPr>
          <p:cNvGrpSpPr/>
          <p:nvPr/>
        </p:nvGrpSpPr>
        <p:grpSpPr>
          <a:xfrm>
            <a:off x="4000499" y="3123738"/>
            <a:ext cx="2114789" cy="976314"/>
            <a:chOff x="8709430" y="1438270"/>
            <a:chExt cx="2114789" cy="97631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BE44D91E-7D6C-4592-9F71-CE455C3ADDD3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46" name="Group 25">
              <a:extLst>
                <a:ext uri="{FF2B5EF4-FFF2-40B4-BE49-F238E27FC236}">
                  <a16:creationId xmlns:a16="http://schemas.microsoft.com/office/drawing/2014/main" id="{5A8BA579-5025-49F5-B647-C32F2B9E6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6" name="Text Box 4">
                <a:extLst>
                  <a:ext uri="{FF2B5EF4-FFF2-40B4-BE49-F238E27FC236}">
                    <a16:creationId xmlns:a16="http://schemas.microsoft.com/office/drawing/2014/main" id="{334DB0F0-6DDF-4ACD-9B32-36677011F0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7" name="Text Box 4">
                <a:extLst>
                  <a:ext uri="{FF2B5EF4-FFF2-40B4-BE49-F238E27FC236}">
                    <a16:creationId xmlns:a16="http://schemas.microsoft.com/office/drawing/2014/main" id="{F13B348B-F0C0-4042-8C6A-A1AD2E3E3D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8" name="Line 28">
                <a:extLst>
                  <a:ext uri="{FF2B5EF4-FFF2-40B4-BE49-F238E27FC236}">
                    <a16:creationId xmlns:a16="http://schemas.microsoft.com/office/drawing/2014/main" id="{08E55F9D-0707-4CDE-BEBA-C5A1ECCF98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25">
              <a:extLst>
                <a:ext uri="{FF2B5EF4-FFF2-40B4-BE49-F238E27FC236}">
                  <a16:creationId xmlns:a16="http://schemas.microsoft.com/office/drawing/2014/main" id="{003F5A50-35F3-4640-A031-2A9BD617F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49" name="Text Box 4">
                <a:extLst>
                  <a:ext uri="{FF2B5EF4-FFF2-40B4-BE49-F238E27FC236}">
                    <a16:creationId xmlns:a16="http://schemas.microsoft.com/office/drawing/2014/main" id="{98DCE3DC-02C9-4287-8385-920A3016BA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4" name="Text Box 4">
                <a:extLst>
                  <a:ext uri="{FF2B5EF4-FFF2-40B4-BE49-F238E27FC236}">
                    <a16:creationId xmlns:a16="http://schemas.microsoft.com/office/drawing/2014/main" id="{4A6731DA-FDA1-440D-81A1-C1EFE3F5D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55" name="Line 28">
                <a:extLst>
                  <a:ext uri="{FF2B5EF4-FFF2-40B4-BE49-F238E27FC236}">
                    <a16:creationId xmlns:a16="http://schemas.microsoft.com/office/drawing/2014/main" id="{631F9857-7F52-4FDE-A801-2406894E8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46190ECB-B302-4A35-97A8-22283A66E0A8}"/>
                </a:ext>
              </a:extLst>
            </p:cNvPr>
            <p:cNvSpPr txBox="1"/>
            <p:nvPr/>
          </p:nvSpPr>
          <p:spPr>
            <a:xfrm>
              <a:off x="9768985" y="1584001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EE3154F3-1DAA-46BE-9F6F-62FA292330CA}"/>
              </a:ext>
            </a:extLst>
          </p:cNvPr>
          <p:cNvGrpSpPr/>
          <p:nvPr/>
        </p:nvGrpSpPr>
        <p:grpSpPr>
          <a:xfrm>
            <a:off x="6098358" y="3115507"/>
            <a:ext cx="1903400" cy="976313"/>
            <a:chOff x="10807289" y="1430039"/>
            <a:chExt cx="1903400" cy="976313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2D51371D-A774-453F-BBBE-2022F6B9CA76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61" name="Group 25">
              <a:extLst>
                <a:ext uri="{FF2B5EF4-FFF2-40B4-BE49-F238E27FC236}">
                  <a16:creationId xmlns:a16="http://schemas.microsoft.com/office/drawing/2014/main" id="{02518E2C-2BFF-49EC-A956-75B4B5F01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62" name="Text Box 4">
                <a:extLst>
                  <a:ext uri="{FF2B5EF4-FFF2-40B4-BE49-F238E27FC236}">
                    <a16:creationId xmlns:a16="http://schemas.microsoft.com/office/drawing/2014/main" id="{5E0445CC-A339-4D11-B55F-0B962B4D4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+ 2</a:t>
                </a:r>
              </a:p>
            </p:txBody>
          </p:sp>
          <p:sp>
            <p:nvSpPr>
              <p:cNvPr id="163" name="Text Box 4">
                <a:extLst>
                  <a:ext uri="{FF2B5EF4-FFF2-40B4-BE49-F238E27FC236}">
                    <a16:creationId xmlns:a16="http://schemas.microsoft.com/office/drawing/2014/main" id="{B4A94848-8D88-4791-9DEF-DFC7DFC13D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64" name="Line 28">
                <a:extLst>
                  <a:ext uri="{FF2B5EF4-FFF2-40B4-BE49-F238E27FC236}">
                    <a16:creationId xmlns:a16="http://schemas.microsoft.com/office/drawing/2014/main" id="{D1D239FE-4E64-4310-825A-32FE52F488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48586EFF-8073-45DA-803E-717AA10A5982}"/>
              </a:ext>
            </a:extLst>
          </p:cNvPr>
          <p:cNvGrpSpPr/>
          <p:nvPr/>
        </p:nvGrpSpPr>
        <p:grpSpPr>
          <a:xfrm>
            <a:off x="8001000" y="3105655"/>
            <a:ext cx="1074934" cy="976313"/>
            <a:chOff x="7353301" y="1492919"/>
            <a:chExt cx="1074934" cy="976313"/>
          </a:xfrm>
        </p:grpSpPr>
        <p:grpSp>
          <p:nvGrpSpPr>
            <p:cNvPr id="166" name="Group 25">
              <a:extLst>
                <a:ext uri="{FF2B5EF4-FFF2-40B4-BE49-F238E27FC236}">
                  <a16:creationId xmlns:a16="http://schemas.microsoft.com/office/drawing/2014/main" id="{3E2A56B2-D70D-4F34-9274-06898E86B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68" name="Text Box 4">
                <a:extLst>
                  <a:ext uri="{FF2B5EF4-FFF2-40B4-BE49-F238E27FC236}">
                    <a16:creationId xmlns:a16="http://schemas.microsoft.com/office/drawing/2014/main" id="{13A4B454-877A-40F6-AF85-2A0268E80C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69" name="Text Box 4">
                <a:extLst>
                  <a:ext uri="{FF2B5EF4-FFF2-40B4-BE49-F238E27FC236}">
                    <a16:creationId xmlns:a16="http://schemas.microsoft.com/office/drawing/2014/main" id="{C4470998-6695-4C25-B35D-A5BB599652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70" name="Line 28">
                <a:extLst>
                  <a:ext uri="{FF2B5EF4-FFF2-40B4-BE49-F238E27FC236}">
                    <a16:creationId xmlns:a16="http://schemas.microsoft.com/office/drawing/2014/main" id="{A547C170-28F1-4FBB-982D-7AC53BAEB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0B947663-8671-4333-9FC7-A8A9068C22AB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71" name="Group 25">
            <a:extLst>
              <a:ext uri="{FF2B5EF4-FFF2-40B4-BE49-F238E27FC236}">
                <a16:creationId xmlns:a16="http://schemas.microsoft.com/office/drawing/2014/main" id="{D7B018E9-AB4A-473B-9CB5-F7F016682C40}"/>
              </a:ext>
            </a:extLst>
          </p:cNvPr>
          <p:cNvGrpSpPr>
            <a:grpSpLocks/>
          </p:cNvGrpSpPr>
          <p:nvPr/>
        </p:nvGrpSpPr>
        <p:grpSpPr bwMode="auto">
          <a:xfrm>
            <a:off x="3301328" y="3090907"/>
            <a:ext cx="733226" cy="976313"/>
            <a:chOff x="3803" y="1824"/>
            <a:chExt cx="320" cy="615"/>
          </a:xfrm>
        </p:grpSpPr>
        <p:sp>
          <p:nvSpPr>
            <p:cNvPr id="172" name="Text Box 4">
              <a:extLst>
                <a:ext uri="{FF2B5EF4-FFF2-40B4-BE49-F238E27FC236}">
                  <a16:creationId xmlns:a16="http://schemas.microsoft.com/office/drawing/2014/main" id="{93414FA7-BE64-4283-AA21-2A5DC27A5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3" name="Text Box 4">
              <a:extLst>
                <a:ext uri="{FF2B5EF4-FFF2-40B4-BE49-F238E27FC236}">
                  <a16:creationId xmlns:a16="http://schemas.microsoft.com/office/drawing/2014/main" id="{B66D7734-7333-464E-8B1C-8A280D791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174" name="Line 28">
              <a:extLst>
                <a:ext uri="{FF2B5EF4-FFF2-40B4-BE49-F238E27FC236}">
                  <a16:creationId xmlns:a16="http://schemas.microsoft.com/office/drawing/2014/main" id="{F1B5A71D-CD57-4C33-B73A-1082A4A00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DE286E6C-0505-493D-B254-1D14B0BABE1B}"/>
              </a:ext>
            </a:extLst>
          </p:cNvPr>
          <p:cNvSpPr txBox="1"/>
          <p:nvPr/>
        </p:nvSpPr>
        <p:spPr>
          <a:xfrm>
            <a:off x="1507070" y="3211059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sp>
        <p:nvSpPr>
          <p:cNvPr id="121" name="Text Box 4">
            <a:extLst>
              <a:ext uri="{FF2B5EF4-FFF2-40B4-BE49-F238E27FC236}">
                <a16:creationId xmlns:a16="http://schemas.microsoft.com/office/drawing/2014/main" id="{46293156-DD4C-48BF-A449-6BE031FE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073" y="4582107"/>
            <a:ext cx="65302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1AB930F-5881-4BB5-80A9-E033F0748241}"/>
              </a:ext>
            </a:extLst>
          </p:cNvPr>
          <p:cNvSpPr txBox="1"/>
          <p:nvPr/>
        </p:nvSpPr>
        <p:spPr>
          <a:xfrm>
            <a:off x="2911675" y="4382973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8BB4DBD5-D3F1-488A-B829-656437921CF3}"/>
              </a:ext>
            </a:extLst>
          </p:cNvPr>
          <p:cNvGrpSpPr/>
          <p:nvPr/>
        </p:nvGrpSpPr>
        <p:grpSpPr>
          <a:xfrm>
            <a:off x="4017429" y="4375356"/>
            <a:ext cx="2114789" cy="1034844"/>
            <a:chOff x="8709430" y="1379740"/>
            <a:chExt cx="2114789" cy="1034844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71864B8B-B2F4-4B9B-A2AF-775B94AC1AD5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32" name="Group 25">
              <a:extLst>
                <a:ext uri="{FF2B5EF4-FFF2-40B4-BE49-F238E27FC236}">
                  <a16:creationId xmlns:a16="http://schemas.microsoft.com/office/drawing/2014/main" id="{97094694-A114-49B2-A26B-F2F7CEBB39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150" name="Text Box 4">
                <a:extLst>
                  <a:ext uri="{FF2B5EF4-FFF2-40B4-BE49-F238E27FC236}">
                    <a16:creationId xmlns:a16="http://schemas.microsoft.com/office/drawing/2014/main" id="{584B1161-E909-4CC9-84A1-8F4384E4C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151" name="Text Box 4">
                <a:extLst>
                  <a:ext uri="{FF2B5EF4-FFF2-40B4-BE49-F238E27FC236}">
                    <a16:creationId xmlns:a16="http://schemas.microsoft.com/office/drawing/2014/main" id="{EB5F4BD2-92B3-4C27-8A77-BDC95D4E2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52" name="Line 28">
                <a:extLst>
                  <a:ext uri="{FF2B5EF4-FFF2-40B4-BE49-F238E27FC236}">
                    <a16:creationId xmlns:a16="http://schemas.microsoft.com/office/drawing/2014/main" id="{12505F68-FCD3-44D8-909D-20462B5C5A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" name="Group 25">
              <a:extLst>
                <a:ext uri="{FF2B5EF4-FFF2-40B4-BE49-F238E27FC236}">
                  <a16:creationId xmlns:a16="http://schemas.microsoft.com/office/drawing/2014/main" id="{66745703-33BD-4824-9DE9-221770E53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35" name="Text Box 4">
                <a:extLst>
                  <a:ext uri="{FF2B5EF4-FFF2-40B4-BE49-F238E27FC236}">
                    <a16:creationId xmlns:a16="http://schemas.microsoft.com/office/drawing/2014/main" id="{5F5B56E2-1495-4968-9A7A-A54047E292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37" name="Text Box 4">
                <a:extLst>
                  <a:ext uri="{FF2B5EF4-FFF2-40B4-BE49-F238E27FC236}">
                    <a16:creationId xmlns:a16="http://schemas.microsoft.com/office/drawing/2014/main" id="{0D6DAF0C-C708-4A8B-A8F2-B9B740BF2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  <p:sp>
            <p:nvSpPr>
              <p:cNvPr id="138" name="Line 28">
                <a:extLst>
                  <a:ext uri="{FF2B5EF4-FFF2-40B4-BE49-F238E27FC236}">
                    <a16:creationId xmlns:a16="http://schemas.microsoft.com/office/drawing/2014/main" id="{B8A9E99C-5FDD-432D-BEE9-496827A8C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A768A0F-BAA1-4E4D-ACDE-DB1E46E21101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DEC959D-B832-40E4-9E70-91FF24CD11D7}"/>
              </a:ext>
            </a:extLst>
          </p:cNvPr>
          <p:cNvGrpSpPr/>
          <p:nvPr/>
        </p:nvGrpSpPr>
        <p:grpSpPr>
          <a:xfrm>
            <a:off x="8224880" y="4454670"/>
            <a:ext cx="1903400" cy="976313"/>
            <a:chOff x="10807289" y="1430039"/>
            <a:chExt cx="1903400" cy="97631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2B0F6664-80B5-4AEF-AC6D-CE0DFD3CD657}"/>
                </a:ext>
              </a:extLst>
            </p:cNvPr>
            <p:cNvSpPr txBox="1"/>
            <p:nvPr/>
          </p:nvSpPr>
          <p:spPr>
            <a:xfrm>
              <a:off x="10807289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77" name="Group 25">
              <a:extLst>
                <a:ext uri="{FF2B5EF4-FFF2-40B4-BE49-F238E27FC236}">
                  <a16:creationId xmlns:a16="http://schemas.microsoft.com/office/drawing/2014/main" id="{4BFBD4E7-4D71-42A5-B159-7B72EB5F9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11340" y="1430039"/>
              <a:ext cx="1599349" cy="976313"/>
              <a:chOff x="3803" y="1824"/>
              <a:chExt cx="698" cy="615"/>
            </a:xfrm>
          </p:grpSpPr>
          <p:sp>
            <p:nvSpPr>
              <p:cNvPr id="178" name="Text Box 4">
                <a:extLst>
                  <a:ext uri="{FF2B5EF4-FFF2-40B4-BE49-F238E27FC236}">
                    <a16:creationId xmlns:a16="http://schemas.microsoft.com/office/drawing/2014/main" id="{1FFEA5A9-039E-4A9E-9EE1-6CD1D6B66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66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+ 2</a:t>
                </a:r>
              </a:p>
            </p:txBody>
          </p:sp>
          <p:sp>
            <p:nvSpPr>
              <p:cNvPr id="179" name="Text Box 4">
                <a:extLst>
                  <a:ext uri="{FF2B5EF4-FFF2-40B4-BE49-F238E27FC236}">
                    <a16:creationId xmlns:a16="http://schemas.microsoft.com/office/drawing/2014/main" id="{9D89F53F-6428-495F-98A3-9C33666BB0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66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0" name="Line 28">
                <a:extLst>
                  <a:ext uri="{FF2B5EF4-FFF2-40B4-BE49-F238E27FC236}">
                    <a16:creationId xmlns:a16="http://schemas.microsoft.com/office/drawing/2014/main" id="{FD76B0EC-0D77-4840-B2BC-2E3F0D0172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661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5425329A-FE2D-4E49-BF84-4EC62906C23A}"/>
              </a:ext>
            </a:extLst>
          </p:cNvPr>
          <p:cNvGrpSpPr/>
          <p:nvPr/>
        </p:nvGrpSpPr>
        <p:grpSpPr>
          <a:xfrm>
            <a:off x="10127522" y="4444818"/>
            <a:ext cx="1074934" cy="976313"/>
            <a:chOff x="7353301" y="1492919"/>
            <a:chExt cx="1074934" cy="976313"/>
          </a:xfrm>
        </p:grpSpPr>
        <p:grpSp>
          <p:nvGrpSpPr>
            <p:cNvPr id="182" name="Group 25">
              <a:extLst>
                <a:ext uri="{FF2B5EF4-FFF2-40B4-BE49-F238E27FC236}">
                  <a16:creationId xmlns:a16="http://schemas.microsoft.com/office/drawing/2014/main" id="{082AAA19-FA3C-447E-9407-8A47EB4610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95009" y="1492919"/>
              <a:ext cx="733226" cy="976313"/>
              <a:chOff x="3803" y="1824"/>
              <a:chExt cx="320" cy="615"/>
            </a:xfrm>
          </p:grpSpPr>
          <p:sp>
            <p:nvSpPr>
              <p:cNvPr id="184" name="Text Box 4">
                <a:extLst>
                  <a:ext uri="{FF2B5EF4-FFF2-40B4-BE49-F238E27FC236}">
                    <a16:creationId xmlns:a16="http://schemas.microsoft.com/office/drawing/2014/main" id="{532DD0ED-08E4-4DF8-8021-8E28408B2B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185" name="Text Box 4">
                <a:extLst>
                  <a:ext uri="{FF2B5EF4-FFF2-40B4-BE49-F238E27FC236}">
                    <a16:creationId xmlns:a16="http://schemas.microsoft.com/office/drawing/2014/main" id="{88371560-D163-47D1-AD4F-ABAF33C090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  <p:sp>
            <p:nvSpPr>
              <p:cNvPr id="186" name="Line 28">
                <a:extLst>
                  <a:ext uri="{FF2B5EF4-FFF2-40B4-BE49-F238E27FC236}">
                    <a16:creationId xmlns:a16="http://schemas.microsoft.com/office/drawing/2014/main" id="{9DE5CC10-98B0-48A9-9BFC-8BCADEBE3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0507BA2F-3B78-43D4-A1E8-C226F12A45BD}"/>
                </a:ext>
              </a:extLst>
            </p:cNvPr>
            <p:cNvSpPr txBox="1"/>
            <p:nvPr/>
          </p:nvSpPr>
          <p:spPr>
            <a:xfrm>
              <a:off x="7353301" y="165393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</p:grpSp>
      <p:grpSp>
        <p:nvGrpSpPr>
          <p:cNvPr id="187" name="Group 25">
            <a:extLst>
              <a:ext uri="{FF2B5EF4-FFF2-40B4-BE49-F238E27FC236}">
                <a16:creationId xmlns:a16="http://schemas.microsoft.com/office/drawing/2014/main" id="{EA4E9AE7-F03B-40CC-891C-E55738761BE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454670"/>
            <a:ext cx="733226" cy="976313"/>
            <a:chOff x="3803" y="1824"/>
            <a:chExt cx="320" cy="615"/>
          </a:xfrm>
        </p:grpSpPr>
        <p:sp>
          <p:nvSpPr>
            <p:cNvPr id="188" name="Text Box 4">
              <a:extLst>
                <a:ext uri="{FF2B5EF4-FFF2-40B4-BE49-F238E27FC236}">
                  <a16:creationId xmlns:a16="http://schemas.microsoft.com/office/drawing/2014/main" id="{22D3F57F-917E-4BD8-9BCF-D5EF1189A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1824"/>
              <a:ext cx="28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</a:p>
          </p:txBody>
        </p:sp>
        <p:sp>
          <p:nvSpPr>
            <p:cNvPr id="189" name="Text Box 4">
              <a:extLst>
                <a:ext uri="{FF2B5EF4-FFF2-40B4-BE49-F238E27FC236}">
                  <a16:creationId xmlns:a16="http://schemas.microsoft.com/office/drawing/2014/main" id="{0DECAD5D-D653-4352-BF0B-000BCD60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2112"/>
              <a:ext cx="2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90" name="Line 28">
              <a:extLst>
                <a:ext uri="{FF2B5EF4-FFF2-40B4-BE49-F238E27FC236}">
                  <a16:creationId xmlns:a16="http://schemas.microsoft.com/office/drawing/2014/main" id="{69EF6EE9-D237-4942-903D-6877078D3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DB597069-0925-4781-8159-44572F3037C4}"/>
              </a:ext>
            </a:extLst>
          </p:cNvPr>
          <p:cNvSpPr txBox="1"/>
          <p:nvPr/>
        </p:nvSpPr>
        <p:spPr>
          <a:xfrm>
            <a:off x="1524000" y="4521207"/>
            <a:ext cx="653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9FFCB41-89A7-4F78-B7E9-F9281077B501}"/>
              </a:ext>
            </a:extLst>
          </p:cNvPr>
          <p:cNvGrpSpPr/>
          <p:nvPr/>
        </p:nvGrpSpPr>
        <p:grpSpPr>
          <a:xfrm>
            <a:off x="6129559" y="4375356"/>
            <a:ext cx="2114789" cy="1034844"/>
            <a:chOff x="8709430" y="1379740"/>
            <a:chExt cx="2114789" cy="1034844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84B3EDB-B7FF-4D95-A5CF-42DB99981EDA}"/>
                </a:ext>
              </a:extLst>
            </p:cNvPr>
            <p:cNvSpPr txBox="1"/>
            <p:nvPr/>
          </p:nvSpPr>
          <p:spPr>
            <a:xfrm>
              <a:off x="8709430" y="1574717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grpSp>
          <p:nvGrpSpPr>
            <p:cNvPr id="194" name="Group 25">
              <a:extLst>
                <a:ext uri="{FF2B5EF4-FFF2-40B4-BE49-F238E27FC236}">
                  <a16:creationId xmlns:a16="http://schemas.microsoft.com/office/drawing/2014/main" id="{726FF8D8-F94F-40C6-A3D2-99EEB6B937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40098" y="1438270"/>
              <a:ext cx="733226" cy="976313"/>
              <a:chOff x="3803" y="1824"/>
              <a:chExt cx="320" cy="615"/>
            </a:xfrm>
          </p:grpSpPr>
          <p:sp>
            <p:nvSpPr>
              <p:cNvPr id="200" name="Text Box 4">
                <a:extLst>
                  <a:ext uri="{FF2B5EF4-FFF2-40B4-BE49-F238E27FC236}">
                    <a16:creationId xmlns:a16="http://schemas.microsoft.com/office/drawing/2014/main" id="{12701D61-9F28-4D5A-B1F0-9203F4D160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  <p:sp>
            <p:nvSpPr>
              <p:cNvPr id="201" name="Text Box 4">
                <a:extLst>
                  <a:ext uri="{FF2B5EF4-FFF2-40B4-BE49-F238E27FC236}">
                    <a16:creationId xmlns:a16="http://schemas.microsoft.com/office/drawing/2014/main" id="{AD9EC108-BFEB-4623-BCF9-0959F901FF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202" name="Line 28">
                <a:extLst>
                  <a:ext uri="{FF2B5EF4-FFF2-40B4-BE49-F238E27FC236}">
                    <a16:creationId xmlns:a16="http://schemas.microsoft.com/office/drawing/2014/main" id="{1B366B47-F18F-4922-933F-A70627C3C2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" name="Group 25">
              <a:extLst>
                <a:ext uri="{FF2B5EF4-FFF2-40B4-BE49-F238E27FC236}">
                  <a16:creationId xmlns:a16="http://schemas.microsoft.com/office/drawing/2014/main" id="{2CC53EDF-A0DC-4182-A1E3-BFF13DB01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0993" y="1438271"/>
              <a:ext cx="733226" cy="976313"/>
              <a:chOff x="3803" y="1824"/>
              <a:chExt cx="320" cy="615"/>
            </a:xfrm>
          </p:grpSpPr>
          <p:sp>
            <p:nvSpPr>
              <p:cNvPr id="197" name="Text Box 4">
                <a:extLst>
                  <a:ext uri="{FF2B5EF4-FFF2-40B4-BE49-F238E27FC236}">
                    <a16:creationId xmlns:a16="http://schemas.microsoft.com/office/drawing/2014/main" id="{29516675-3748-4DCC-A2C3-8E6983F9EB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1824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198" name="Text Box 4">
                <a:extLst>
                  <a:ext uri="{FF2B5EF4-FFF2-40B4-BE49-F238E27FC236}">
                    <a16:creationId xmlns:a16="http://schemas.microsoft.com/office/drawing/2014/main" id="{FE358607-0DF5-4AB6-A59B-D34C955AA9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3" y="2112"/>
                <a:ext cx="2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199" name="Line 28">
                <a:extLst>
                  <a:ext uri="{FF2B5EF4-FFF2-40B4-BE49-F238E27FC236}">
                    <a16:creationId xmlns:a16="http://schemas.microsoft.com/office/drawing/2014/main" id="{F67A83B7-B63C-414A-B46D-49D4322063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0" y="2112"/>
                <a:ext cx="283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C0D7F3D-E9F3-4876-94F7-6460397D81A2}"/>
                </a:ext>
              </a:extLst>
            </p:cNvPr>
            <p:cNvSpPr txBox="1"/>
            <p:nvPr/>
          </p:nvSpPr>
          <p:spPr>
            <a:xfrm>
              <a:off x="9768985" y="1379740"/>
              <a:ext cx="6537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3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1178064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881</Words>
  <Application>Microsoft Office PowerPoint</Application>
  <PresentationFormat>Widescreen</PresentationFormat>
  <Paragraphs>403</Paragraphs>
  <Slides>21</Slides>
  <Notes>5</Notes>
  <HiddenSlides>2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MS PGothic</vt:lpstr>
      <vt:lpstr>.Vn3DH</vt:lpstr>
      <vt:lpstr>.VnBodoniH</vt:lpstr>
      <vt:lpstr>Arial</vt:lpstr>
      <vt:lpstr>Microsoft Sans Serif</vt:lpstr>
      <vt:lpstr>Tahoma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4 tháng 3 năm 2022 Tập làm văn Luyện tập miêu tả cây cối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104</cp:revision>
  <dcterms:created xsi:type="dcterms:W3CDTF">2010-02-02T01:51:40Z</dcterms:created>
  <dcterms:modified xsi:type="dcterms:W3CDTF">2022-03-04T08:16:26Z</dcterms:modified>
</cp:coreProperties>
</file>