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67" r:id="rId4"/>
    <p:sldId id="258" r:id="rId5"/>
    <p:sldId id="259" r:id="rId6"/>
    <p:sldId id="260" r:id="rId7"/>
    <p:sldId id="269" r:id="rId8"/>
    <p:sldId id="262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66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72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0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8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3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12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2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85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510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181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6DD43-1172-4687-9EAA-B5E7F2D9F1D2}" type="datetimeFigureOut">
              <a:rPr lang="en-US" smtClean="0"/>
              <a:t>2018-01-21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0F0DD-B5FD-4DA1-9080-83B57A7FC8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8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609251126213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en-US" sz="6600" smtClean="0">
                <a:solidFill>
                  <a:srgbClr val="FF0000"/>
                </a:solidFill>
              </a:rPr>
              <a:t>Bài giảng điện tử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7696200" cy="3124200"/>
          </a:xfrm>
        </p:spPr>
        <p:txBody>
          <a:bodyPr/>
          <a:lstStyle/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Môn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  <a:r>
              <a:rPr lang="en-US" sz="3600" dirty="0" err="1" smtClean="0">
                <a:solidFill>
                  <a:schemeClr val="tx1"/>
                </a:solidFill>
              </a:rPr>
              <a:t>Kể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chuyện</a:t>
            </a:r>
            <a:endParaRPr lang="en-US" sz="3600" dirty="0" smtClean="0">
              <a:solidFill>
                <a:schemeClr val="tx1"/>
              </a:solidFill>
            </a:endParaRPr>
          </a:p>
          <a:p>
            <a:pPr algn="ctr" eaLnBrk="1" hangingPunct="1"/>
            <a:r>
              <a:rPr lang="en-US" sz="3600" dirty="0" err="1" smtClean="0">
                <a:solidFill>
                  <a:schemeClr val="tx1"/>
                </a:solidFill>
              </a:rPr>
              <a:t>Lớp</a:t>
            </a:r>
            <a:r>
              <a:rPr lang="en-US" sz="3600" dirty="0" smtClean="0">
                <a:solidFill>
                  <a:schemeClr val="tx1"/>
                </a:solidFill>
              </a:rPr>
              <a:t> : 4 </a:t>
            </a:r>
          </a:p>
          <a:p>
            <a:pPr algn="ctr" eaLnBrk="1" hangingPunct="1"/>
            <a:endParaRPr lang="en-US" dirty="0" smtClean="0">
              <a:solidFill>
                <a:srgbClr val="0033CC"/>
              </a:solidFill>
            </a:endParaRPr>
          </a:p>
          <a:p>
            <a:pPr algn="ctr" eaLnBrk="1" hangingPunct="1"/>
            <a:endParaRPr lang="en-US" sz="3600" dirty="0" smtClean="0"/>
          </a:p>
        </p:txBody>
      </p:sp>
      <p:pic>
        <p:nvPicPr>
          <p:cNvPr id="2053" name="Picture 5" descr="nature%20(54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6725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nature%20(54)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67275"/>
            <a:ext cx="105727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1524000" y="1828800"/>
            <a:ext cx="6172200" cy="198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Xin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chào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mừng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cô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về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dự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tiết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học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của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lớp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Times New Roman"/>
                <a:cs typeface="Times New Roman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69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27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40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6500"/>
                            </p:stCondLst>
                            <p:childTnLst>
                              <p:par>
                                <p:cTn id="39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700"/>
                            </p:stCondLst>
                            <p:childTnLst>
                              <p:par>
                                <p:cTn id="46" presetID="56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3500"/>
                            </p:stCondLst>
                            <p:childTnLst>
                              <p:par>
                                <p:cTn id="53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500"/>
                            </p:stCondLst>
                            <p:childTnLst>
                              <p:par>
                                <p:cTn id="60" presetID="35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0"/>
                            </p:stCondLst>
                            <p:childTnLst>
                              <p:par>
                                <p:cTn id="67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8" dur="2000" tmFilter="0, 0; .2, .5; .8, .5; 1, 0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000" autoRev="1" fill="hold"/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500"/>
                            </p:stCondLst>
                            <p:childTnLst>
                              <p:par>
                                <p:cTn id="71" presetID="26" presetClass="emph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2000" tmFilter="0, 0; .2, .5; .8, .5; 1, 0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1000" autoRev="1" fill="hold"/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500"/>
                            </p:stCondLst>
                            <p:childTnLst>
                              <p:par>
                                <p:cTn id="75" presetID="21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1" grpId="1" animBg="1"/>
      <p:bldP spid="22531" grpId="2" animBg="1"/>
      <p:bldP spid="22531" grpId="3" animBg="1"/>
      <p:bldP spid="22532" grpId="0" build="p"/>
      <p:bldP spid="22532" grpId="1" build="p"/>
      <p:bldP spid="22532" grpId="2" build="p"/>
      <p:bldP spid="22532" grpId="3" build="p"/>
      <p:bldP spid="22535" grpId="0" animBg="1"/>
      <p:bldP spid="2253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rgbClr val="000099"/>
                </a:solidFill>
              </a:rPr>
              <a:t>Củng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cố</a:t>
            </a:r>
            <a:r>
              <a:rPr lang="en-US" b="1" dirty="0" smtClean="0">
                <a:solidFill>
                  <a:srgbClr val="000099"/>
                </a:solidFill>
              </a:rPr>
              <a:t> - </a:t>
            </a:r>
            <a:r>
              <a:rPr lang="en-US" b="1" dirty="0" err="1" smtClean="0">
                <a:solidFill>
                  <a:srgbClr val="000099"/>
                </a:solidFill>
              </a:rPr>
              <a:t>Dặn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dò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ý </a:t>
            </a:r>
            <a:r>
              <a:rPr lang="en-US" dirty="0" err="1" smtClean="0"/>
              <a:t>nghĩa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: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</a:t>
            </a:r>
            <a:r>
              <a:rPr lang="en-US" dirty="0" err="1" smtClean="0"/>
              <a:t>phần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giữ</a:t>
            </a:r>
            <a:r>
              <a:rPr lang="en-US" dirty="0" smtClean="0"/>
              <a:t> </a:t>
            </a:r>
            <a:r>
              <a:rPr lang="en-US" dirty="0" err="1" smtClean="0"/>
              <a:t>gìn</a:t>
            </a:r>
            <a:r>
              <a:rPr lang="en-US" dirty="0" smtClean="0"/>
              <a:t> </a:t>
            </a:r>
            <a:r>
              <a:rPr lang="en-US" dirty="0" err="1" smtClean="0"/>
              <a:t>xóm</a:t>
            </a:r>
            <a:r>
              <a:rPr lang="en-US" dirty="0" smtClean="0"/>
              <a:t> </a:t>
            </a:r>
            <a:r>
              <a:rPr lang="en-US" dirty="0" err="1" smtClean="0"/>
              <a:t>làng</a:t>
            </a:r>
            <a:r>
              <a:rPr lang="en-US" dirty="0" smtClean="0"/>
              <a:t> (</a:t>
            </a:r>
            <a:r>
              <a:rPr lang="en-US" dirty="0" err="1" smtClean="0"/>
              <a:t>đường</a:t>
            </a:r>
            <a:r>
              <a:rPr lang="en-US" dirty="0" smtClean="0"/>
              <a:t> </a:t>
            </a:r>
            <a:r>
              <a:rPr lang="en-US" dirty="0" err="1" smtClean="0"/>
              <a:t>phố</a:t>
            </a:r>
            <a:r>
              <a:rPr lang="en-US" dirty="0" smtClean="0"/>
              <a:t>,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) </a:t>
            </a:r>
            <a:r>
              <a:rPr lang="en-US" dirty="0" err="1" smtClean="0"/>
              <a:t>xanh</a:t>
            </a:r>
            <a:r>
              <a:rPr lang="en-US" dirty="0" smtClean="0"/>
              <a:t>, </a:t>
            </a:r>
            <a:r>
              <a:rPr lang="en-US" dirty="0" err="1" smtClean="0"/>
              <a:t>sạch</a:t>
            </a:r>
            <a:r>
              <a:rPr lang="en-US" dirty="0" smtClean="0"/>
              <a:t>, </a:t>
            </a:r>
            <a:r>
              <a:rPr lang="en-US" dirty="0" err="1" smtClean="0"/>
              <a:t>đẹp</a:t>
            </a:r>
            <a:r>
              <a:rPr lang="en-US" dirty="0" smtClean="0"/>
              <a:t>.</a:t>
            </a:r>
          </a:p>
          <a:p>
            <a:pPr>
              <a:buFontTx/>
              <a:buChar char="-"/>
            </a:pP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73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taochu_bgr_4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678718">
            <a:off x="76200" y="25908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WordArt 4"/>
          <p:cNvSpPr>
            <a:spLocks noChangeArrowheads="1" noChangeShapeType="1" noTextEdit="1"/>
          </p:cNvSpPr>
          <p:nvPr/>
        </p:nvSpPr>
        <p:spPr bwMode="auto">
          <a:xfrm>
            <a:off x="304800" y="457200"/>
            <a:ext cx="64008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Kính chào quý thầy, cô !</a:t>
            </a:r>
          </a:p>
        </p:txBody>
      </p:sp>
      <p:pic>
        <p:nvPicPr>
          <p:cNvPr id="15365" name="Picture 5" descr="8637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1891099">
            <a:off x="8077200" y="16002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86370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63420">
            <a:off x="4648200" y="48006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54102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FF0000"/>
                </a:solidFill>
              </a:rPr>
              <a:t>Chúc các bạn học tốt !</a:t>
            </a:r>
          </a:p>
        </p:txBody>
      </p:sp>
      <p:pic>
        <p:nvPicPr>
          <p:cNvPr id="15368" name="Picture 8" descr="bFLOWERblu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9" descr="bFLOWERwhite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54864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0" descr="bFLOWERred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0" y="54864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796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4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45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2" grpId="1" animBg="1"/>
      <p:bldP spid="48132" grpId="2" animBg="1"/>
      <p:bldP spid="48135" grpId="0"/>
      <p:bldP spid="48135" grpId="1"/>
      <p:bldP spid="4813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26937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9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xí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05275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1266825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60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Kiểm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bài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cũ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Bich Nguyet\Downloads\dong thoi gian\2012\Untitl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038600"/>
            <a:ext cx="3713018" cy="273106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38400" y="685800"/>
            <a:ext cx="49228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99"/>
                </a:solidFill>
              </a:rPr>
              <a:t>Con </a:t>
            </a:r>
            <a:r>
              <a:rPr lang="en-US" sz="2800" b="1" dirty="0" err="1" smtClean="0">
                <a:solidFill>
                  <a:srgbClr val="000099"/>
                </a:solidFill>
              </a:rPr>
              <a:t>vịt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xấu</a:t>
            </a:r>
            <a:r>
              <a:rPr lang="en-US" sz="2800" b="1" dirty="0" smtClean="0">
                <a:solidFill>
                  <a:srgbClr val="000099"/>
                </a:solidFill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</a:rPr>
              <a:t>xí</a:t>
            </a:r>
            <a:endParaRPr lang="en-US" sz="2800" b="1" dirty="0">
              <a:solidFill>
                <a:srgbClr val="000099"/>
              </a:solidFill>
            </a:endParaRPr>
          </a:p>
        </p:txBody>
      </p:sp>
      <p:pic>
        <p:nvPicPr>
          <p:cNvPr id="15" name="Picture 2" descr="C:\Users\Bich Nguyet\Document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3733800" cy="27527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ich Nguyet\Documents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19200"/>
            <a:ext cx="3781425" cy="277177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ich Nguyet\Documents\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20" y="1219200"/>
            <a:ext cx="3743325" cy="2714625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04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Đề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bài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hay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667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667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00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2004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657600"/>
            <a:ext cx="784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91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70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 err="1" smtClean="0">
                <a:solidFill>
                  <a:srgbClr val="000099"/>
                </a:solidFill>
              </a:rPr>
              <a:t>Gợi</a:t>
            </a:r>
            <a:r>
              <a:rPr lang="en-US" dirty="0" smtClean="0">
                <a:solidFill>
                  <a:srgbClr val="000099"/>
                </a:solidFill>
              </a:rPr>
              <a:t> ý</a:t>
            </a:r>
          </a:p>
          <a:p>
            <a:pPr marL="514350" indent="-514350" algn="just">
              <a:buAutoNum type="arabicPeriod"/>
            </a:pPr>
            <a:r>
              <a:rPr lang="en-US" i="1" dirty="0" err="1" smtClean="0">
                <a:solidFill>
                  <a:srgbClr val="006600"/>
                </a:solidFill>
              </a:rPr>
              <a:t>Những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truyện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nói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về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đẹp</a:t>
            </a:r>
            <a:r>
              <a:rPr lang="en-US" i="1" dirty="0" smtClean="0">
                <a:solidFill>
                  <a:srgbClr val="0066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nhiên</a:t>
            </a:r>
            <a:r>
              <a:rPr lang="en-US" dirty="0" smtClean="0"/>
              <a:t> (</a:t>
            </a:r>
            <a:r>
              <a:rPr lang="en-US" dirty="0" err="1" smtClean="0"/>
              <a:t>Chim</a:t>
            </a:r>
            <a:r>
              <a:rPr lang="en-US" dirty="0" smtClean="0"/>
              <a:t> </a:t>
            </a:r>
            <a:r>
              <a:rPr lang="en-US" dirty="0" err="1" smtClean="0"/>
              <a:t>họa</a:t>
            </a:r>
            <a:r>
              <a:rPr lang="en-US" dirty="0" smtClean="0"/>
              <a:t> mi – </a:t>
            </a:r>
            <a:r>
              <a:rPr lang="en-US" dirty="0" err="1" smtClean="0"/>
              <a:t>truyện</a:t>
            </a:r>
            <a:r>
              <a:rPr lang="en-US" dirty="0" smtClean="0"/>
              <a:t> An-</a:t>
            </a:r>
            <a:r>
              <a:rPr lang="en-US" dirty="0" err="1" smtClean="0"/>
              <a:t>đéc</a:t>
            </a:r>
            <a:r>
              <a:rPr lang="en-US" dirty="0" smtClean="0"/>
              <a:t>-</a:t>
            </a:r>
            <a:r>
              <a:rPr lang="en-US" dirty="0" err="1" smtClean="0"/>
              <a:t>xen</a:t>
            </a:r>
            <a:r>
              <a:rPr lang="en-US" dirty="0" smtClean="0"/>
              <a:t>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gái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(</a:t>
            </a:r>
            <a:r>
              <a:rPr lang="en-US" dirty="0" err="1" smtClean="0"/>
              <a:t>Cô</a:t>
            </a:r>
            <a:r>
              <a:rPr lang="en-US" dirty="0" smtClean="0"/>
              <a:t> </a:t>
            </a:r>
            <a:r>
              <a:rPr lang="en-US" dirty="0" err="1" smtClean="0"/>
              <a:t>bé</a:t>
            </a:r>
            <a:r>
              <a:rPr lang="en-US" dirty="0" smtClean="0"/>
              <a:t> </a:t>
            </a:r>
            <a:r>
              <a:rPr lang="en-US" dirty="0" err="1" smtClean="0"/>
              <a:t>Lọ</a:t>
            </a:r>
            <a:r>
              <a:rPr lang="en-US" dirty="0" smtClean="0"/>
              <a:t> </a:t>
            </a:r>
            <a:r>
              <a:rPr lang="en-US" dirty="0" err="1" smtClean="0"/>
              <a:t>Lem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cổ</a:t>
            </a:r>
            <a:r>
              <a:rPr lang="en-US" dirty="0" smtClean="0"/>
              <a:t> Grim).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niệm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(Con </a:t>
            </a:r>
            <a:r>
              <a:rPr lang="en-US" dirty="0" err="1" smtClean="0"/>
              <a:t>vịt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xí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An-</a:t>
            </a:r>
            <a:r>
              <a:rPr lang="en-US" dirty="0" err="1" smtClean="0"/>
              <a:t>đéc</a:t>
            </a:r>
            <a:r>
              <a:rPr lang="en-US" dirty="0" smtClean="0"/>
              <a:t>-</a:t>
            </a:r>
            <a:r>
              <a:rPr lang="en-US" dirty="0" err="1" smtClean="0"/>
              <a:t>xen</a:t>
            </a:r>
            <a:r>
              <a:rPr lang="en-US" dirty="0" smtClean="0"/>
              <a:t>).</a:t>
            </a:r>
          </a:p>
          <a:p>
            <a:pPr marL="0" indent="0" algn="just">
              <a:buNone/>
            </a:pPr>
            <a:r>
              <a:rPr lang="en-US" dirty="0" smtClean="0"/>
              <a:t>2. </a:t>
            </a:r>
            <a:r>
              <a:rPr lang="en-US" i="1" dirty="0" err="1" smtClean="0">
                <a:solidFill>
                  <a:srgbClr val="006600"/>
                </a:solidFill>
              </a:rPr>
              <a:t>Những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truyện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nói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về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cuộc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đấu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tranh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giữa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đẹp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với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xấu</a:t>
            </a:r>
            <a:r>
              <a:rPr lang="en-US" i="1" dirty="0" smtClean="0">
                <a:solidFill>
                  <a:srgbClr val="006600"/>
                </a:solidFill>
              </a:rPr>
              <a:t>,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thiện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với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cái</a:t>
            </a:r>
            <a:r>
              <a:rPr lang="en-US" i="1" dirty="0" smtClean="0">
                <a:solidFill>
                  <a:srgbClr val="006600"/>
                </a:solidFill>
              </a:rPr>
              <a:t> </a:t>
            </a:r>
            <a:r>
              <a:rPr lang="en-US" i="1" dirty="0" err="1" smtClean="0">
                <a:solidFill>
                  <a:srgbClr val="006600"/>
                </a:solidFill>
              </a:rPr>
              <a:t>ác</a:t>
            </a:r>
            <a:r>
              <a:rPr lang="en-US" i="1" dirty="0" smtClean="0">
                <a:solidFill>
                  <a:srgbClr val="006600"/>
                </a:solidFill>
              </a:rPr>
              <a:t>: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tốt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 </a:t>
            </a:r>
            <a:r>
              <a:rPr lang="en-US" dirty="0" err="1" smtClean="0"/>
              <a:t>ghen</a:t>
            </a:r>
            <a:r>
              <a:rPr lang="en-US" dirty="0" smtClean="0"/>
              <a:t> </a:t>
            </a:r>
            <a:r>
              <a:rPr lang="en-US" dirty="0" err="1" smtClean="0"/>
              <a:t>ghét</a:t>
            </a:r>
            <a:r>
              <a:rPr lang="en-US" dirty="0" smtClean="0"/>
              <a:t>, </a:t>
            </a:r>
            <a:r>
              <a:rPr lang="en-US" dirty="0" err="1" smtClean="0"/>
              <a:t>hãm</a:t>
            </a:r>
            <a:r>
              <a:rPr lang="en-US" dirty="0" smtClean="0"/>
              <a:t> </a:t>
            </a:r>
            <a:r>
              <a:rPr lang="en-US" dirty="0" err="1" smtClean="0"/>
              <a:t>hại</a:t>
            </a:r>
            <a:r>
              <a:rPr lang="en-US" dirty="0" smtClean="0"/>
              <a:t>,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vượt</a:t>
            </a:r>
            <a:r>
              <a:rPr lang="en-US" dirty="0" smtClean="0"/>
              <a:t> qua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thử</a:t>
            </a:r>
            <a:r>
              <a:rPr lang="en-US" dirty="0" smtClean="0"/>
              <a:t> </a:t>
            </a:r>
            <a:r>
              <a:rPr lang="en-US" dirty="0" err="1" smtClean="0"/>
              <a:t>thách</a:t>
            </a:r>
            <a:r>
              <a:rPr lang="en-US" dirty="0" smtClean="0"/>
              <a:t>, </a:t>
            </a:r>
            <a:r>
              <a:rPr lang="en-US" dirty="0" err="1" smtClean="0"/>
              <a:t>cuối</a:t>
            </a:r>
            <a:r>
              <a:rPr lang="en-US" dirty="0" smtClean="0"/>
              <a:t>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 (</a:t>
            </a:r>
            <a:r>
              <a:rPr lang="en-US" dirty="0" err="1" smtClean="0"/>
              <a:t>Tấm</a:t>
            </a:r>
            <a:r>
              <a:rPr lang="en-US" dirty="0" smtClean="0"/>
              <a:t> </a:t>
            </a:r>
            <a:r>
              <a:rPr lang="en-US" dirty="0" err="1" smtClean="0"/>
              <a:t>Cám</a:t>
            </a:r>
            <a:r>
              <a:rPr lang="en-US" dirty="0" smtClean="0"/>
              <a:t>, </a:t>
            </a:r>
            <a:r>
              <a:rPr lang="en-US" dirty="0" err="1" smtClean="0"/>
              <a:t>Sọ</a:t>
            </a:r>
            <a:r>
              <a:rPr lang="en-US" dirty="0" smtClean="0"/>
              <a:t> </a:t>
            </a:r>
            <a:r>
              <a:rPr lang="en-US" dirty="0" err="1" smtClean="0"/>
              <a:t>Dừa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về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thật</a:t>
            </a:r>
            <a:r>
              <a:rPr lang="en-US" dirty="0" smtClean="0"/>
              <a:t> </a:t>
            </a:r>
            <a:r>
              <a:rPr lang="en-US" dirty="0" err="1" smtClean="0"/>
              <a:t>thà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hưởng</a:t>
            </a:r>
            <a:r>
              <a:rPr lang="en-US" dirty="0" smtClean="0"/>
              <a:t> </a:t>
            </a:r>
            <a:r>
              <a:rPr lang="en-US" dirty="0" err="1" smtClean="0"/>
              <a:t>hạnh</a:t>
            </a:r>
            <a:r>
              <a:rPr lang="en-US" dirty="0" smtClean="0"/>
              <a:t> </a:t>
            </a:r>
            <a:r>
              <a:rPr lang="en-US" dirty="0" err="1" smtClean="0"/>
              <a:t>phúc</a:t>
            </a:r>
            <a:r>
              <a:rPr lang="en-US" dirty="0" smtClean="0"/>
              <a:t>,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tham</a:t>
            </a:r>
            <a:r>
              <a:rPr lang="en-US" dirty="0" smtClean="0"/>
              <a:t> lam </a:t>
            </a:r>
            <a:r>
              <a:rPr lang="en-US" dirty="0" err="1" smtClean="0"/>
              <a:t>thường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trừng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(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khế</a:t>
            </a:r>
            <a:r>
              <a:rPr lang="en-US" dirty="0" smtClean="0"/>
              <a:t> -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Nam,…)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nghèo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trí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giàu</a:t>
            </a:r>
            <a:r>
              <a:rPr lang="en-US" dirty="0" smtClean="0"/>
              <a:t> hay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quyền</a:t>
            </a:r>
            <a:r>
              <a:rPr lang="en-US" dirty="0" smtClean="0"/>
              <a:t> </a:t>
            </a:r>
            <a:r>
              <a:rPr lang="en-US" dirty="0" err="1" smtClean="0"/>
              <a:t>thế</a:t>
            </a:r>
            <a:r>
              <a:rPr lang="en-US" dirty="0" smtClean="0"/>
              <a:t> (</a:t>
            </a:r>
            <a:r>
              <a:rPr lang="en-US" dirty="0" err="1" smtClean="0"/>
              <a:t>Cây</a:t>
            </a:r>
            <a:r>
              <a:rPr lang="en-US" dirty="0" smtClean="0"/>
              <a:t> </a:t>
            </a:r>
            <a:r>
              <a:rPr lang="en-US" dirty="0" err="1" smtClean="0"/>
              <a:t>tre</a:t>
            </a:r>
            <a:r>
              <a:rPr lang="en-US" dirty="0" smtClean="0"/>
              <a:t> </a:t>
            </a:r>
            <a:r>
              <a:rPr lang="en-US" dirty="0" err="1" smtClean="0"/>
              <a:t>trăm</a:t>
            </a:r>
            <a:r>
              <a:rPr lang="en-US" dirty="0" smtClean="0"/>
              <a:t> </a:t>
            </a:r>
            <a:r>
              <a:rPr lang="en-US" dirty="0" err="1" smtClean="0"/>
              <a:t>đốt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Nam,…).</a:t>
            </a:r>
          </a:p>
          <a:p>
            <a:pPr algn="just">
              <a:buFontTx/>
              <a:buChar char="-"/>
            </a:pPr>
            <a:r>
              <a:rPr lang="en-US" dirty="0" err="1" smtClean="0"/>
              <a:t>Truyện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con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 </a:t>
            </a:r>
            <a:r>
              <a:rPr lang="en-US" dirty="0" err="1" smtClean="0"/>
              <a:t>mà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 (</a:t>
            </a:r>
            <a:r>
              <a:rPr lang="en-US" dirty="0" err="1" smtClean="0"/>
              <a:t>Trâu</a:t>
            </a:r>
            <a:r>
              <a:rPr lang="en-US" dirty="0" smtClean="0"/>
              <a:t> </a:t>
            </a:r>
            <a:r>
              <a:rPr lang="en-US" dirty="0" err="1" smtClean="0"/>
              <a:t>đoàn</a:t>
            </a:r>
            <a:r>
              <a:rPr lang="en-US" dirty="0" smtClean="0"/>
              <a:t> </a:t>
            </a:r>
            <a:r>
              <a:rPr lang="en-US" dirty="0" err="1" smtClean="0"/>
              <a:t>kết</a:t>
            </a:r>
            <a:r>
              <a:rPr lang="en-US" dirty="0" smtClean="0"/>
              <a:t> </a:t>
            </a:r>
            <a:r>
              <a:rPr lang="en-US" dirty="0" err="1" smtClean="0"/>
              <a:t>giết</a:t>
            </a:r>
            <a:r>
              <a:rPr lang="en-US" dirty="0" smtClean="0"/>
              <a:t> </a:t>
            </a:r>
            <a:r>
              <a:rPr lang="en-US" dirty="0" err="1" smtClean="0"/>
              <a:t>hổ</a:t>
            </a:r>
            <a:r>
              <a:rPr lang="en-US" dirty="0" smtClean="0"/>
              <a:t> -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gian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Nam, </a:t>
            </a:r>
            <a:r>
              <a:rPr lang="en-US" dirty="0" err="1" smtClean="0"/>
              <a:t>Gà</a:t>
            </a:r>
            <a:r>
              <a:rPr lang="en-US" dirty="0" smtClean="0"/>
              <a:t> </a:t>
            </a:r>
            <a:r>
              <a:rPr lang="en-US" dirty="0" err="1" smtClean="0"/>
              <a:t>Trống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Cáo</a:t>
            </a:r>
            <a:r>
              <a:rPr lang="en-US" dirty="0" smtClean="0"/>
              <a:t> – </a:t>
            </a:r>
            <a:r>
              <a:rPr lang="en-US" dirty="0" err="1" smtClean="0"/>
              <a:t>truyện</a:t>
            </a:r>
            <a:r>
              <a:rPr lang="en-US" dirty="0" smtClean="0"/>
              <a:t> </a:t>
            </a:r>
            <a:r>
              <a:rPr lang="en-US" dirty="0" err="1" smtClean="0"/>
              <a:t>ngụ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La </a:t>
            </a:r>
            <a:r>
              <a:rPr lang="en-US" dirty="0" err="1" smtClean="0"/>
              <a:t>Phông</a:t>
            </a:r>
            <a:r>
              <a:rPr lang="en-US" dirty="0" smtClean="0"/>
              <a:t>-ten,…)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64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tranh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6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chuyện</a:t>
            </a:r>
            <a:r>
              <a:rPr lang="en-US" sz="3200" dirty="0" smtClean="0"/>
              <a:t>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0099"/>
                </a:solidFill>
              </a:rPr>
              <a:t>Đề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err="1" smtClean="0">
                <a:solidFill>
                  <a:srgbClr val="000099"/>
                </a:solidFill>
              </a:rPr>
              <a:t>bài</a:t>
            </a:r>
            <a:r>
              <a:rPr lang="en-US" b="1" dirty="0" smtClean="0">
                <a:solidFill>
                  <a:srgbClr val="000099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en-US" dirty="0" smtClean="0"/>
              <a:t>        </a:t>
            </a:r>
            <a:r>
              <a:rPr lang="en-US" dirty="0" err="1" smtClean="0"/>
              <a:t>Kể</a:t>
            </a:r>
            <a:r>
              <a:rPr lang="en-US" dirty="0" smtClean="0"/>
              <a:t> </a:t>
            </a:r>
            <a:r>
              <a:rPr lang="en-US" dirty="0" err="1" smtClean="0"/>
              <a:t>một</a:t>
            </a:r>
            <a:r>
              <a:rPr lang="en-US" dirty="0" smtClean="0"/>
              <a:t> </a:t>
            </a:r>
            <a:r>
              <a:rPr lang="en-US" dirty="0" err="1" smtClean="0"/>
              <a:t>câu</a:t>
            </a:r>
            <a:r>
              <a:rPr lang="en-US" dirty="0" smtClean="0"/>
              <a:t> </a:t>
            </a:r>
            <a:r>
              <a:rPr lang="en-US" dirty="0" err="1" smtClean="0"/>
              <a:t>chuyện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đã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nghe</a:t>
            </a:r>
            <a:r>
              <a:rPr lang="en-US" dirty="0" smtClean="0"/>
              <a:t>,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ca</a:t>
            </a:r>
            <a:r>
              <a:rPr lang="en-US" dirty="0" smtClean="0"/>
              <a:t> </a:t>
            </a:r>
            <a:r>
              <a:rPr lang="en-US" dirty="0" err="1" smtClean="0"/>
              <a:t>ngợi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hay </a:t>
            </a:r>
            <a:r>
              <a:rPr lang="en-US" dirty="0" err="1" smtClean="0"/>
              <a:t>phản</a:t>
            </a:r>
            <a:r>
              <a:rPr lang="en-US" dirty="0" smtClean="0"/>
              <a:t> </a:t>
            </a:r>
            <a:r>
              <a:rPr lang="en-US" dirty="0" err="1" smtClean="0"/>
              <a:t>ánh</a:t>
            </a:r>
            <a:r>
              <a:rPr lang="en-US" dirty="0" smtClean="0"/>
              <a:t> </a:t>
            </a:r>
            <a:r>
              <a:rPr lang="en-US" dirty="0" err="1" smtClean="0"/>
              <a:t>cuộc</a:t>
            </a:r>
            <a:r>
              <a:rPr lang="en-US" dirty="0" smtClean="0"/>
              <a:t> </a:t>
            </a:r>
            <a:r>
              <a:rPr lang="en-US" dirty="0" err="1" smtClean="0"/>
              <a:t>đấu</a:t>
            </a:r>
            <a:r>
              <a:rPr lang="en-US" dirty="0" smtClean="0"/>
              <a:t> </a:t>
            </a:r>
            <a:r>
              <a:rPr lang="en-US" dirty="0" err="1" smtClean="0"/>
              <a:t>tranh</a:t>
            </a:r>
            <a:r>
              <a:rPr lang="en-US" dirty="0" smtClean="0"/>
              <a:t> </a:t>
            </a:r>
            <a:r>
              <a:rPr lang="en-US" dirty="0" err="1" smtClean="0"/>
              <a:t>giữa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xấu</a:t>
            </a:r>
            <a:r>
              <a:rPr lang="en-US" dirty="0" smtClean="0"/>
              <a:t>,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cái</a:t>
            </a:r>
            <a:r>
              <a:rPr lang="en-US" dirty="0" smtClean="0"/>
              <a:t> </a:t>
            </a:r>
            <a:r>
              <a:rPr lang="en-US" dirty="0" err="1" smtClean="0"/>
              <a:t>ác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90800" y="786825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447800" y="2667000"/>
            <a:ext cx="3505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477000" y="2667000"/>
            <a:ext cx="1981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09600" y="32004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590800" y="3200400"/>
            <a:ext cx="3200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705600" y="3200400"/>
            <a:ext cx="1905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" y="3657600"/>
            <a:ext cx="784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9600" y="4191000"/>
            <a:ext cx="2743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60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06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6600"/>
                </a:solidFill>
              </a:rPr>
              <a:t>Kể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chuyện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trong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nhóm</a:t>
            </a:r>
            <a:r>
              <a:rPr lang="en-US" sz="3600" b="1" dirty="0" smtClean="0">
                <a:solidFill>
                  <a:srgbClr val="006600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56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1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 smtClean="0">
                <a:solidFill>
                  <a:srgbClr val="006600"/>
                </a:solidFill>
              </a:rPr>
              <a:t>Thi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kể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chuyện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trước</a:t>
            </a:r>
            <a:r>
              <a:rPr lang="en-US" sz="3600" b="1" dirty="0" smtClean="0">
                <a:solidFill>
                  <a:srgbClr val="006600"/>
                </a:solidFill>
              </a:rPr>
              <a:t> </a:t>
            </a:r>
            <a:r>
              <a:rPr lang="en-US" sz="3600" b="1" dirty="0" err="1" smtClean="0">
                <a:solidFill>
                  <a:srgbClr val="006600"/>
                </a:solidFill>
              </a:rPr>
              <a:t>lớp</a:t>
            </a:r>
            <a:r>
              <a:rPr lang="en-US" sz="3600" b="1" dirty="0" smtClean="0">
                <a:solidFill>
                  <a:srgbClr val="006600"/>
                </a:solidFill>
              </a:rPr>
              <a:t>:</a:t>
            </a: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err="1"/>
              <a:t>Kể</a:t>
            </a:r>
            <a:r>
              <a:rPr lang="en-US" sz="3200" dirty="0"/>
              <a:t> </a:t>
            </a:r>
            <a:r>
              <a:rPr lang="en-US" sz="3200" dirty="0" err="1"/>
              <a:t>chuyện</a:t>
            </a:r>
            <a:r>
              <a:rPr lang="en-US" sz="3200" dirty="0" smtClean="0"/>
              <a:t>: </a:t>
            </a:r>
            <a:r>
              <a:rPr lang="en-US" sz="3200" b="1" dirty="0" err="1" smtClean="0">
                <a:solidFill>
                  <a:srgbClr val="FF0000"/>
                </a:solidFill>
              </a:rPr>
              <a:t>Kể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chuyện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</a:rPr>
              <a:t>đã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đọc</a:t>
            </a:r>
            <a:r>
              <a:rPr lang="en-US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3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427</Words>
  <Application>Microsoft Office PowerPoint</Application>
  <PresentationFormat>On-screen Show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Bài giảng điện tử</vt:lpstr>
      <vt:lpstr>Kiểm tra bài cũ</vt:lpstr>
      <vt:lpstr>Kiểm tra bài cũ</vt:lpstr>
      <vt:lpstr> Kể chuyện:</vt:lpstr>
      <vt:lpstr> Kể chuyện: Kể chuyện đã nghe, đã đọc.</vt:lpstr>
      <vt:lpstr> Kể chuyện: Kể chuyện đã nghe, đã đọc.</vt:lpstr>
      <vt:lpstr> Kể chuyện:</vt:lpstr>
      <vt:lpstr> Kể chuyện: Kể chuyện đã nghe, đã đọc.</vt:lpstr>
      <vt:lpstr> Kể chuyện: Kể chuyện đã nghe, đã đọc.</vt:lpstr>
      <vt:lpstr> Kể chuyện: Kể chuyện đã nghe, đã đọc.</vt:lpstr>
      <vt:lpstr>Chúc các bạn học tốt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Bich Nguyet</dc:creator>
  <cp:lastModifiedBy>Dung</cp:lastModifiedBy>
  <cp:revision>7</cp:revision>
  <dcterms:created xsi:type="dcterms:W3CDTF">2013-02-24T03:44:07Z</dcterms:created>
  <dcterms:modified xsi:type="dcterms:W3CDTF">2018-01-21T03:09:38Z</dcterms:modified>
</cp:coreProperties>
</file>