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8" r:id="rId4"/>
    <p:sldMasterId id="2147483704" r:id="rId5"/>
  </p:sldMasterIdLst>
  <p:notesMasterIdLst>
    <p:notesMasterId r:id="rId13"/>
  </p:notesMasterIdLst>
  <p:sldIdLst>
    <p:sldId id="257" r:id="rId6"/>
    <p:sldId id="3402" r:id="rId7"/>
    <p:sldId id="265" r:id="rId8"/>
    <p:sldId id="3403" r:id="rId9"/>
    <p:sldId id="2920" r:id="rId10"/>
    <p:sldId id="3404" r:id="rId11"/>
    <p:sldId id="340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4C152-CB9E-49D8-A9D9-324920F648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92CE1-A2F2-485D-BD6B-43BC18F99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97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403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326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587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202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352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447186"/>
      </p:ext>
    </p:extLst>
  </p:cSld>
  <p:clrMapOvr>
    <a:masterClrMapping/>
  </p:clrMapOvr>
  <p:transition spd="slow" advClick="0" advTm="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408361"/>
      </p:ext>
    </p:extLst>
  </p:cSld>
  <p:clrMapOvr>
    <a:masterClrMapping/>
  </p:clrMapOvr>
  <p:transition spd="slow" advClick="0" advTm="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657811"/>
      </p:ext>
    </p:extLst>
  </p:cSld>
  <p:clrMapOvr>
    <a:masterClrMapping/>
  </p:clrMapOvr>
  <p:transition spd="slow" advClick="0" advTm="0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8712796" y="366033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751899"/>
      </p:ext>
    </p:extLst>
  </p:cSld>
  <p:clrMapOvr>
    <a:masterClrMapping/>
  </p:clrMapOvr>
  <p:transition spd="slow" advClick="0" advTm="0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898861"/>
      </p:ext>
    </p:extLst>
  </p:cSld>
  <p:clrMapOvr>
    <a:masterClrMapping/>
  </p:clrMapOvr>
  <p:transition spd="slow" advClick="0" advTm="0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345059"/>
      </p:ext>
    </p:extLst>
  </p:cSld>
  <p:clrMapOvr>
    <a:masterClrMapping/>
  </p:clrMapOvr>
  <p:transition spd="slow" advClick="0" advTm="0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897777"/>
      </p:ext>
    </p:extLst>
  </p:cSld>
  <p:clrMapOvr>
    <a:masterClrMapping/>
  </p:clrMapOvr>
  <p:transition spd="slow" advClick="0" advTm="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9469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348607"/>
      </p:ext>
    </p:extLst>
  </p:cSld>
  <p:clrMapOvr>
    <a:masterClrMapping/>
  </p:clrMapOvr>
  <p:transition spd="slow" advClick="0" advTm="0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746282"/>
      </p:ext>
    </p:extLst>
  </p:cSld>
  <p:clrMapOvr>
    <a:masterClrMapping/>
  </p:clrMapOvr>
  <p:transition spd="slow" advClick="0" advTm="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2031806"/>
      </p:ext>
    </p:extLst>
  </p:cSld>
  <p:clrMapOvr>
    <a:masterClrMapping/>
  </p:clrMapOvr>
  <p:transition spd="slow" advClick="0" advTm="0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425824"/>
      </p:ext>
    </p:extLst>
  </p:cSld>
  <p:clrMapOvr>
    <a:masterClrMapping/>
  </p:clrMapOvr>
  <p:transition spd="slow" advClick="0" advTm="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89399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7194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9474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334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800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53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3338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4526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800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994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3502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8269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6583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53093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8/6/2021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16523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8/6/2021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73377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03933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5575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5013473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8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3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88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2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27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89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39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3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12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9582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68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41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0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589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52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EFEABF-5218-440F-B818-A746A00AEB19}"/>
              </a:ext>
            </a:extLst>
          </p:cNvPr>
          <p:cNvSpPr txBox="1"/>
          <p:nvPr userDrawn="1"/>
        </p:nvSpPr>
        <p:spPr>
          <a:xfrm>
            <a:off x="9247310" y="-15742"/>
            <a:ext cx="60974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4420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556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5AA6BC-A796-4F71-AC64-582843008B0E}"/>
              </a:ext>
            </a:extLst>
          </p:cNvPr>
          <p:cNvSpPr txBox="1"/>
          <p:nvPr userDrawn="1"/>
        </p:nvSpPr>
        <p:spPr>
          <a:xfrm>
            <a:off x="9247310" y="-15742"/>
            <a:ext cx="60974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89130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8F643B-9EE8-42D9-860B-940B840B1C2A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2FF246-BA5D-407A-8171-DFA8AC685D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588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slow" advClick="0" advTm="0">
    <p:randomBar dir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F22F1-B11D-414D-9494-480D40A07E96}"/>
              </a:ext>
            </a:extLst>
          </p:cNvPr>
          <p:cNvSpPr txBox="1"/>
          <p:nvPr userDrawn="1"/>
        </p:nvSpPr>
        <p:spPr>
          <a:xfrm>
            <a:off x="9993125" y="61546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574526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49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71573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10" Type="http://schemas.openxmlformats.org/officeDocument/2006/relationships/image" Target="../media/image16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050456" y="2581871"/>
            <a:ext cx="45239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Đọc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mở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rộng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A4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uLnTx/>
              <a:uFillTx/>
              <a:latin typeface="Arial" panose="020B0604020202020204" pitchFamily="34" charset="0"/>
              <a:ea typeface="迷你简雪峰" panose="0201060900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Đêm Qua Em Mơ Gặp Bác Hồ  Bài Hát Hay Về Bác Hồ_v720P">
            <a:hlinkClick r:id="" action="ppaction://media"/>
            <a:extLst>
              <a:ext uri="{FF2B5EF4-FFF2-40B4-BE49-F238E27FC236}">
                <a16:creationId xmlns:a16="http://schemas.microsoft.com/office/drawing/2014/main" id="{A0B84AA6-E698-4E1A-9137-2520A0E2E1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470" y="312383"/>
            <a:ext cx="10591060" cy="595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0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AC1ADA-6A84-4790-A6F9-CB84B0513481}"/>
              </a:ext>
            </a:extLst>
          </p:cNvPr>
          <p:cNvSpPr txBox="1"/>
          <p:nvPr/>
        </p:nvSpPr>
        <p:spPr>
          <a:xfrm>
            <a:off x="1139372" y="1741390"/>
            <a:ext cx="5312045" cy="1812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Tìm đọc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078133-2DA8-44F5-89E7-18A280629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503" y="1741390"/>
            <a:ext cx="3561736" cy="35815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E24D1B-1A21-4512-AE46-E1E6C32E71B2}"/>
              </a:ext>
            </a:extLst>
          </p:cNvPr>
          <p:cNvSpPr txBox="1"/>
          <p:nvPr/>
        </p:nvSpPr>
        <p:spPr>
          <a:xfrm>
            <a:off x="3364430" y="-30093"/>
            <a:ext cx="5463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 MỞ RỘNG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F05885-5752-4B35-A8A2-BC9254F7C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157" y="421968"/>
            <a:ext cx="7913241" cy="601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1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894121" y="2279057"/>
            <a:ext cx="6604000" cy="307776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chuyện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Chi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469" y="2821"/>
              <a:ext cx="3888" cy="2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Cảm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xúc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sau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đọc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6EFBC9-1CF6-4147-BAA9-089766BAF222}"/>
              </a:ext>
            </a:extLst>
          </p:cNvPr>
          <p:cNvSpPr txBox="1"/>
          <p:nvPr/>
        </p:nvSpPr>
        <p:spPr>
          <a:xfrm>
            <a:off x="2934586" y="2498650"/>
            <a:ext cx="7357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cố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dò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56</Words>
  <Application>Microsoft Office PowerPoint</Application>
  <PresentationFormat>Widescreen</PresentationFormat>
  <Paragraphs>12</Paragraphs>
  <Slides>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微软雅黑</vt:lpstr>
      <vt:lpstr>Arial</vt:lpstr>
      <vt:lpstr>Arial-Rounded</vt:lpstr>
      <vt:lpstr>Calibri</vt:lpstr>
      <vt:lpstr>Calibri Light</vt:lpstr>
      <vt:lpstr>Times New Roman</vt:lpstr>
      <vt:lpstr>1_Office 主题</vt:lpstr>
      <vt:lpstr>第一PPT，www.1ppt.com</vt:lpstr>
      <vt:lpstr>Office 主题</vt:lpstr>
      <vt:lpstr>2_Office 主题</vt:lpstr>
      <vt:lpstr>1_https://www.freeppt7.com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2</cp:revision>
  <dcterms:created xsi:type="dcterms:W3CDTF">2021-08-06T15:36:52Z</dcterms:created>
  <dcterms:modified xsi:type="dcterms:W3CDTF">2021-08-06T15:42:09Z</dcterms:modified>
</cp:coreProperties>
</file>