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57" r:id="rId4"/>
    <p:sldMasterId id="2147483770" r:id="rId5"/>
  </p:sldMasterIdLst>
  <p:sldIdLst>
    <p:sldId id="363" r:id="rId6"/>
    <p:sldId id="329" r:id="rId7"/>
    <p:sldId id="362" r:id="rId8"/>
    <p:sldId id="257" r:id="rId9"/>
    <p:sldId id="258" r:id="rId10"/>
    <p:sldId id="260" r:id="rId11"/>
    <p:sldId id="259" r:id="rId12"/>
    <p:sldId id="263" r:id="rId13"/>
    <p:sldId id="256" r:id="rId14"/>
    <p:sldId id="307" r:id="rId15"/>
    <p:sldId id="306" r:id="rId16"/>
    <p:sldId id="311" r:id="rId17"/>
    <p:sldId id="312" r:id="rId18"/>
    <p:sldId id="361" r:id="rId19"/>
    <p:sldId id="364" r:id="rId20"/>
    <p:sldId id="316" r:id="rId21"/>
    <p:sldId id="336" r:id="rId22"/>
    <p:sldId id="320" r:id="rId23"/>
    <p:sldId id="36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E9EF4-C754-443C-8485-429BE0018F2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3193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6A6F2-D0EE-4641-AC5C-D9109CED9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2424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516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882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097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507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226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19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903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0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710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985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5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F5B4-5E81-42A0-A852-B54857BF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63FD1-1405-4820-BB55-060A956B8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8830D-5D2D-4AAC-9EAA-C6298726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F8BE-689F-4415-8A01-414ACD2D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4A3A-2B9E-488D-B98C-B508B309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7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E142-3816-4BB0-B843-5EE90AE5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4719-D7DD-4A90-AE76-39DF4B1C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D268-A26A-47DD-B50C-960CD738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BC03-A204-4F94-BB9B-7478DA71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419-14D5-4E66-9424-41D30BA6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F6A8-887A-4DB6-BFEE-8ECA6286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52EF-E0AC-4148-8B45-B3A8FFDA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701E5-5256-4941-B96E-0C707B50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8DCC-B6EC-48B4-8818-7D5458DF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E9D6-7EE9-4E19-A9CB-A48C0805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7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DD9F-6C86-4E32-ABE8-3474D44A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6236-BBA1-4BA5-A039-B099B3C0D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0FC9-529D-4C9F-8FDC-311403B8B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EDCD3-0AB2-40A1-832C-335E2AC0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0E74D-A586-43F3-87E5-D70EBD98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AC461-BD15-4AD2-98AE-76681743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48D8-67D4-4E8B-921F-D913CD80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05A94-CE5F-4982-953F-FF992C6C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986-F19A-44C1-A2D4-F361D557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89406-5F3C-49FE-AF9E-F3D2D6DFA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89387-2D90-4650-8315-C9945A220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5D929-F085-4778-A11A-1E6AA427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FD97A-1AD9-4E27-870E-93342A82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805B7-B64F-4299-BE5D-4A5839FF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12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0122-0E20-45FB-AEB1-10E8F5D1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0F046-B707-427D-9F11-79C4891F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E6CC7-C0D7-4B3D-BDE9-1678E2C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BF90E-B38A-4384-96EF-8CD8D24E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25872-5AD7-43C0-91F1-100C46C2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FBBB-1586-461D-BE0C-88FACBF3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BF441-0A06-4B51-9068-788A64A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B8E2-0907-403E-B506-52663F0E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2869-A5E2-445F-9651-75475807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F8E4C-E908-441E-A247-C0E85E247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2EF7B-5753-4B22-AAC4-FD5BEF82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5C623-C74D-47B4-A3DB-F19DFEEB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B677F-E483-408D-96AC-5BEBAC29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9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8478-6373-4118-B05A-3960EEA8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513BD-9C68-4541-9952-1607D6FB1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83DD4-98FB-4391-8339-BC7EC7DF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3CB6D-17A5-40FD-9B97-236530E9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A18F1-E139-462F-8861-1F94F8B0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0EBC-79A9-43B8-A85E-E97FC1BA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7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9E9-E89B-4F24-A590-7D5384AA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73093-4501-4660-9262-8351B7877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027CB-7D1C-490A-A514-8971821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E524-A1CD-4B31-BE2D-ED13DF3C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1F26-29A3-424B-8D70-E01C6F7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9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132B74-3CB1-48FF-866F-CC9602E7C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30874-7B5C-4B03-8BAA-076C2F0BE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0E501-26C4-4B4D-9356-BAB95A62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04B0F-CB40-451F-A34B-EC4E4A45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B94D-3457-49A6-A637-5F720ADE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4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197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4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02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16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6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002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1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22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8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2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400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31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4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1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76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6" y="0"/>
            <a:ext cx="6311334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1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813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6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903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746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9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4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2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9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4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2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9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4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2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637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9120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2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9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17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1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3370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4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02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3" y="1105216"/>
            <a:ext cx="4444206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16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50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50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05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6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9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1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1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78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4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610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2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8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2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8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248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2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5387767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6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6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26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359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6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870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35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8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8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18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099" y="0"/>
            <a:ext cx="59119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467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4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59" y="9898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26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6" y="4663798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80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8" y="5904013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342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458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2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2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2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2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2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2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84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5" y="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50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50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2" y="4851626"/>
            <a:ext cx="2153272" cy="1950930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9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2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4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604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44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3" y="1886668"/>
            <a:ext cx="8340434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6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4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191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21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56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4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4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4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4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12933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987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1" y="6027269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650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32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2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2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29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2" y="1"/>
            <a:ext cx="7801906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4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499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4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911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5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4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4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421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207" tIns="45587" rIns="91207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330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8276562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66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890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1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11/20/2022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3134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8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6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9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3" y="-253611"/>
            <a:ext cx="4177322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2" y="1388344"/>
            <a:ext cx="179998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40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3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5" y="1327865"/>
            <a:ext cx="226902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0" y="1763464"/>
            <a:ext cx="222142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5" y="1082508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1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2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9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4" y="6128269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5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50" y="5899760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1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20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8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6" y="6115666"/>
            <a:ext cx="220080" cy="79514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3" y="5503738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2" y="5138199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4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1" y="5183755"/>
            <a:ext cx="169629" cy="84266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9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3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8" y="5995693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57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9659B-898F-42AE-B089-E6AED4477E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725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2EAEF-3958-44F9-9CBD-D9AC1C69DD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21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D2984-A244-4152-A8DB-2E3B0068E3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9453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41D6E-1D31-42B1-9CF4-3C49167E61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774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451A73-1812-481A-B5D7-306F06ADDA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088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E6E03-E977-4285-8D24-C81BE5C310A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617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23FA9-5650-4CDC-8375-149B5C4BBB1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766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83F20-E11A-4F50-9D45-E25966DFC63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601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C9F33-4156-4B5D-A3CA-27FDA15EF2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176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9D272-FB5E-41BA-9165-1A97540D4F5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12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3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1BBC8-81C9-46C9-ACEA-709BCCE0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F74A-FF70-4310-8EF8-B08CC702F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50B0-3CB5-436A-9A86-D9C004D9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E70E-63E7-43DF-9159-27D5BC67536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1E281-1DA8-49CF-B187-F4571A1EE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F981-2775-44B5-B7C5-2D821C373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617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6C3C9-FCB0-4657-A993-CD606846AF5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84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3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6.xml"/><Relationship Id="rId3" Type="http://schemas.openxmlformats.org/officeDocument/2006/relationships/image" Target="../media/image38.png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image" Target="../media/image37.jp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image" Target="../media/image40.png"/><Relationship Id="rId15" Type="http://schemas.openxmlformats.org/officeDocument/2006/relationships/slide" Target="slide4.xml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slide" Target="slide5.xml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8.png"/><Relationship Id="rId7" Type="http://schemas.openxmlformats.org/officeDocument/2006/relationships/slide" Target="slide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" y="8483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760" y="1530545"/>
            <a:ext cx="10420483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163" y="2814971"/>
            <a:ext cx="245676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311" y="1741773"/>
            <a:ext cx="8539441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56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TIẾNG VIỆT 1</a:t>
            </a:r>
            <a:endParaRPr lang="en-US" sz="4256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5" y="-50241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16" y="-36704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88" y="-2089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45" y="-23167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01" y="-2316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" y="3933751"/>
            <a:ext cx="2857915" cy="31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66" y="-28050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37" y="3222743"/>
            <a:ext cx="2325401" cy="25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51" y="183011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42" y="45750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118" y="3238210"/>
            <a:ext cx="8539441" cy="1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59: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ang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ăng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-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âng</a:t>
            </a:r>
            <a:endParaRPr lang="en-US" sz="50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00286"/>
      </p:ext>
    </p:extLst>
  </p:cSld>
  <p:clrMapOvr>
    <a:masterClrMapping/>
  </p:clrMapOvr>
  <p:transition spd="slow" advTm="103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30561-CB3F-472F-A66A-05C13330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01"/>
          <a:stretch/>
        </p:blipFill>
        <p:spPr>
          <a:xfrm>
            <a:off x="658777" y="198784"/>
            <a:ext cx="10529888" cy="4969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D5E27-038F-46A9-9EC2-9FABEB8B7EC6}"/>
              </a:ext>
            </a:extLst>
          </p:cNvPr>
          <p:cNvSpPr txBox="1"/>
          <p:nvPr/>
        </p:nvSpPr>
        <p:spPr>
          <a:xfrm>
            <a:off x="1060174" y="5340626"/>
            <a:ext cx="98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Vầng</a:t>
            </a:r>
            <a:r>
              <a:rPr lang="en-US" sz="3600" dirty="0"/>
              <a:t> </a:t>
            </a:r>
            <a:r>
              <a:rPr lang="en-US" sz="3600" dirty="0" err="1"/>
              <a:t>trăng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lấp</a:t>
            </a:r>
            <a:r>
              <a:rPr lang="en-US" sz="3600" dirty="0"/>
              <a:t> </a:t>
            </a:r>
            <a:r>
              <a:rPr lang="en-US" sz="3600" dirty="0" err="1"/>
              <a:t>ló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rặng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A7BE9-97FC-46AB-8238-95FAF464F79E}"/>
              </a:ext>
            </a:extLst>
          </p:cNvPr>
          <p:cNvSpPr txBox="1"/>
          <p:nvPr/>
        </p:nvSpPr>
        <p:spPr>
          <a:xfrm>
            <a:off x="2556343" y="5348394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âng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4064F-5FF0-4544-8A5B-9E249E7AE63B}"/>
              </a:ext>
            </a:extLst>
          </p:cNvPr>
          <p:cNvSpPr txBox="1"/>
          <p:nvPr/>
        </p:nvSpPr>
        <p:spPr>
          <a:xfrm>
            <a:off x="3722915" y="5356162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ăng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5EE84-089C-4501-BAB9-66915D3394DF}"/>
              </a:ext>
            </a:extLst>
          </p:cNvPr>
          <p:cNvSpPr txBox="1"/>
          <p:nvPr/>
        </p:nvSpPr>
        <p:spPr>
          <a:xfrm>
            <a:off x="4825021" y="5340625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B3B0A-E59D-4F93-9947-F9AE30A6C99A}"/>
              </a:ext>
            </a:extLst>
          </p:cNvPr>
          <p:cNvSpPr txBox="1"/>
          <p:nvPr/>
        </p:nvSpPr>
        <p:spPr>
          <a:xfrm>
            <a:off x="7956037" y="5332858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ăng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8"/>
    </mc:Choice>
    <mc:Fallback xmlns="">
      <p:transition spd="slow" advTm="6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9" y="148046"/>
            <a:ext cx="2312232" cy="9840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81073" y="2436873"/>
            <a:ext cx="3829884" cy="17195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2501" y="2502641"/>
            <a:ext cx="859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9852" y="2553022"/>
            <a:ext cx="88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854" y="2436873"/>
            <a:ext cx="1594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57530" y="2397095"/>
            <a:ext cx="1213229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36157" y="2366109"/>
            <a:ext cx="2743200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8284" y="2110607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80915" y="2082250"/>
            <a:ext cx="239844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noProof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372" y="2489532"/>
            <a:ext cx="859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4719" y="2496087"/>
            <a:ext cx="487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3891" y="2136133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3891" y="2161659"/>
            <a:ext cx="121931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9" grpId="0"/>
      <p:bldP spid="9" grpId="1"/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5" y="275878"/>
            <a:ext cx="1457777" cy="75910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4801"/>
              </p:ext>
            </p:extLst>
          </p:nvPr>
        </p:nvGraphicFramePr>
        <p:xfrm>
          <a:off x="4203697" y="1156191"/>
          <a:ext cx="3425724" cy="172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862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12862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63843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638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áng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769660" y="3070153"/>
            <a:ext cx="8434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làng</a:t>
            </a:r>
            <a:r>
              <a:rPr lang="en-US" sz="4000" dirty="0"/>
              <a:t>	</a:t>
            </a:r>
            <a:r>
              <a:rPr lang="en-US" sz="4000"/>
              <a:t>	</a:t>
            </a:r>
            <a:r>
              <a:rPr lang="en-US" sz="4000" smtClean="0"/>
              <a:t>rạng</a:t>
            </a:r>
            <a:r>
              <a:rPr lang="en-US" sz="4000" dirty="0"/>
              <a:t>	</a:t>
            </a:r>
            <a:r>
              <a:rPr lang="en-US" sz="4000"/>
              <a:t>	</a:t>
            </a:r>
            <a:r>
              <a:rPr lang="en-US" sz="4000" smtClean="0"/>
              <a:t>sáng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997530" y="275878"/>
            <a:ext cx="192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275877"/>
            <a:ext cx="192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7629421" y="325194"/>
            <a:ext cx="192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769659" y="4048560"/>
            <a:ext cx="8434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/>
              <a:t>bằng</a:t>
            </a:r>
            <a:r>
              <a:rPr lang="en-US" sz="4000" dirty="0"/>
              <a:t>		</a:t>
            </a:r>
            <a:r>
              <a:rPr lang="en-US" sz="4000" dirty="0" err="1"/>
              <a:t>rặng</a:t>
            </a:r>
            <a:r>
              <a:rPr lang="en-US" sz="4000" dirty="0"/>
              <a:t>	</a:t>
            </a:r>
            <a:r>
              <a:rPr lang="en-US" sz="4000"/>
              <a:t>	</a:t>
            </a:r>
            <a:r>
              <a:rPr lang="en-US" sz="4000" smtClean="0"/>
              <a:t>vẳng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769658" y="5074550"/>
            <a:ext cx="8434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/>
              <a:t>hẫng</a:t>
            </a:r>
            <a:r>
              <a:rPr lang="en-US" sz="4000" dirty="0"/>
              <a:t>		</a:t>
            </a:r>
            <a:r>
              <a:rPr lang="en-US" sz="4000" dirty="0" err="1"/>
              <a:t>tầng</a:t>
            </a:r>
            <a:r>
              <a:rPr lang="en-US" sz="4000" dirty="0"/>
              <a:t>	</a:t>
            </a:r>
            <a:r>
              <a:rPr lang="en-US" sz="4000"/>
              <a:t>	</a:t>
            </a:r>
            <a:r>
              <a:rPr lang="en-US" sz="4000" smtClean="0"/>
              <a:t>vâng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900289" y="3070153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a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5698225" y="3070153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a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8513579" y="3070153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a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3063971" y="4044418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ă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5698224" y="4043507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ă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8513579" y="4048559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ă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3053922" y="5080859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â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5662119" y="5090775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â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8513579" y="5078400"/>
            <a:ext cx="1393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â</a:t>
            </a:r>
            <a:r>
              <a:rPr lang="en-US" sz="4000" smtClean="0">
                <a:solidFill>
                  <a:srgbClr val="FF0000"/>
                </a:solidFill>
              </a:rPr>
              <a:t>ng</a:t>
            </a:r>
            <a:r>
              <a:rPr lang="en-US" sz="4000"/>
              <a:t>	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13"/>
    </mc:Choice>
    <mc:Fallback xmlns="">
      <p:transition spd="slow" advTm="28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1" grpId="0"/>
      <p:bldP spid="12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9" y="607820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5E75E-1A52-4D49-8224-602B572C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1" y="1803208"/>
            <a:ext cx="2984169" cy="215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A499F-71F0-4B0A-B72C-2DE7B40A9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2" y="1803207"/>
            <a:ext cx="2786222" cy="222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538238-D5A6-4FF7-9CCE-A607C62FF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00" y="490330"/>
            <a:ext cx="3375163" cy="406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08D84B-10AD-4010-995A-C6DBDD6BDADE}"/>
              </a:ext>
            </a:extLst>
          </p:cNvPr>
          <p:cNvSpPr txBox="1"/>
          <p:nvPr/>
        </p:nvSpPr>
        <p:spPr>
          <a:xfrm>
            <a:off x="795798" y="4554364"/>
            <a:ext cx="282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/>
              <a:t>cá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16081-37F2-46F0-8FF7-3014F9E5EB86}"/>
              </a:ext>
            </a:extLst>
          </p:cNvPr>
          <p:cNvSpPr txBox="1"/>
          <p:nvPr/>
        </p:nvSpPr>
        <p:spPr>
          <a:xfrm>
            <a:off x="4518991" y="4583111"/>
            <a:ext cx="337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/>
              <a:t>măng</a:t>
            </a:r>
            <a:r>
              <a:rPr lang="en-US" sz="4400" dirty="0"/>
              <a:t> </a:t>
            </a:r>
            <a:r>
              <a:rPr lang="en-US" sz="4400" dirty="0" err="1"/>
              <a:t>tre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C8F82-7362-4266-A8C2-A1100DB6A3F4}"/>
              </a:ext>
            </a:extLst>
          </p:cNvPr>
          <p:cNvSpPr txBox="1"/>
          <p:nvPr/>
        </p:nvSpPr>
        <p:spPr>
          <a:xfrm>
            <a:off x="8276010" y="4598605"/>
            <a:ext cx="322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tầng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3C95A-3D5B-4D46-A4E7-B758DDE05EAB}"/>
              </a:ext>
            </a:extLst>
          </p:cNvPr>
          <p:cNvSpPr txBox="1"/>
          <p:nvPr/>
        </p:nvSpPr>
        <p:spPr>
          <a:xfrm>
            <a:off x="1835399" y="4554364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7AF0C-70CB-49CC-8F83-153A13AEAAD3}"/>
              </a:ext>
            </a:extLst>
          </p:cNvPr>
          <p:cNvSpPr txBox="1"/>
          <p:nvPr/>
        </p:nvSpPr>
        <p:spPr>
          <a:xfrm>
            <a:off x="4974560" y="4583111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>
                <a:solidFill>
                  <a:srgbClr val="FF0000"/>
                </a:solidFill>
              </a:rPr>
              <a:t>ăng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C0D2E-7CBF-4530-B5E6-42AF610E9C68}"/>
              </a:ext>
            </a:extLst>
          </p:cNvPr>
          <p:cNvSpPr txBox="1"/>
          <p:nvPr/>
        </p:nvSpPr>
        <p:spPr>
          <a:xfrm>
            <a:off x="9516545" y="4599668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>
                <a:solidFill>
                  <a:srgbClr val="FF0000"/>
                </a:solidFill>
              </a:rPr>
              <a:t>âng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48"/>
    </mc:Choice>
    <mc:Fallback xmlns="">
      <p:transition spd="slow" advTm="15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0690-561F-45B6-94D5-803A9034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" y="246934"/>
            <a:ext cx="1208447" cy="6292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8565C7-7D70-449D-B22C-2464AEA79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40276"/>
              </p:ext>
            </p:extLst>
          </p:nvPr>
        </p:nvGraphicFramePr>
        <p:xfrm>
          <a:off x="4642793" y="1330859"/>
          <a:ext cx="36066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318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03318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6231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áng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37C856-181E-45A4-85DF-8E5338551EB0}"/>
              </a:ext>
            </a:extLst>
          </p:cNvPr>
          <p:cNvSpPr txBox="1"/>
          <p:nvPr/>
        </p:nvSpPr>
        <p:spPr>
          <a:xfrm>
            <a:off x="3240675" y="2710480"/>
            <a:ext cx="6540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làng</a:t>
            </a:r>
            <a:r>
              <a:rPr lang="en-US" sz="2800" dirty="0">
                <a:latin typeface="UTM Avo" panose="02040603050506020204" pitchFamily="18" charset="0"/>
              </a:rPr>
              <a:t>		         </a:t>
            </a:r>
            <a:r>
              <a:rPr lang="en-US" sz="2800" dirty="0" err="1">
                <a:latin typeface="UTM Avo" panose="02040603050506020204" pitchFamily="18" charset="0"/>
              </a:rPr>
              <a:t>rạng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sáng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rặng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vẳng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hẫng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tầng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vâng</a:t>
            </a:r>
            <a:endParaRPr lang="en-US" sz="28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6A5303-14A2-4B23-AB6D-BDC765D04A24}"/>
              </a:ext>
            </a:extLst>
          </p:cNvPr>
          <p:cNvSpPr/>
          <p:nvPr/>
        </p:nvSpPr>
        <p:spPr>
          <a:xfrm>
            <a:off x="31730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5035D8-17B0-4014-B38F-28D9BCB0E032}"/>
              </a:ext>
            </a:extLst>
          </p:cNvPr>
          <p:cNvSpPr/>
          <p:nvPr/>
        </p:nvSpPr>
        <p:spPr>
          <a:xfrm>
            <a:off x="5747370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4CDAE1-4770-4299-AC0D-BDB2A3858041}"/>
              </a:ext>
            </a:extLst>
          </p:cNvPr>
          <p:cNvSpPr/>
          <p:nvPr/>
        </p:nvSpPr>
        <p:spPr>
          <a:xfrm>
            <a:off x="83966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E351D-4065-432E-A750-F48D13B22703}"/>
              </a:ext>
            </a:extLst>
          </p:cNvPr>
          <p:cNvSpPr txBox="1"/>
          <p:nvPr/>
        </p:nvSpPr>
        <p:spPr>
          <a:xfrm>
            <a:off x="32922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79AD7-21CA-46E8-B9DD-0576EF02B1F1}"/>
              </a:ext>
            </a:extLst>
          </p:cNvPr>
          <p:cNvSpPr txBox="1"/>
          <p:nvPr/>
        </p:nvSpPr>
        <p:spPr>
          <a:xfrm>
            <a:off x="5866640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4119F-9D72-404E-911F-044A53D9FA1B}"/>
              </a:ext>
            </a:extLst>
          </p:cNvPr>
          <p:cNvSpPr txBox="1"/>
          <p:nvPr/>
        </p:nvSpPr>
        <p:spPr>
          <a:xfrm>
            <a:off x="85158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AEB467-74D5-4A55-AA35-4F6BAF5D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26" y="4717774"/>
            <a:ext cx="8561947" cy="17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1"/>
    </mc:Choice>
    <mc:Fallback xmlns="">
      <p:transition spd="slow" advTm="391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13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2" y="2686050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1760F-F3F2-4F63-B63C-FC84EB42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8" y="2088977"/>
            <a:ext cx="10991894" cy="26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4"/>
    </mc:Choice>
    <mc:Fallback xmlns="">
      <p:transition spd="slow" advTm="3043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D05B5-E986-4AA7-8FF9-D7309F24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0" y="384313"/>
            <a:ext cx="10415796" cy="58816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46265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93579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85020" y="3359239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63815" y="3357092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03195" y="3835757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5333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9049" y="4284371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1" y="691672"/>
            <a:ext cx="2073784" cy="92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76"/>
    </mc:Choice>
    <mc:Fallback xmlns="">
      <p:transition spd="slow" advTm="22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trăng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trời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D46FF-ED11-49C6-A083-9744C09B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50" y="1232039"/>
            <a:ext cx="8734633" cy="491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5" y="-152682"/>
            <a:ext cx="2330490" cy="11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38"/>
    </mc:Choice>
    <mc:Fallback xmlns="">
      <p:transition spd="slow" advTm="15053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633332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04" y="857251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13663" y="1111899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Củng cố</a:t>
            </a:r>
            <a:endParaRPr kumimoji="0" lang="en-US" sz="24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3126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Con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vần</a:t>
            </a: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ang, ăng,</a:t>
            </a:r>
            <a:r>
              <a:rPr kumimoji="0" lang="en-US" altLang="en-US" sz="27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âng</a:t>
            </a:r>
            <a:r>
              <a:rPr kumimoji="0" lang="en-US" alt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3174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kumimoji="0" lang="vi-VN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"/>
    </mc:Choice>
    <mc:Fallback xmlns="">
      <p:transition spd="slow" advTm="72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5BE8E1-6B3F-4EFA-8D65-A372796B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430104" y="470976"/>
            <a:ext cx="812087" cy="103694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6E18FA6E-3631-4AFD-9A8B-F373E4DE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1963794" y="550034"/>
            <a:ext cx="573508" cy="476656"/>
          </a:xfrm>
          <a:prstGeom prst="rect">
            <a:avLst/>
          </a:prstGeom>
        </p:spPr>
      </p:pic>
      <p:sp>
        <p:nvSpPr>
          <p:cNvPr id="28" name="Oval 27">
            <a:hlinkClick r:id="rId9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86C892-1B71-4F0C-BDAD-6FF98AF4B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5" r="56689" b="3855"/>
          <a:stretch/>
        </p:blipFill>
        <p:spPr>
          <a:xfrm>
            <a:off x="10412262" y="3835106"/>
            <a:ext cx="535021" cy="596948"/>
          </a:xfrm>
          <a:prstGeom prst="rect">
            <a:avLst/>
          </a:prstGeom>
        </p:spPr>
      </p:pic>
      <p:sp>
        <p:nvSpPr>
          <p:cNvPr id="30" name="Oval 29">
            <a:hlinkClick r:id="rId11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5D4193-FC49-406F-A3DC-A1F7B9116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-43553" y="630645"/>
            <a:ext cx="622125" cy="418274"/>
          </a:xfrm>
          <a:prstGeom prst="rect">
            <a:avLst/>
          </a:prstGeom>
        </p:spPr>
      </p:pic>
      <p:sp>
        <p:nvSpPr>
          <p:cNvPr id="32" name="Oval 31">
            <a:hlinkClick r:id="rId13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6217BC-4CAA-4EA1-92FE-51967E7069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54927" y="624965"/>
            <a:ext cx="724786" cy="378707"/>
          </a:xfrm>
          <a:prstGeom prst="rect">
            <a:avLst/>
          </a:prstGeom>
        </p:spPr>
      </p:pic>
      <p:sp>
        <p:nvSpPr>
          <p:cNvPr id="34" name="Oval 33">
            <a:hlinkClick r:id="rId15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641795" y="4432054"/>
            <a:ext cx="1859759" cy="2374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55CDB0-754E-4FB6-AADE-001BC7FF7FC3}"/>
              </a:ext>
            </a:extLst>
          </p:cNvPr>
          <p:cNvSpPr/>
          <p:nvPr/>
        </p:nvSpPr>
        <p:spPr>
          <a:xfrm>
            <a:off x="2269791" y="-26752"/>
            <a:ext cx="74410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3"/>
    </mc:Choice>
    <mc:Fallback xmlns="">
      <p:transition spd="slow" advTm="224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26DB2-9344-4ADF-9A5C-5EEBBD3C0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0" y="121515"/>
            <a:ext cx="11887200" cy="3340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AE466-4076-453E-88BA-3FC4ACDCE8D1}"/>
              </a:ext>
            </a:extLst>
          </p:cNvPr>
          <p:cNvSpPr txBox="1"/>
          <p:nvPr/>
        </p:nvSpPr>
        <p:spPr>
          <a:xfrm>
            <a:off x="3513081" y="1662191"/>
            <a:ext cx="855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36769339-6291-45E8-8F38-21DE120A5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D92FF-0D8F-457A-95B3-2AAF43C9BCB2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06049-C8BB-44A7-B9B4-E7995A428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351692" y="-306222"/>
            <a:ext cx="12323298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EB7CA61-51E6-4CE3-8952-0ECA773A3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24F3A-3B02-4A8C-A743-4266070BD2A3}"/>
              </a:ext>
            </a:extLst>
          </p:cNvPr>
          <p:cNvSpPr txBox="1"/>
          <p:nvPr/>
        </p:nvSpPr>
        <p:spPr>
          <a:xfrm>
            <a:off x="3474721" y="1363995"/>
            <a:ext cx="7638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81602-6EF6-4176-91AC-856DC52FC255}"/>
              </a:ext>
            </a:extLst>
          </p:cNvPr>
          <p:cNvSpPr txBox="1"/>
          <p:nvPr/>
        </p:nvSpPr>
        <p:spPr>
          <a:xfrm>
            <a:off x="3625623" y="40891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4"/>
    </mc:Choice>
    <mc:Fallback xmlns="">
      <p:transition spd="slow" advTm="2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27641-F8C6-4C8B-9636-F19AC7E1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168812" y="-90423"/>
            <a:ext cx="12056012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8998D29-80E5-4433-8AA3-1C5D28D47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6A2FA-55EC-44C3-AB22-C02E841EAF25}"/>
              </a:ext>
            </a:extLst>
          </p:cNvPr>
          <p:cNvSpPr txBox="1"/>
          <p:nvPr/>
        </p:nvSpPr>
        <p:spPr>
          <a:xfrm>
            <a:off x="4262510" y="1354241"/>
            <a:ext cx="713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6BF4-DBF4-41D5-844D-E8A94275B4F3}"/>
              </a:ext>
            </a:extLst>
          </p:cNvPr>
          <p:cNvSpPr txBox="1"/>
          <p:nvPr/>
        </p:nvSpPr>
        <p:spPr>
          <a:xfrm>
            <a:off x="3470878" y="408916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5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0"/>
    </mc:Choice>
    <mc:Fallback xmlns="">
      <p:transition spd="slow" advTm="2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3C9086D6-0AC6-4283-8B9F-BDF7B8044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7D5AA-CEF6-484A-8A1C-442585B94A6E}"/>
              </a:ext>
            </a:extLst>
          </p:cNvPr>
          <p:cNvSpPr txBox="1"/>
          <p:nvPr/>
        </p:nvSpPr>
        <p:spPr>
          <a:xfrm>
            <a:off x="1" y="0"/>
            <a:ext cx="38545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5B9CF-E80D-4A88-8DA1-2556479FFAB6}"/>
              </a:ext>
            </a:extLst>
          </p:cNvPr>
          <p:cNvSpPr txBox="1"/>
          <p:nvPr/>
        </p:nvSpPr>
        <p:spPr>
          <a:xfrm>
            <a:off x="4931573" y="330309"/>
            <a:ext cx="26016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EDA0E-5DF3-4D92-83F8-CED06EC719F0}"/>
              </a:ext>
            </a:extLst>
          </p:cNvPr>
          <p:cNvSpPr txBox="1"/>
          <p:nvPr/>
        </p:nvSpPr>
        <p:spPr>
          <a:xfrm>
            <a:off x="3377093" y="1228398"/>
            <a:ext cx="6526562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20FD5-4A1E-489F-8336-7EFDAF0651D5}"/>
              </a:ext>
            </a:extLst>
          </p:cNvPr>
          <p:cNvSpPr txBox="1"/>
          <p:nvPr/>
        </p:nvSpPr>
        <p:spPr>
          <a:xfrm>
            <a:off x="3377092" y="3962985"/>
            <a:ext cx="652656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4"/>
    </mc:Choice>
    <mc:Fallback xmlns="">
      <p:transition spd="slow" advTm="705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Oval 33">
            <a:hlinkClick r:id="rId9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017402" y="4380823"/>
            <a:ext cx="1859759" cy="237471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FEF8CAE9-9630-43EF-8EEF-EF517720987C}"/>
              </a:ext>
            </a:extLst>
          </p:cNvPr>
          <p:cNvSpPr/>
          <p:nvPr/>
        </p:nvSpPr>
        <p:spPr>
          <a:xfrm>
            <a:off x="11479237" y="6331985"/>
            <a:ext cx="712763" cy="56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"/>
    </mc:Choice>
    <mc:Fallback xmlns="">
      <p:transition spd="slow" advTm="1322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59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ang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8"/>
    </mc:Choice>
    <mc:Fallback xmlns="">
      <p:transition spd="slow" advTm="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4|18.6|13.4|19.3|3.9|15.6|13.2|1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232</Words>
  <Application>Microsoft Office PowerPoint</Application>
  <PresentationFormat>Widescreen</PresentationFormat>
  <Paragraphs>85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Arial</vt:lpstr>
      <vt:lpstr>Arial-Rounded</vt:lpstr>
      <vt:lpstr>Arial-SGK-TV</vt:lpstr>
      <vt:lpstr>Calibri</vt:lpstr>
      <vt:lpstr>Calibri Light</vt:lpstr>
      <vt:lpstr>Englebert</vt:lpstr>
      <vt:lpstr>Fira Sans Extra Condensed Medium</vt:lpstr>
      <vt:lpstr>Lato</vt:lpstr>
      <vt:lpstr>Livvic</vt:lpstr>
      <vt:lpstr>Oswald Light</vt:lpstr>
      <vt:lpstr>Oswald SemiBold</vt:lpstr>
      <vt:lpstr>Roboto Condensed Light</vt:lpstr>
      <vt:lpstr>Times New Roman</vt:lpstr>
      <vt:lpstr>UTM Avo</vt:lpstr>
      <vt:lpstr>UTM Cookies</vt:lpstr>
      <vt:lpstr>Zilla Slab</vt:lpstr>
      <vt:lpstr>Zilla Slab Light</vt:lpstr>
      <vt:lpstr>Office Theme</vt:lpstr>
      <vt:lpstr>1_Office Theme</vt:lpstr>
      <vt:lpstr>Back to School Social Media XL by Slidesgo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312</cp:revision>
  <dcterms:created xsi:type="dcterms:W3CDTF">2021-06-02T01:34:28Z</dcterms:created>
  <dcterms:modified xsi:type="dcterms:W3CDTF">2022-11-20T03:44:47Z</dcterms:modified>
</cp:coreProperties>
</file>