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22"/>
  </p:notesMasterIdLst>
  <p:sldIdLst>
    <p:sldId id="317" r:id="rId5"/>
    <p:sldId id="318" r:id="rId6"/>
    <p:sldId id="322" r:id="rId7"/>
    <p:sldId id="337" r:id="rId8"/>
    <p:sldId id="338" r:id="rId9"/>
    <p:sldId id="332" r:id="rId10"/>
    <p:sldId id="343" r:id="rId11"/>
    <p:sldId id="320" r:id="rId12"/>
    <p:sldId id="324" r:id="rId13"/>
    <p:sldId id="339" r:id="rId14"/>
    <p:sldId id="341" r:id="rId15"/>
    <p:sldId id="327" r:id="rId16"/>
    <p:sldId id="334" r:id="rId17"/>
    <p:sldId id="333" r:id="rId18"/>
    <p:sldId id="335" r:id="rId19"/>
    <p:sldId id="342" r:id="rId20"/>
    <p:sldId id="316" r:id="rId21"/>
  </p:sldIdLst>
  <p:sldSz cx="12192000" cy="6858000"/>
  <p:notesSz cx="6858000" cy="9144000"/>
  <p:custDataLst>
    <p:tags r:id="rId23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>
      <p:cViewPr varScale="1">
        <p:scale>
          <a:sx n="65" d="100"/>
          <a:sy n="65" d="100"/>
        </p:scale>
        <p:origin x="84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5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6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5.png"/><Relationship Id="rId5" Type="http://schemas.openxmlformats.org/officeDocument/2006/relationships/slide" Target="slide1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" y="1143000"/>
            <a:ext cx="1864855" cy="1864855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xmlns="" id="{8C6539B5-7AB2-46E8-83AA-C2007623AB17}"/>
              </a:ext>
            </a:extLst>
          </p:cNvPr>
          <p:cNvSpPr/>
          <p:nvPr/>
        </p:nvSpPr>
        <p:spPr>
          <a:xfrm>
            <a:off x="2011680" y="762000"/>
            <a:ext cx="9608234" cy="457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đôi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+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8681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454401" y="1295401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2" name="Cháu Thương Chú Bộ Đ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304800" y="157657"/>
            <a:ext cx="751490" cy="819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3" t="32969" r="9572" b="44617"/>
          <a:stretch/>
        </p:blipFill>
        <p:spPr>
          <a:xfrm>
            <a:off x="6553200" y="1219200"/>
            <a:ext cx="5333999" cy="4496238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4" t="12164" r="9275" b="68199"/>
          <a:stretch/>
        </p:blipFill>
        <p:spPr>
          <a:xfrm>
            <a:off x="304800" y="1295399"/>
            <a:ext cx="5867400" cy="42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1916" cy="8389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045028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</a:rPr>
              <a:t>Trò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chơi</a:t>
            </a: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24882" y="4746171"/>
            <a:ext cx="2542235" cy="936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BẮT ĐẦU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E518DD-9249-428C-9F9B-B46828FEBB1A}"/>
              </a:ext>
            </a:extLst>
          </p:cNvPr>
          <p:cNvSpPr/>
          <p:nvPr/>
        </p:nvSpPr>
        <p:spPr>
          <a:xfrm>
            <a:off x="2438400" y="3657600"/>
            <a:ext cx="73177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Đố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bạn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nghề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Oval 2">
            <a:hlinkClick r:id="rId5" action="ppaction://hlinksldjump"/>
          </p:cNvPr>
          <p:cNvSpPr/>
          <p:nvPr/>
        </p:nvSpPr>
        <p:spPr>
          <a:xfrm>
            <a:off x="253640" y="6199797"/>
            <a:ext cx="918337" cy="8500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5"/>
    </mc:Choice>
    <mc:Fallback xmlns="">
      <p:transition spd="slow" advTm="1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419285"/>
            <a:ext cx="10287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GV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373559"/>
            <a:ext cx="3276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lang="en-GB" sz="4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lang="en-GB" sz="4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4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lang="vi-VN" sz="4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0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64828"/>
          <a:stretch/>
        </p:blipFill>
        <p:spPr>
          <a:xfrm>
            <a:off x="2819400" y="685800"/>
            <a:ext cx="7189883" cy="57912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114300"/>
            <a:ext cx="10896600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92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8"/>
          <a:stretch/>
        </p:blipFill>
        <p:spPr>
          <a:xfrm>
            <a:off x="0" y="730956"/>
            <a:ext cx="12192000" cy="62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34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Con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810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19200" y="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9896" b="71265"/>
          <a:stretch/>
        </p:blipFill>
        <p:spPr>
          <a:xfrm>
            <a:off x="1082566" y="472966"/>
            <a:ext cx="6859026" cy="2137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r="57670" b="71264"/>
          <a:stretch/>
        </p:blipFill>
        <p:spPr>
          <a:xfrm>
            <a:off x="7940566" y="558475"/>
            <a:ext cx="3389563" cy="2052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28276" r="-2608" b="53793"/>
          <a:stretch/>
        </p:blipFill>
        <p:spPr>
          <a:xfrm>
            <a:off x="1070807" y="2522403"/>
            <a:ext cx="7089343" cy="2040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r="57670" b="53793"/>
          <a:stretch/>
        </p:blipFill>
        <p:spPr>
          <a:xfrm>
            <a:off x="7936814" y="2570636"/>
            <a:ext cx="3416986" cy="1988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46196" r="-1691" b="35402"/>
          <a:stretch/>
        </p:blipFill>
        <p:spPr>
          <a:xfrm>
            <a:off x="1112975" y="4575027"/>
            <a:ext cx="7247567" cy="21714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6" r="61559" b="35632"/>
          <a:stretch/>
        </p:blipFill>
        <p:spPr>
          <a:xfrm>
            <a:off x="8062390" y="4597275"/>
            <a:ext cx="3217840" cy="214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55" y="990600"/>
            <a:ext cx="2245855" cy="22458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C6539B5-7AB2-46E8-83AA-C2007623AB17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337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810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19200" y="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9896" b="71265"/>
          <a:stretch/>
        </p:blipFill>
        <p:spPr>
          <a:xfrm>
            <a:off x="1082566" y="472966"/>
            <a:ext cx="6859026" cy="2137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r="57670" b="71264"/>
          <a:stretch/>
        </p:blipFill>
        <p:spPr>
          <a:xfrm>
            <a:off x="7940566" y="558475"/>
            <a:ext cx="3389563" cy="2052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28276" r="-2608" b="53793"/>
          <a:stretch/>
        </p:blipFill>
        <p:spPr>
          <a:xfrm>
            <a:off x="1070807" y="2522403"/>
            <a:ext cx="7089343" cy="2040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r="57670" b="53793"/>
          <a:stretch/>
        </p:blipFill>
        <p:spPr>
          <a:xfrm>
            <a:off x="7936814" y="2570636"/>
            <a:ext cx="3416986" cy="1988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46196" r="-1691" b="35402"/>
          <a:stretch/>
        </p:blipFill>
        <p:spPr>
          <a:xfrm>
            <a:off x="1112975" y="4575027"/>
            <a:ext cx="7247567" cy="21714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6" r="61559" b="35632"/>
          <a:stretch/>
        </p:blipFill>
        <p:spPr>
          <a:xfrm>
            <a:off x="8062390" y="4597275"/>
            <a:ext cx="3217840" cy="214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61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9896" b="71265"/>
          <a:stretch/>
        </p:blipFill>
        <p:spPr>
          <a:xfrm>
            <a:off x="94601" y="1752600"/>
            <a:ext cx="7986289" cy="2489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r="57670" b="71264"/>
          <a:stretch/>
        </p:blipFill>
        <p:spPr>
          <a:xfrm>
            <a:off x="8092971" y="1846974"/>
            <a:ext cx="3946629" cy="23894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419600"/>
            <a:ext cx="3993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cấy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038600" y="4603532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6156" y="4419600"/>
            <a:ext cx="1592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Hạt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gạo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8229600" y="4660612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32356" y="4495800"/>
            <a:ext cx="2278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29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0" grpId="0"/>
      <p:bldP spid="9" grpId="0" animBg="1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28276" r="-2608" b="53793"/>
          <a:stretch/>
        </p:blipFill>
        <p:spPr>
          <a:xfrm>
            <a:off x="215903" y="1371600"/>
            <a:ext cx="8254458" cy="2375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r="57670" b="53793"/>
          <a:stretch/>
        </p:blipFill>
        <p:spPr>
          <a:xfrm>
            <a:off x="8201151" y="1434663"/>
            <a:ext cx="3978559" cy="23149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265" y="3834825"/>
            <a:ext cx="228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374265" y="4018757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3065" y="3834825"/>
            <a:ext cx="190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Ngôi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7717665" y="4075837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30021" y="3886200"/>
            <a:ext cx="2278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ấm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0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46196" r="-1691" b="35402"/>
          <a:stretch/>
        </p:blipFill>
        <p:spPr>
          <a:xfrm>
            <a:off x="0" y="1295400"/>
            <a:ext cx="8362320" cy="2505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6" r="61559" b="35632"/>
          <a:stretch/>
        </p:blipFill>
        <p:spPr>
          <a:xfrm>
            <a:off x="8171792" y="1302940"/>
            <a:ext cx="3712778" cy="24741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5970" y="3794234"/>
            <a:ext cx="228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3273970" y="3978166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5366" y="3834825"/>
            <a:ext cx="261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giỏi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7617370" y="4035246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29726" y="3810000"/>
            <a:ext cx="2278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72644" r="8735" b="7586"/>
          <a:stretch/>
        </p:blipFill>
        <p:spPr>
          <a:xfrm>
            <a:off x="290417" y="1509713"/>
            <a:ext cx="11749183" cy="42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3014</TotalTime>
  <Words>297</Words>
  <Application>Microsoft Office PowerPoint</Application>
  <PresentationFormat>Widescreen</PresentationFormat>
  <Paragraphs>33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Microsoft YaHei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Microsoft account</cp:lastModifiedBy>
  <cp:revision>159</cp:revision>
  <dcterms:created xsi:type="dcterms:W3CDTF">2005-08-24T23:19:40Z</dcterms:created>
  <dcterms:modified xsi:type="dcterms:W3CDTF">2022-11-26T16:27:25Z</dcterms:modified>
</cp:coreProperties>
</file>