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6"/>
  </p:notesMasterIdLst>
  <p:sldIdLst>
    <p:sldId id="256" r:id="rId2"/>
    <p:sldId id="278" r:id="rId3"/>
    <p:sldId id="265" r:id="rId4"/>
    <p:sldId id="266" r:id="rId5"/>
    <p:sldId id="279" r:id="rId6"/>
    <p:sldId id="280" r:id="rId7"/>
    <p:sldId id="281" r:id="rId8"/>
    <p:sldId id="267" r:id="rId9"/>
    <p:sldId id="268" r:id="rId10"/>
    <p:sldId id="269" r:id="rId11"/>
    <p:sldId id="270" r:id="rId12"/>
    <p:sldId id="271" r:id="rId13"/>
    <p:sldId id="272" r:id="rId14"/>
    <p:sldId id="27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675E9-245B-11D5-23B1-D2AF44D5742F}" v="23" dt="2020-08-29T03:30:15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79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67c436f987cde8b318be4dcb3c9e8423a33bc1503bce72d74b6aff54d54541ea::" providerId="AD" clId="Web-{2DA675E9-245B-11D5-23B1-D2AF44D5742F}"/>
    <pc:docChg chg="addSld">
      <pc:chgData name="Người dùng Khách" userId="S::urn:spo:anon#67c436f987cde8b318be4dcb3c9e8423a33bc1503bce72d74b6aff54d54541ea::" providerId="AD" clId="Web-{2DA675E9-245B-11D5-23B1-D2AF44D5742F}" dt="2020-08-29T03:30:15.684" v="22"/>
      <pc:docMkLst>
        <pc:docMk/>
      </pc:docMkLst>
      <pc:sldChg chg="new">
        <pc:chgData name="Người dùng Khách" userId="S::urn:spo:anon#67c436f987cde8b318be4dcb3c9e8423a33bc1503bce72d74b6aff54d54541ea::" providerId="AD" clId="Web-{2DA675E9-245B-11D5-23B1-D2AF44D5742F}" dt="2020-08-29T03:29:41.450" v="0"/>
        <pc:sldMkLst>
          <pc:docMk/>
          <pc:sldMk cId="2367677087" sldId="28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5.762" v="1"/>
        <pc:sldMkLst>
          <pc:docMk/>
          <pc:sldMk cId="1545375946" sldId="28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8.356" v="2"/>
        <pc:sldMkLst>
          <pc:docMk/>
          <pc:sldMk cId="1381142643" sldId="282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8.747" v="3"/>
        <pc:sldMkLst>
          <pc:docMk/>
          <pc:sldMk cId="1053607570" sldId="283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9.622" v="4"/>
        <pc:sldMkLst>
          <pc:docMk/>
          <pc:sldMk cId="3674654031" sldId="284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0.637" v="5"/>
        <pc:sldMkLst>
          <pc:docMk/>
          <pc:sldMk cId="3366604593" sldId="285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1.325" v="6"/>
        <pc:sldMkLst>
          <pc:docMk/>
          <pc:sldMk cId="3776211819" sldId="286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3.450" v="7"/>
        <pc:sldMkLst>
          <pc:docMk/>
          <pc:sldMk cId="441763876" sldId="287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7.106" v="8"/>
        <pc:sldMkLst>
          <pc:docMk/>
          <pc:sldMk cId="2448472302" sldId="288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8.575" v="9"/>
        <pc:sldMkLst>
          <pc:docMk/>
          <pc:sldMk cId="2456553801" sldId="289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8.997" v="10"/>
        <pc:sldMkLst>
          <pc:docMk/>
          <pc:sldMk cId="249697804" sldId="29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0.793" v="11"/>
        <pc:sldMkLst>
          <pc:docMk/>
          <pc:sldMk cId="2594931632" sldId="29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1.653" v="12"/>
        <pc:sldMkLst>
          <pc:docMk/>
          <pc:sldMk cId="1182914080" sldId="292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3.622" v="13"/>
        <pc:sldMkLst>
          <pc:docMk/>
          <pc:sldMk cId="1110456025" sldId="293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3.653" v="14"/>
        <pc:sldMkLst>
          <pc:docMk/>
          <pc:sldMk cId="11030652" sldId="294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4.028" v="15"/>
        <pc:sldMkLst>
          <pc:docMk/>
          <pc:sldMk cId="1303124042" sldId="295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4.668" v="16"/>
        <pc:sldMkLst>
          <pc:docMk/>
          <pc:sldMk cId="2693756474" sldId="296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1.512" v="17"/>
        <pc:sldMkLst>
          <pc:docMk/>
          <pc:sldMk cId="1410995576" sldId="297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3.215" v="18"/>
        <pc:sldMkLst>
          <pc:docMk/>
          <pc:sldMk cId="2525222338" sldId="298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590" v="19"/>
        <pc:sldMkLst>
          <pc:docMk/>
          <pc:sldMk cId="1371830244" sldId="299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606" v="20"/>
        <pc:sldMkLst>
          <pc:docMk/>
          <pc:sldMk cId="910131844" sldId="30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934" v="21"/>
        <pc:sldMkLst>
          <pc:docMk/>
          <pc:sldMk cId="1347838758" sldId="30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5.684" v="22"/>
        <pc:sldMkLst>
          <pc:docMk/>
          <pc:sldMk cId="3987400528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4FBD-7542-4AA4-9710-407A1E0968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229" y="1527634"/>
            <a:ext cx="8763000" cy="2088232"/>
          </a:xfrm>
        </p:spPr>
        <p:txBody>
          <a:bodyPr numCol="1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4: THỰC VẬT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3"/>
    </mc:Choice>
    <mc:Fallback xmlns="">
      <p:transition spd="slow" advTm="175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999479"/>
            <a:ext cx="4416271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"/>
    </mc:Choice>
    <mc:Fallback xmlns="">
      <p:transition spd="slow" advTm="6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82783"/>
            <a:ext cx="8153400" cy="954107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82783"/>
            <a:ext cx="533400" cy="60633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76300" y="2157376"/>
            <a:ext cx="79411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 luận: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 ôm, hôn các con vật, không thò tay vào miệng chúng, không nên chọc phá nơi ở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,...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rửa tay sau khi tiếp xúc với vật các con nhé!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1"/>
    </mc:Choice>
    <mc:Fallback xmlns="">
      <p:transition spd="slow" advTm="28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1"/>
    </mc:Choice>
    <mc:Fallback xmlns="">
      <p:transition spd="slow" advTm="8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" y="438151"/>
            <a:ext cx="483389" cy="530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438151"/>
            <a:ext cx="64008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8100" y="1123950"/>
            <a:ext cx="6527800" cy="38785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65"/>
    </mc:Choice>
    <mc:Fallback xmlns="">
      <p:transition spd="slow" advTm="70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4295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52550"/>
            <a:ext cx="4075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3"/>
    </mc:Choice>
    <mc:Fallback xmlns="">
      <p:transition spd="slow" advTm="37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0949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6"/>
    </mc:Choice>
    <mc:Fallback xmlns="">
      <p:transition spd="slow" advTm="312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75633"/>
            <a:ext cx="510373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"/>
    </mc:Choice>
    <mc:Fallback xmlns="">
      <p:transition spd="slow" advTm="5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9" y="522385"/>
            <a:ext cx="588189" cy="62579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1319213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504950"/>
            <a:ext cx="28194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5999" y="742951"/>
            <a:ext cx="2904896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38198" y="419785"/>
            <a:ext cx="83058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ý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6"/>
    </mc:Choice>
    <mc:Fallback xmlns="">
      <p:transition spd="slow" advTm="2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847" y="361949"/>
            <a:ext cx="4240306" cy="40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47900" y="44767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45"/>
    </mc:Choice>
    <mc:Fallback xmlns="">
      <p:transition spd="slow" advTm="42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1949"/>
            <a:ext cx="4591392" cy="39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500" y="440055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62"/>
    </mc:Choice>
    <mc:Fallback xmlns="">
      <p:transition spd="slow" advTm="48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199" y="491796"/>
            <a:ext cx="2996372" cy="465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43400" y="240214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74"/>
    </mc:Choice>
    <mc:Fallback xmlns="">
      <p:transition spd="slow" advTm="48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8619"/>
            <a:ext cx="511989" cy="613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446" y="513488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50495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0962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7655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646" y="3771096"/>
            <a:ext cx="8382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5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96"/>
    </mc:Choice>
    <mc:Fallback xmlns="">
      <p:transition spd="slow" advTm="37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4350"/>
            <a:ext cx="457199" cy="60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526" y="514350"/>
            <a:ext cx="2819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99" y="1276349"/>
            <a:ext cx="2359743" cy="229320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3098" y="1276350"/>
            <a:ext cx="2450502" cy="229023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276349"/>
            <a:ext cx="2362200" cy="224879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0" y="369201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70219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1571" y="37158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5543" y="524530"/>
            <a:ext cx="5107858" cy="523220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6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4"/>
    </mc:Choice>
    <mc:Fallback xmlns="">
      <p:transition spd="slow" advTm="54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7b328112c2e2b175e42d4d918cbeae24de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Ủ ĐỀ 4: THỰC VẬT VÀ ĐỘNG VẬT&amp;#x0D;&amp;#x0A;&amp;#x0D;&amp;#x0A;Bài 18: Chăm sóc và bảo vệ vật nuôi&amp;quot;&quot;/&gt;&lt;property id=&quot;20307&quot; value=&quot;256&quot;/&gt;&lt;/object&gt;&lt;object type=&quot;3&quot; unique_id=&quot;10037&quot;&gt;&lt;property id=&quot;20148&quot; value=&quot;5&quot;/&gt;&lt;property id=&quot;20300&quot; value=&quot;Slide 2&quot;/&gt;&lt;property id=&quot;20307&quot; value=&quot;278&quot;/&gt;&lt;/object&gt;&lt;object type=&quot;3&quot; unique_id=&quot;10038&quot;&gt;&lt;property id=&quot;20148&quot; value=&quot;5&quot;/&gt;&lt;property id=&quot;20300&quot; value=&quot;Slide 3&quot;/&gt;&lt;property id=&quot;20307&quot; value=&quot;265&quot;/&gt;&lt;/object&gt;&lt;object type=&quot;3&quot; unique_id=&quot;10039&quot;&gt;&lt;property id=&quot;20148&quot; value=&quot;5&quot;/&gt;&lt;property id=&quot;20300&quot; value=&quot;Slide 4&quot;/&gt;&lt;property id=&quot;20307&quot; value=&quot;266&quot;/&gt;&lt;/object&gt;&lt;object type=&quot;3&quot; unique_id=&quot;10040&quot;&gt;&lt;property id=&quot;20148&quot; value=&quot;5&quot;/&gt;&lt;property id=&quot;20300&quot; value=&quot;Slide 8&quot;/&gt;&lt;property id=&quot;20307&quot; value=&quot;267&quot;/&gt;&lt;/object&gt;&lt;object type=&quot;3&quot; unique_id=&quot;10041&quot;&gt;&lt;property id=&quot;20148&quot; value=&quot;5&quot;/&gt;&lt;property id=&quot;20300&quot; value=&quot;Slide 9&quot;/&gt;&lt;property id=&quot;20307&quot; value=&quot;268&quot;/&gt;&lt;/object&gt;&lt;object type=&quot;3&quot; unique_id=&quot;10042&quot;&gt;&lt;property id=&quot;20148&quot; value=&quot;5&quot;/&gt;&lt;property id=&quot;20300&quot; value=&quot;Slide 10&quot;/&gt;&lt;property id=&quot;20307&quot; value=&quot;269&quot;/&gt;&lt;/object&gt;&lt;object type=&quot;3&quot; unique_id=&quot;10043&quot;&gt;&lt;property id=&quot;20148&quot; value=&quot;5&quot;/&gt;&lt;property id=&quot;20300&quot; value=&quot;Slide 11&quot;/&gt;&lt;property id=&quot;20307&quot; value=&quot;270&quot;/&gt;&lt;/object&gt;&lt;object type=&quot;3&quot; unique_id=&quot;10044&quot;&gt;&lt;property id=&quot;20148&quot; value=&quot;5&quot;/&gt;&lt;property id=&quot;20300&quot; value=&quot;Slide 12&quot;/&gt;&lt;property id=&quot;20307&quot; value=&quot;271&quot;/&gt;&lt;/object&gt;&lt;object type=&quot;3&quot; unique_id=&quot;10045&quot;&gt;&lt;property id=&quot;20148&quot; value=&quot;5&quot;/&gt;&lt;property id=&quot;20300&quot; value=&quot;Slide 13&quot;/&gt;&lt;property id=&quot;20307&quot; value=&quot;272&quot;/&gt;&lt;/object&gt;&lt;object type=&quot;3&quot; unique_id=&quot;10046&quot;&gt;&lt;property id=&quot;20148&quot; value=&quot;5&quot;/&gt;&lt;property id=&quot;20300&quot; value=&quot;Slide 15&quot;/&gt;&lt;property id=&quot;20307&quot; value=&quot;274&quot;/&gt;&lt;/object&gt;&lt;object type=&quot;3&quot; unique_id=&quot;10453&quot;&gt;&lt;property id=&quot;20148&quot; value=&quot;5&quot;/&gt;&lt;property id=&quot;20300&quot; value=&quot;Slide 5&quot;/&gt;&lt;property id=&quot;20307&quot; value=&quot;279&quot;/&gt;&lt;/object&gt;&lt;object type=&quot;3&quot; unique_id=&quot;10454&quot;&gt;&lt;property id=&quot;20148&quot; value=&quot;5&quot;/&gt;&lt;property id=&quot;20300&quot; value=&quot;Slide 6&quot;/&gt;&lt;property id=&quot;20307&quot; value=&quot;280&quot;/&gt;&lt;/object&gt;&lt;object type=&quot;3&quot; unique_id=&quot;10455&quot;&gt;&lt;property id=&quot;20148&quot; value=&quot;5&quot;/&gt;&lt;property id=&quot;20300&quot; value=&quot;Slide 7&quot;/&gt;&lt;property id=&quot;20307&quot; value=&quot;281&quot;/&gt;&lt;/object&gt;&lt;object type=&quot;3&quot; unique_id=&quot;10456&quot;&gt;&lt;property id=&quot;20148&quot; value=&quot;5&quot;/&gt;&lt;property id=&quot;20300&quot; value=&quot;Slide 14&quot;/&gt;&lt;property id=&quot;20307&quot; value=&quot;282&quot;/&gt;&lt;/object&gt;&lt;object type=&quot;3&quot; unique_id=&quot;10457&quot;&gt;&lt;property id=&quot;20148&quot; value=&quot;5&quot;/&gt;&lt;property id=&quot;20300&quot; value=&quot;Slide 16&quot;/&gt;&lt;property id=&quot;20307&quot; value=&quot;283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7|7.7|4.5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|5.3|26.9|3.7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229</Words>
  <Application>Microsoft Office PowerPoint</Application>
  <PresentationFormat>On-screen Show (16:9)</PresentationFormat>
  <Paragraphs>28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Arial</vt:lpstr>
      <vt:lpstr>Lato</vt:lpstr>
      <vt:lpstr>iCiel Panton Black</vt:lpstr>
      <vt:lpstr>Office Theme</vt:lpstr>
      <vt:lpstr>CHỦ ĐỀ 4: THỰC VẬT VÀ  ĐỘNG VẬT  Bài 18: Chăm sóc và bảo vệ vật nuôi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Microsoft account</cp:lastModifiedBy>
  <cp:revision>109</cp:revision>
  <dcterms:created xsi:type="dcterms:W3CDTF">2020-04-28T02:36:50Z</dcterms:created>
  <dcterms:modified xsi:type="dcterms:W3CDTF">2023-02-11T03:40:45Z</dcterms:modified>
</cp:coreProperties>
</file>