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</p:sldMasterIdLst>
  <p:notesMasterIdLst>
    <p:notesMasterId r:id="rId14"/>
  </p:notesMasterIdLst>
  <p:sldIdLst>
    <p:sldId id="355" r:id="rId5"/>
    <p:sldId id="356" r:id="rId6"/>
    <p:sldId id="282" r:id="rId7"/>
    <p:sldId id="342" r:id="rId8"/>
    <p:sldId id="343" r:id="rId9"/>
    <p:sldId id="345" r:id="rId10"/>
    <p:sldId id="347" r:id="rId11"/>
    <p:sldId id="349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CC00FF"/>
    <a:srgbClr val="985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Kiểu Trung bình 2 - Màu chủ đề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Kiểu Trung bình 2 - Màu chủ đề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7" d="100"/>
          <a:sy n="67" d="100"/>
        </p:scale>
        <p:origin x="2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65E9D-174A-49F9-A670-E4781EC458C3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DA2FF-0C59-4376-966B-0679955B3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84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CD13B-7EBF-46B2-92D8-D0BEA0D04D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731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6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6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9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BIG TITLE OPENING 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6915616" y="2886133"/>
            <a:ext cx="3747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5B72B7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5B72B7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64587" y="205567"/>
            <a:ext cx="9098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Passion One"/>
              <a:buNone/>
              <a:defRPr sz="600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93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50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70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74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67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36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77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6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9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39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65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75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82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3A20B-B58A-42F7-8949-B59BB679F7C9}" type="datetimeFigureOut">
              <a:rPr lang="zh-CN" altLang="en-US"/>
              <a:pPr>
                <a:defRPr/>
              </a:pPr>
              <a:t>2023/2/11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8A8DB-6C6E-4F97-A17F-D6A69C67D4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259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4DBBB-98AC-49B3-A9F3-F50F9215CB91}" type="datetimeFigureOut">
              <a:rPr lang="zh-CN" altLang="en-US"/>
              <a:pPr>
                <a:defRPr/>
              </a:pPr>
              <a:t>2023/2/11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D406E-A6EC-43B8-94A7-90B884715E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387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08AA1-A8E7-430E-B685-BF836DB9E4F4}" type="datetimeFigureOut">
              <a:rPr lang="zh-CN" altLang="en-US"/>
              <a:pPr>
                <a:defRPr/>
              </a:pPr>
              <a:t>2023/2/11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088B0-2083-4DCE-A673-32D5912C25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482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949330"/>
            <a:ext cx="5391149" cy="519271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3" y="949330"/>
            <a:ext cx="5391151" cy="519271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366F8-30F9-402B-B845-9C74BF74E69E}" type="datetimeFigureOut">
              <a:rPr lang="zh-CN" altLang="en-US"/>
              <a:pPr>
                <a:defRPr/>
              </a:pPr>
              <a:t>2023/2/11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A7CB1-7EE7-4E99-8007-3ED7C17573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674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16EBF-E3F1-43EA-AA43-CA9CD2A63BFF}" type="datetimeFigureOut">
              <a:rPr lang="zh-CN" altLang="en-US"/>
              <a:pPr>
                <a:defRPr/>
              </a:pPr>
              <a:t>2023/2/11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DD023-F101-4BB4-A21B-BCC1D10B59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879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B3C3D-65FB-4ADD-9751-5D66ADAA1005}" type="datetimeFigureOut">
              <a:rPr lang="zh-CN" altLang="en-US"/>
              <a:pPr>
                <a:defRPr/>
              </a:pPr>
              <a:t>2023/2/11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49BAE-E2CB-4A41-8B26-CF6EF73564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10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C824C-0DBE-485F-82B5-BB538A469A65}" type="datetimeFigureOut">
              <a:rPr lang="zh-CN" altLang="en-US"/>
              <a:pPr>
                <a:defRPr/>
              </a:pPr>
              <a:t>2023/2/11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2ABBA-2F70-4158-8C69-00960C8240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7717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4F5F3-CBF6-4FD6-AC79-950BD613148C}" type="datetimeFigureOut">
              <a:rPr lang="zh-CN" altLang="en-US"/>
              <a:pPr>
                <a:defRPr/>
              </a:pPr>
              <a:t>2023/2/11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30DE-1060-4955-A850-56CAEF7662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34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C6B40-D4A0-4AEC-95B1-81B4D056507F}" type="datetimeFigureOut">
              <a:rPr lang="zh-CN" altLang="en-US"/>
              <a:pPr>
                <a:defRPr/>
              </a:pPr>
              <a:t>2023/2/11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80C91-5F78-4C66-9B74-A2650D51DA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823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23ABA-A0F5-4CF5-BFCE-1A5417682B96}" type="datetimeFigureOut">
              <a:rPr lang="zh-CN" altLang="en-US"/>
              <a:pPr>
                <a:defRPr/>
              </a:pPr>
              <a:t>2023/2/11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43FAD-AD11-4385-9952-6A8AC55A4B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272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3" y="101600"/>
            <a:ext cx="2749551" cy="6040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4" y="101600"/>
            <a:ext cx="8045449" cy="6040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DC42C-4A68-46C4-9A11-72A2EBCB5DC6}" type="datetimeFigureOut">
              <a:rPr lang="zh-CN" altLang="en-US"/>
              <a:pPr>
                <a:defRPr/>
              </a:pPr>
              <a:t>2023/2/11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05CEA-9904-4296-86CE-440517985A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947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FE433-C62B-4580-ABFE-89B92B03E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1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65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58153" y="3334871"/>
            <a:ext cx="1089212" cy="133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0273552" y="2252383"/>
            <a:ext cx="1156447" cy="216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7292788" y="4666129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5204011" y="1810872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7292787" y="1670798"/>
            <a:ext cx="1156447" cy="58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087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42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847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8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01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61293"/>
      </p:ext>
    </p:extLst>
  </p:cSld>
  <p:clrMapOvr>
    <a:masterClrMapping/>
  </p:clrMapOvr>
  <p:transition spd="med" advTm="4000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67D606-823C-45F9-AE49-66B054B3147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4F170-04FA-4F30-A505-80D2D38565A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4826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BA3E37-5B3B-41DF-B4D5-D1A661C62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790CF-6C95-4FA3-B0A8-00B4BE65262B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0F91C8-80D0-4276-9A8C-95274019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970E0C-A5A6-4FAD-A1A2-DDCE2E671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81DE2-0C54-4AAC-8704-4CF67BF5E5E9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92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9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7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6.jpg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7117D-DA69-4435-BF3B-61BEA066EEB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7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4C84B-3A38-4A2D-BF5C-24BD7721B8D0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7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2" b="11852"/>
          <a:stretch>
            <a:fillRect/>
          </a:stretch>
        </p:blipFill>
        <p:spPr bwMode="auto">
          <a:xfrm>
            <a:off x="0" y="720727"/>
            <a:ext cx="12190413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矩形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2057" name="矩形 7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3">
                <a:solidFill>
                  <a:srgbClr val="FFFFFF"/>
                </a:solidFill>
                <a:latin typeface="+mn-lt"/>
                <a:ea typeface="幼圆" pitchFamily="1" charset="-122"/>
              </a:endParaRPr>
            </a:p>
          </p:txBody>
        </p:sp>
      </p:grpSp>
      <p:sp>
        <p:nvSpPr>
          <p:cNvPr id="2052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1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053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1" y="949327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1032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2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fld id="{5F68A777-3017-47B8-BAFF-488E6D63B39F}" type="datetimeFigureOut">
              <a:rPr lang="zh-CN" altLang="en-US"/>
              <a:pPr>
                <a:defRPr/>
              </a:pPr>
              <a:t>2023/2/11</a:t>
            </a:fld>
            <a:endParaRPr lang="zh-CN" altLang="en-US"/>
          </a:p>
        </p:txBody>
      </p:sp>
      <p:sp>
        <p:nvSpPr>
          <p:cNvPr id="1033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2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4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2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75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BE0BAAA0-C07E-4824-99F8-0FFD31FEC4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68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25717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5143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77152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250031" indent="-250031" algn="just" rtl="0" eaLnBrk="0" fontAlgn="base" hangingPunct="0">
        <a:lnSpc>
          <a:spcPct val="110000"/>
        </a:lnSpc>
        <a:spcBef>
          <a:spcPts val="1013"/>
        </a:spcBef>
        <a:spcAft>
          <a:spcPct val="0"/>
        </a:spcAft>
        <a:buClr>
          <a:srgbClr val="963B22"/>
        </a:buClr>
        <a:buSzPct val="80000"/>
        <a:buBlip>
          <a:blip r:embed="rId17"/>
        </a:buBlip>
        <a:defRPr sz="1125">
          <a:solidFill>
            <a:srgbClr val="8B8E2E"/>
          </a:solidFill>
          <a:latin typeface="+mn-lt"/>
          <a:ea typeface="+mn-ea"/>
          <a:cs typeface="+mn-cs"/>
        </a:defRPr>
      </a:lvl1pPr>
      <a:lvl2pPr marL="250031" indent="-250031" algn="just" rtl="0" eaLnBrk="0" fontAlgn="base" hangingPunct="0">
        <a:lnSpc>
          <a:spcPct val="130000"/>
        </a:lnSpc>
        <a:spcBef>
          <a:spcPct val="0"/>
        </a:spcBef>
        <a:spcAft>
          <a:spcPts val="338"/>
        </a:spcAft>
        <a:buClr>
          <a:srgbClr val="B1D19B"/>
        </a:buClr>
        <a:buFont typeface="幼圆"/>
        <a:buChar char=" "/>
        <a:defRPr sz="9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642938" indent="-128588" algn="l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900113" indent="-128588" algn="l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1157288" indent="-128588" algn="l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1414463" indent="-128588" algn="l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1671638" indent="-128588" algn="l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1928813" indent="-128588" algn="l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2185988" indent="-128588" algn="l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19435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78206" y="1086249"/>
            <a:ext cx="8592417" cy="44019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tự</a:t>
            </a:r>
            <a:r>
              <a:rPr kumimoji="0" lang="en-US" sz="44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nhiên và xã hội</a:t>
            </a:r>
          </a:p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Chủ </a:t>
            </a:r>
            <a:r>
              <a:rPr kumimoji="0" lang="en-US" sz="4400" b="1" i="0" u="none" strike="noStrike" kern="1200" cap="none" spc="0" normalizeH="0" baseline="0" noProof="0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đề</a:t>
            </a:r>
            <a:r>
              <a:rPr kumimoji="0" lang="en-US" sz="4400" b="1" i="0" u="none" strike="noStrike" kern="1200" cap="none" spc="0" normalizeH="0" baseline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4: </a:t>
            </a:r>
            <a:r>
              <a:rPr kumimoji="0" lang="en-US" sz="4400" b="1" i="0" u="none" strike="noStrike" kern="1200" cap="none" spc="0" normalizeH="0" baseline="0" noProof="0" dirty="0" err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Thực</a:t>
            </a:r>
            <a:r>
              <a:rPr kumimoji="0" lang="en-US" sz="4400" b="1" i="0" u="none" strike="noStrike" kern="1200" cap="none" spc="0" normalizeH="0" noProof="0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vật</a:t>
            </a:r>
            <a:r>
              <a:rPr kumimoji="0" lang="en-US" sz="4400" b="1" i="0" u="none" strike="noStrike" kern="1200" cap="none" spc="0" normalizeH="0" noProof="0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và</a:t>
            </a:r>
            <a:r>
              <a:rPr kumimoji="0" lang="en-US" sz="4400" b="1" i="0" u="none" strike="noStrike" kern="1200" cap="none" spc="0" normalizeH="0" noProof="0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động</a:t>
            </a:r>
            <a:r>
              <a:rPr kumimoji="0" lang="en-US" sz="4400" b="1" i="0" u="none" strike="noStrike" kern="1200" cap="none" spc="0" normalizeH="0" noProof="0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vật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字魂59号-创粗黑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19: </a:t>
            </a:r>
            <a:r>
              <a:rPr kumimoji="0" lang="en-US" sz="4400" b="1" i="0" u="none" strike="noStrike" kern="1200" cap="none" spc="0" normalizeH="0" baseline="0" noProof="0" dirty="0" err="1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Ôn</a:t>
            </a:r>
            <a:r>
              <a:rPr kumimoji="0" lang="en-US" sz="4400" b="1" i="0" u="none" strike="noStrike" kern="1200" cap="none" spc="0" normalizeH="0" baseline="0" noProof="0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endParaRPr kumimoji="0" lang="en-US" sz="4400" b="1" i="0" u="none" strike="noStrike" kern="1200" cap="none" spc="0" normalizeH="0" baseline="0" noProof="0" dirty="0" smtClean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字魂59号-创粗黑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Chủ</a:t>
            </a:r>
            <a:r>
              <a:rPr kumimoji="0" lang="en-US" sz="4400" b="1" i="0" u="none" strike="noStrike" kern="1200" cap="none" spc="0" normalizeH="0" noProof="0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đề</a:t>
            </a:r>
            <a:r>
              <a:rPr kumimoji="0" lang="en-US" sz="4400" b="1" i="0" u="none" strike="noStrike" kern="1200" cap="none" spc="0" normalizeH="0" noProof="0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Thực</a:t>
            </a:r>
            <a:r>
              <a:rPr kumimoji="0" lang="en-US" sz="4400" b="1" i="0" u="none" strike="noStrike" kern="1200" cap="none" spc="0" normalizeH="0" noProof="0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vật</a:t>
            </a:r>
            <a:r>
              <a:rPr kumimoji="0" lang="en-US" sz="4400" b="1" i="0" u="none" strike="noStrike" kern="1200" cap="none" spc="0" normalizeH="0" noProof="0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và</a:t>
            </a:r>
            <a:r>
              <a:rPr kumimoji="0" lang="en-US" sz="4400" b="1" i="0" u="none" strike="noStrike" kern="1200" cap="none" spc="0" normalizeH="0" noProof="0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động</a:t>
            </a:r>
            <a:r>
              <a:rPr kumimoji="0" lang="en-US" sz="4400" b="1" i="0" u="none" strike="noStrike" kern="1200" cap="none" spc="0" normalizeH="0" noProof="0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vật</a:t>
            </a:r>
            <a:endParaRPr kumimoji="0" lang="en-US" sz="4400" b="1" i="0" u="none" strike="noStrike" kern="1200" cap="none" spc="0" normalizeH="0" noProof="0" dirty="0" smtClean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字魂59号-创粗黑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baseline="0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                </a:t>
            </a:r>
            <a:r>
              <a:rPr lang="en-US" sz="3600" b="1" i="1" baseline="0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(</a:t>
            </a:r>
            <a:r>
              <a:rPr lang="en-US" sz="3600" b="1" i="1" baseline="0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Tiết</a:t>
            </a:r>
            <a:r>
              <a:rPr lang="en-US" sz="3600" b="1" i="1" baseline="0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1)</a:t>
            </a:r>
            <a:endParaRPr kumimoji="0" lang="en-US" sz="3600" b="1" i="1" u="none" strike="noStrike" kern="1200" cap="none" spc="0" normalizeH="0" baseline="0" noProof="0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字魂59号-创粗黑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962968-F935-4678-991B-74920D7C2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373" y="655767"/>
            <a:ext cx="1188698" cy="1669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3496996-B1F7-421F-9C34-FFDCBE780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0" b="94377" l="9949" r="93367">
                        <a14:foregroundMark x1="61224" y1="76039" x2="61224" y2="76039"/>
                        <a14:foregroundMark x1="56633" y1="56235" x2="63776" y2="904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421" y="2325695"/>
            <a:ext cx="2226550" cy="23231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030AC6D-A593-48D1-9A09-758C5D03C9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01" b="96822" l="4847" r="79847">
                        <a14:foregroundMark x1="9439" y1="43276" x2="18367" y2="56235"/>
                        <a14:foregroundMark x1="17857" y1="39853" x2="22449" y2="61125"/>
                        <a14:foregroundMark x1="25510" y1="51345" x2="20408" y2="64059"/>
                        <a14:foregroundMark x1="13010" y1="66504" x2="8418" y2="89976"/>
                        <a14:foregroundMark x1="40051" y1="69193" x2="43622" y2="91443"/>
                        <a14:foregroundMark x1="51786" y1="73105" x2="45153" y2="88998"/>
                        <a14:foregroundMark x1="60714" y1="78973" x2="63776" y2="919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9600" y="4355811"/>
            <a:ext cx="2389839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7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8000"/>
    </mc:Choice>
    <mc:Fallback xmlns="">
      <p:transition advClick="0" advTm="18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19800" cy="693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0"/>
            <a:ext cx="6172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58808"/>
      </p:ext>
    </p:extLst>
  </p:cSld>
  <p:clrMapOvr>
    <a:masterClrMapping/>
  </p:clrMapOvr>
  <p:transition spd="med" advClick="0" advTm="20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12E59D9A-428D-4C35-B3EA-9DB5182EB117}"/>
              </a:ext>
            </a:extLst>
          </p:cNvPr>
          <p:cNvSpPr txBox="1"/>
          <p:nvPr/>
        </p:nvSpPr>
        <p:spPr>
          <a:xfrm>
            <a:off x="1676400" y="914400"/>
            <a:ext cx="578097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 err="1" smtClean="0">
                <a:ln/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8000" b="1" dirty="0" smtClean="0">
                <a:ln/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b="1" dirty="0" err="1" smtClean="0">
                <a:ln/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lang="en-US" sz="8000" b="1" dirty="0">
              <a:ln/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44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">
        <p14:pan dir="u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4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3000">
        <p14:pan dir="u"/>
      </p:transition>
    </mc:Choice>
    <mc:Fallback xmlns="">
      <p:transition spd="slow" advClick="0" advTm="2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"/>
            <a:ext cx="3810000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7214"/>
            <a:ext cx="3685904" cy="30969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21969"/>
            <a:ext cx="4158344" cy="3103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" y="3398569"/>
            <a:ext cx="3790406" cy="3437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398569"/>
            <a:ext cx="3685904" cy="3437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398569"/>
            <a:ext cx="4143104" cy="3437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209800" y="2362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110048" y="2298984"/>
            <a:ext cx="699952" cy="6999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086600" y="2298984"/>
            <a:ext cx="699952" cy="6999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1444152" y="2424248"/>
            <a:ext cx="699952" cy="6999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110048" y="6019800"/>
            <a:ext cx="699952" cy="6999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086600" y="6019800"/>
            <a:ext cx="699952" cy="6999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1353800" y="6019800"/>
            <a:ext cx="699952" cy="6999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6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29000">
        <p14:pan dir="u"/>
      </p:transition>
    </mc:Choice>
    <mc:Fallback xmlns="">
      <p:transition spd="slow" advClick="0" advTm="12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12E59D9A-428D-4C35-B3EA-9DB5182EB117}"/>
              </a:ext>
            </a:extLst>
          </p:cNvPr>
          <p:cNvSpPr txBox="1"/>
          <p:nvPr/>
        </p:nvSpPr>
        <p:spPr>
          <a:xfrm>
            <a:off x="1676400" y="914400"/>
            <a:ext cx="578097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</a:t>
            </a:r>
            <a:r>
              <a:rPr kumimoji="0" lang="en-US" sz="8000" b="1" i="0" u="none" strike="noStrike" kern="1200" cap="none" spc="0" normalizeH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63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">
        <p14:pan dir="u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25" y="-3487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1" t="18889" r="21097" b="13333"/>
          <a:stretch/>
        </p:blipFill>
        <p:spPr>
          <a:xfrm>
            <a:off x="3352800" y="1462018"/>
            <a:ext cx="5455249" cy="46482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74226" y="140363"/>
            <a:ext cx="5843548" cy="862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/>
              <a:t>Cùng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hoàn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thành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sơ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đồ</a:t>
            </a:r>
            <a:endParaRPr lang="en-US" sz="4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1023" y="673088"/>
            <a:ext cx="2514600" cy="685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RỄ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1023" y="1435088"/>
            <a:ext cx="2514600" cy="685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THÂN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341" y="2197088"/>
            <a:ext cx="2514600" cy="685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LÁ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341" y="2950379"/>
            <a:ext cx="2514600" cy="685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HOA VÀ QUẢ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617" y="4207328"/>
            <a:ext cx="2514600" cy="108421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KHÔNG CHẠM VÀO GAI NHỌN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0" y="5362301"/>
            <a:ext cx="2514600" cy="108421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KHÔNG CHẠM VÀO CÂY CÓ ĐỘC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551126" y="52127"/>
            <a:ext cx="2514600" cy="6564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LẤY BÓNG MÁT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572897" y="762000"/>
            <a:ext cx="2514600" cy="6564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LÀM CẢNH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572898" y="1497877"/>
            <a:ext cx="2514600" cy="6564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LÀM THỨC ĂN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607732" y="2209672"/>
            <a:ext cx="2514600" cy="6564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LẤY GỖ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607732" y="2965075"/>
            <a:ext cx="2514600" cy="6564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LÀM THUỐC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630593" y="3886200"/>
            <a:ext cx="2514600" cy="65640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TƯỚI NƯỚC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630593" y="4548595"/>
            <a:ext cx="2514600" cy="65640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BẮT SÂU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641479" y="5284398"/>
            <a:ext cx="2514600" cy="65640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VUN ĐẤT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667605" y="6020202"/>
            <a:ext cx="2514600" cy="65640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NHẶT CỎ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565217" y="1002636"/>
            <a:ext cx="865687" cy="15119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491939" y="1905000"/>
            <a:ext cx="932131" cy="609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558270" y="2438400"/>
            <a:ext cx="869676" cy="421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592815" y="2480503"/>
            <a:ext cx="836185" cy="6946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2524842" y="4876800"/>
            <a:ext cx="94920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2491939" y="4953000"/>
            <a:ext cx="982109" cy="9821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8808049" y="140363"/>
            <a:ext cx="708242" cy="2627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1" idx="1"/>
          </p:cNvCxnSpPr>
          <p:nvPr/>
        </p:nvCxnSpPr>
        <p:spPr>
          <a:xfrm flipV="1">
            <a:off x="8789150" y="1090205"/>
            <a:ext cx="783747" cy="17542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8789150" y="1905000"/>
            <a:ext cx="783747" cy="9394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8816758" y="2669621"/>
            <a:ext cx="733685" cy="1582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24" idx="1"/>
          </p:cNvCxnSpPr>
          <p:nvPr/>
        </p:nvCxnSpPr>
        <p:spPr>
          <a:xfrm>
            <a:off x="8808049" y="2834496"/>
            <a:ext cx="799683" cy="4587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8808049" y="4145405"/>
            <a:ext cx="822544" cy="6623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26" idx="1"/>
          </p:cNvCxnSpPr>
          <p:nvPr/>
        </p:nvCxnSpPr>
        <p:spPr>
          <a:xfrm>
            <a:off x="8816758" y="4839544"/>
            <a:ext cx="813835" cy="3725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8771709" y="4807800"/>
            <a:ext cx="813835" cy="6169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8763000" y="4815001"/>
            <a:ext cx="859556" cy="14644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51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9000">
        <p14:pan dir="u"/>
      </p:transition>
    </mc:Choice>
    <mc:Fallback xmlns="">
      <p:transition spd="slow" advClick="0" advTm="5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5" t="13917" r="28030" b="14253"/>
          <a:stretch/>
        </p:blipFill>
        <p:spPr>
          <a:xfrm>
            <a:off x="3505200" y="1750693"/>
            <a:ext cx="4388434" cy="304800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6200" y="419100"/>
            <a:ext cx="25908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ĐẦU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" y="1366701"/>
            <a:ext cx="25908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THÂN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" y="2316480"/>
            <a:ext cx="2590800" cy="11125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CƠ QUAN DI CHUYỂN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374" y="4460829"/>
            <a:ext cx="2590800" cy="168538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KHÔNG ĐỂ VẬT CÀO, CẮN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220200" y="419100"/>
            <a:ext cx="2895600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LÀM THỨC ĂN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37617" y="1361258"/>
            <a:ext cx="2895600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LẤY SỨC KÉO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20200" y="2209800"/>
            <a:ext cx="2895600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LÀM CẢNH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220200" y="3534318"/>
            <a:ext cx="2895600" cy="685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</a:rPr>
              <a:t>YÊU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QUÝ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220200" y="4377008"/>
            <a:ext cx="2895600" cy="685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</a:rPr>
              <a:t>CHĂM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SÓC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220200" y="5274604"/>
            <a:ext cx="2895600" cy="685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BẢO VỆ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59534" y="161538"/>
            <a:ext cx="4708910" cy="943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Cùng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hoàn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thành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sơ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đồ</a:t>
            </a:r>
            <a:endParaRPr lang="en-US" sz="3600" b="1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2666998" y="852751"/>
            <a:ext cx="838202" cy="11943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2667000" y="1828800"/>
            <a:ext cx="838200" cy="2182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666998" y="2047058"/>
            <a:ext cx="838202" cy="8485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702857" y="3871366"/>
            <a:ext cx="838202" cy="8485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893634" y="781839"/>
            <a:ext cx="1250366" cy="14279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7893634" y="1828800"/>
            <a:ext cx="1285200" cy="381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11" idx="1"/>
          </p:cNvCxnSpPr>
          <p:nvPr/>
        </p:nvCxnSpPr>
        <p:spPr>
          <a:xfrm>
            <a:off x="7893634" y="2259726"/>
            <a:ext cx="1326566" cy="2929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893634" y="3778766"/>
            <a:ext cx="12852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893634" y="3829655"/>
            <a:ext cx="1285200" cy="6244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849620" y="3778766"/>
            <a:ext cx="1264517" cy="17461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01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47000">
        <p14:pan dir="u"/>
      </p:transition>
    </mc:Choice>
    <mc:Fallback xmlns="">
      <p:transition spd="slow" advClick="0" advTm="4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95600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6600" b="1" dirty="0">
                <a:solidFill>
                  <a:srgbClr val="FF0000"/>
                </a:solidFill>
              </a:rPr>
              <a:t>Chào tạm biệt các con</a:t>
            </a:r>
            <a:r>
              <a:rPr lang="en-US" sz="66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2087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000120140530B01PPBG">
  <a:themeElements>
    <a:clrScheme name="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yc5z0bce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2203</TotalTime>
  <Words>121</Words>
  <Application>Microsoft Office PowerPoint</Application>
  <PresentationFormat>Widescreen</PresentationFormat>
  <Paragraphs>42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Microsoft YaHei</vt:lpstr>
      <vt:lpstr>Arial</vt:lpstr>
      <vt:lpstr>Arial Black</vt:lpstr>
      <vt:lpstr>Calibri</vt:lpstr>
      <vt:lpstr>Oswald Regular</vt:lpstr>
      <vt:lpstr>Passion One</vt:lpstr>
      <vt:lpstr>Tahoma</vt:lpstr>
      <vt:lpstr>幼圆</vt:lpstr>
      <vt:lpstr>字魂59号-创粗黑</vt:lpstr>
      <vt:lpstr>等线</vt:lpstr>
      <vt:lpstr>Office Theme</vt:lpstr>
      <vt:lpstr>1_Office Theme</vt:lpstr>
      <vt:lpstr>A000120140530B01PPBG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NB</dc:creator>
  <cp:lastModifiedBy>Microsoft account</cp:lastModifiedBy>
  <cp:revision>134</cp:revision>
  <dcterms:created xsi:type="dcterms:W3CDTF">2020-10-02T09:24:27Z</dcterms:created>
  <dcterms:modified xsi:type="dcterms:W3CDTF">2023-02-11T03:54:25Z</dcterms:modified>
</cp:coreProperties>
</file>