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  <p:sldMasterId id="2147483667" r:id="rId3"/>
  </p:sldMasterIdLst>
  <p:notesMasterIdLst>
    <p:notesMasterId r:id="rId30"/>
  </p:notesMasterIdLst>
  <p:handoutMasterIdLst>
    <p:handoutMasterId r:id="rId31"/>
  </p:handoutMasterIdLst>
  <p:sldIdLst>
    <p:sldId id="454" r:id="rId4"/>
    <p:sldId id="359" r:id="rId5"/>
    <p:sldId id="415" r:id="rId6"/>
    <p:sldId id="429" r:id="rId7"/>
    <p:sldId id="322" r:id="rId8"/>
    <p:sldId id="447" r:id="rId9"/>
    <p:sldId id="452" r:id="rId10"/>
    <p:sldId id="431" r:id="rId11"/>
    <p:sldId id="427" r:id="rId12"/>
    <p:sldId id="446" r:id="rId13"/>
    <p:sldId id="443" r:id="rId14"/>
    <p:sldId id="444" r:id="rId15"/>
    <p:sldId id="432" r:id="rId16"/>
    <p:sldId id="433" r:id="rId17"/>
    <p:sldId id="434" r:id="rId18"/>
    <p:sldId id="453" r:id="rId19"/>
    <p:sldId id="404" r:id="rId20"/>
    <p:sldId id="436" r:id="rId21"/>
    <p:sldId id="439" r:id="rId22"/>
    <p:sldId id="442" r:id="rId23"/>
    <p:sldId id="418" r:id="rId24"/>
    <p:sldId id="451" r:id="rId25"/>
    <p:sldId id="402" r:id="rId26"/>
    <p:sldId id="419" r:id="rId27"/>
    <p:sldId id="455" r:id="rId28"/>
    <p:sldId id="422" r:id="rId29"/>
  </p:sldIdLst>
  <p:sldSz cx="9144000" cy="5143500" type="screen16x9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CC"/>
    <a:srgbClr val="0066FF"/>
    <a:srgbClr val="0000FF"/>
    <a:srgbClr val="CCECFF"/>
    <a:srgbClr val="99CCFF"/>
    <a:srgbClr val="FF6600"/>
    <a:srgbClr val="EA7EA3"/>
    <a:srgbClr val="F1CF15"/>
    <a:srgbClr val="F6D857"/>
    <a:srgbClr val="F6E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 varScale="1">
        <p:scale>
          <a:sx n="116" d="100"/>
          <a:sy n="116" d="100"/>
        </p:scale>
        <p:origin x="662" y="77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2023/2/9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2023/2/9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97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597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47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127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02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731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346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99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1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516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237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5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08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0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40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70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7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8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1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1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4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5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78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505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60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81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2023/2/9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38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7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8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3.jpe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5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5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80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19517" y="1676813"/>
            <a:ext cx="3697464" cy="10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3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3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14300" y="-304694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02898" y="1735800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51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36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THẦY, CÔ GIÁO VÀ CÁC EM </a:t>
            </a:r>
          </a:p>
          <a:p>
            <a:pPr marL="0" marR="0" lvl="0" indent="0" algn="ctr" defTabSz="109451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36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454" y="-51728"/>
            <a:ext cx="7042147" cy="39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3058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7314" y="2723338"/>
            <a:ext cx="5953260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5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77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9985" y="411510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uya</a:t>
            </a:r>
            <a:endParaRPr lang="en-US" sz="4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4607" y="1419622"/>
            <a:ext cx="261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uýp</a:t>
            </a:r>
            <a:r>
              <a:rPr lang="en-US" sz="4000" dirty="0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thuốc</a:t>
            </a:r>
            <a:endParaRPr lang="en-US" sz="4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2427734"/>
            <a:ext cx="3175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uỳnh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uỵch</a:t>
            </a:r>
            <a:endParaRPr lang="en-US" sz="4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3435846"/>
            <a:ext cx="3175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khúc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uỷu</a:t>
            </a:r>
            <a:endParaRPr lang="en-US" sz="4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005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3723878"/>
            <a:ext cx="3575298" cy="857250"/>
          </a:xfrm>
        </p:spPr>
        <p:txBody>
          <a:bodyPr>
            <a:norm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4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thuốc</a:t>
            </a:r>
            <a:endParaRPr lang="en-US" sz="4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20" y="172551"/>
            <a:ext cx="5000625" cy="3336131"/>
          </a:xfrm>
        </p:spPr>
      </p:pic>
    </p:spTree>
    <p:extLst>
      <p:ext uri="{BB962C8B-B14F-4D97-AF65-F5344CB8AC3E}">
        <p14:creationId xmlns:p14="http://schemas.microsoft.com/office/powerpoint/2010/main" val="29703256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3667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4252085"/>
            <a:ext cx="3274690" cy="857250"/>
          </a:xfrm>
        </p:spPr>
        <p:txBody>
          <a:bodyPr>
            <a:norm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4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trùng</a:t>
            </a:r>
            <a:endParaRPr lang="en-US" sz="4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01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60" y="-65767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ưu đồ: Đường kết nối 8"/>
          <p:cNvSpPr/>
          <p:nvPr/>
        </p:nvSpPr>
        <p:spPr>
          <a:xfrm>
            <a:off x="474420" y="627534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10"/>
          <p:cNvSpPr/>
          <p:nvPr/>
        </p:nvSpPr>
        <p:spPr>
          <a:xfrm>
            <a:off x="6327956" y="627534"/>
            <a:ext cx="271774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1"/>
          <p:cNvSpPr/>
          <p:nvPr/>
        </p:nvSpPr>
        <p:spPr>
          <a:xfrm>
            <a:off x="489666" y="1923678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2"/>
          <p:cNvSpPr/>
          <p:nvPr/>
        </p:nvSpPr>
        <p:spPr>
          <a:xfrm>
            <a:off x="19532" y="2368779"/>
            <a:ext cx="228930" cy="340026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3"/>
          <p:cNvSpPr/>
          <p:nvPr/>
        </p:nvSpPr>
        <p:spPr>
          <a:xfrm>
            <a:off x="7849230" y="2412986"/>
            <a:ext cx="274320" cy="347472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4"/>
          <p:cNvSpPr/>
          <p:nvPr/>
        </p:nvSpPr>
        <p:spPr>
          <a:xfrm>
            <a:off x="825889" y="3269708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504414" y="3672260"/>
            <a:ext cx="274462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94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9582"/>
            <a:ext cx="8352928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3300" b="1" dirty="0">
                <a:solidFill>
                  <a:srgbClr val="00B050"/>
                </a:solidFill>
              </a:rPr>
              <a:t>   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635896" y="1318096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627784" y="2859782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813500" y="2075391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244408" y="2041137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727019" y="1290466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426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556" y="1160264"/>
            <a:ext cx="7992888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211960" y="1419622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567218" y="1424427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109712" y="2176594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151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60" y="-65767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ưu đồ: Đường kết nối 8"/>
          <p:cNvSpPr/>
          <p:nvPr/>
        </p:nvSpPr>
        <p:spPr>
          <a:xfrm>
            <a:off x="474420" y="627534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10"/>
          <p:cNvSpPr/>
          <p:nvPr/>
        </p:nvSpPr>
        <p:spPr>
          <a:xfrm>
            <a:off x="6327956" y="627534"/>
            <a:ext cx="271774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1"/>
          <p:cNvSpPr/>
          <p:nvPr/>
        </p:nvSpPr>
        <p:spPr>
          <a:xfrm>
            <a:off x="489666" y="1923678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2"/>
          <p:cNvSpPr/>
          <p:nvPr/>
        </p:nvSpPr>
        <p:spPr>
          <a:xfrm>
            <a:off x="19532" y="2368779"/>
            <a:ext cx="228930" cy="340026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3"/>
          <p:cNvSpPr/>
          <p:nvPr/>
        </p:nvSpPr>
        <p:spPr>
          <a:xfrm>
            <a:off x="7849230" y="2412986"/>
            <a:ext cx="274320" cy="347472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4"/>
          <p:cNvSpPr/>
          <p:nvPr/>
        </p:nvSpPr>
        <p:spPr>
          <a:xfrm>
            <a:off x="825889" y="3269708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504414" y="3672260"/>
            <a:ext cx="274462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423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9512" y="-65618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11788" y="699542"/>
            <a:ext cx="228600" cy="274320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497060" y="2067694"/>
            <a:ext cx="228600" cy="274320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/>
          <p:cNvSpPr/>
          <p:nvPr/>
        </p:nvSpPr>
        <p:spPr>
          <a:xfrm>
            <a:off x="497060" y="3723878"/>
            <a:ext cx="228600" cy="274320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60" y="-65767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1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856126" y="-110037"/>
            <a:ext cx="1732964" cy="257358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660019" y="1793079"/>
            <a:ext cx="2224648" cy="66749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/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giãn</a:t>
            </a:r>
            <a:endParaRPr 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231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41698" y="1997472"/>
            <a:ext cx="61526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CẢ NHÀ ĐI CHƠI NÚI</a:t>
            </a:r>
          </a:p>
        </p:txBody>
      </p:sp>
      <p:sp>
        <p:nvSpPr>
          <p:cNvPr id="20" name="文本框 89"/>
          <p:cNvSpPr txBox="1"/>
          <p:nvPr/>
        </p:nvSpPr>
        <p:spPr>
          <a:xfrm>
            <a:off x="2743516" y="499834"/>
            <a:ext cx="37664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en-GB" sz="3500" b="1" dirty="0">
                <a:solidFill>
                  <a:srgbClr val="C71E22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ea"/>
              </a:rPr>
              <a:t>MÁI ẤM GIA ĐÌNH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77058" y="1300988"/>
            <a:ext cx="128894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BÀI 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7969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6818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95988" y="1195696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8421"/>
            <a:ext cx="9199179" cy="3672408"/>
          </a:xfrm>
          <a:prstGeom prst="rect">
            <a:avLst/>
          </a:prstGeom>
        </p:spPr>
      </p:pic>
      <p:pic>
        <p:nvPicPr>
          <p:cNvPr id="1026" name="Picture 2" descr="https://lh6.googleusercontent.com/USXG3o2WpDuhKVh2AzlzKgiegYZi1CJoNcbE_qWSmun-copxos5zqwjsAXqA3Wa2HHG1UqEkRvmrnh02NzOGwbPh67gk1XVSXRAo6R3AJE8PXxuWDFFNrIg279EmGBeLB7E-bQH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51870"/>
            <a:ext cx="8280920" cy="14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97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58" y="1198186"/>
            <a:ext cx="8692938" cy="3892889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395536" y="202255"/>
            <a:ext cx="85056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Nam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đâu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431032" y="239617"/>
            <a:ext cx="87129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chuẩn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bị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chuyến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395536" y="195486"/>
            <a:ext cx="8568952" cy="111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c.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đoạn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đường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dốc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khúc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khuỷu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9527" y="195486"/>
            <a:ext cx="87129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Nam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chơi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0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55EBD39A-7773-42FF-B876-D6C6AF556D08}"/>
              </a:ext>
            </a:extLst>
          </p:cNvPr>
          <p:cNvSpPr/>
          <p:nvPr/>
        </p:nvSpPr>
        <p:spPr>
          <a:xfrm>
            <a:off x="231104" y="51470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chuẩn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bị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quần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áo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thức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ăn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uống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tuýp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thuốc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chống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côn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trùng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chuyến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0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FF22B1E0-5B6F-4E2D-A629-7B6EDC62378C}"/>
              </a:ext>
            </a:extLst>
          </p:cNvPr>
          <p:cNvSpPr/>
          <p:nvPr/>
        </p:nvSpPr>
        <p:spPr>
          <a:xfrm>
            <a:off x="261535" y="123478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c.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đoạn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đường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dốc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khúc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khuỷu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cõng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3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0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9" grpId="0"/>
      <p:bldP spid="9" grpId="1"/>
      <p:bldP spid="12" grpId="0"/>
      <p:bldP spid="12" grpId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222422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95988" y="1214474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23457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56240" y="178198"/>
            <a:ext cx="409108" cy="4493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755" y="165881"/>
            <a:ext cx="7734300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Viết vào vở câu trả lời cho câu hỏi c ở mục 3</a:t>
            </a:r>
            <a:endParaRPr lang="en-US" sz="2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8054" y="839335"/>
            <a:ext cx="881129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 đoạn đường dốc và khúc khuỷu, bố phải (…)</a:t>
            </a:r>
            <a:r>
              <a:rPr lang="en-US" sz="3600" b="1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  <a:endParaRPr lang="en-US" sz="36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4" y="1602058"/>
            <a:ext cx="8822627" cy="16076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32678" y="4083918"/>
            <a:ext cx="676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3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350" y="184071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TẠM BIỆT CÁC CON!</a:t>
            </a:r>
          </a:p>
        </p:txBody>
      </p:sp>
    </p:spTree>
    <p:extLst>
      <p:ext uri="{BB962C8B-B14F-4D97-AF65-F5344CB8AC3E}">
        <p14:creationId xmlns:p14="http://schemas.microsoft.com/office/powerpoint/2010/main" val="183525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77" b="56107"/>
          <a:stretch/>
        </p:blipFill>
        <p:spPr>
          <a:xfrm>
            <a:off x="0" y="-1"/>
            <a:ext cx="9144000" cy="514350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691680" y="4155926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gồm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ai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endParaRPr lang="en-US" sz="2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91680" y="4641701"/>
            <a:ext cx="6048672" cy="4857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? </a:t>
            </a:r>
          </a:p>
          <a:p>
            <a:pPr marL="0" indent="0">
              <a:buNone/>
            </a:pPr>
            <a:endParaRPr lang="en-US" sz="26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546"/>
            <a:ext cx="9144000" cy="3744416"/>
          </a:xfrm>
          <a:prstGeom prst="rect">
            <a:avLst/>
          </a:prstGeom>
        </p:spPr>
      </p:pic>
      <p:pic>
        <p:nvPicPr>
          <p:cNvPr id="1026" name="Picture 2" descr="https://lh6.googleusercontent.com/USXG3o2WpDuhKVh2AzlzKgiegYZi1CJoNcbE_qWSmun-copxos5zqwjsAXqA3Wa2HHG1UqEkRvmrnh02NzOGwbPh67gk1XVSXRAo6R3AJE8PXxuWDFFNrIg279EmGBeLB7E-bQH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51870"/>
            <a:ext cx="8280920" cy="14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743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60" y="-65767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58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60" y="-65767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Anh)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6B3782-DA00-4616-B09F-1480C55EBB27}"/>
              </a:ext>
            </a:extLst>
          </p:cNvPr>
          <p:cNvSpPr txBox="1"/>
          <p:nvPr/>
        </p:nvSpPr>
        <p:spPr>
          <a:xfrm>
            <a:off x="1115616" y="4468351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uya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6AE090-9572-4EE6-8059-A5125D3B0288}"/>
              </a:ext>
            </a:extLst>
          </p:cNvPr>
          <p:cNvSpPr txBox="1"/>
          <p:nvPr/>
        </p:nvSpPr>
        <p:spPr>
          <a:xfrm>
            <a:off x="2011010" y="4487608"/>
            <a:ext cx="121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uyp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560637-2FD9-43BC-968E-3F22B8F76478}"/>
              </a:ext>
            </a:extLst>
          </p:cNvPr>
          <p:cNvSpPr txBox="1"/>
          <p:nvPr/>
        </p:nvSpPr>
        <p:spPr>
          <a:xfrm>
            <a:off x="2799424" y="4496802"/>
            <a:ext cx="1839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uynh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E3229-C90F-4A82-9E26-7DE06C452BFD}"/>
              </a:ext>
            </a:extLst>
          </p:cNvPr>
          <p:cNvSpPr txBox="1"/>
          <p:nvPr/>
        </p:nvSpPr>
        <p:spPr>
          <a:xfrm>
            <a:off x="3849302" y="4460883"/>
            <a:ext cx="1839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uych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E75483-63BB-4387-908A-7CD28360017E}"/>
              </a:ext>
            </a:extLst>
          </p:cNvPr>
          <p:cNvSpPr txBox="1"/>
          <p:nvPr/>
        </p:nvSpPr>
        <p:spPr>
          <a:xfrm>
            <a:off x="4572000" y="4460883"/>
            <a:ext cx="1839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uyu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5760" y="-65916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1420996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2400" y="843558"/>
            <a:ext cx="12961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uya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2760" y="843558"/>
            <a:ext cx="1219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uyp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4396" y="2571750"/>
            <a:ext cx="1839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uynh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3196" y="2574618"/>
            <a:ext cx="1839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uych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0704" y="2571750"/>
            <a:ext cx="1839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uyu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454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1112</Words>
  <Application>Microsoft Office PowerPoint</Application>
  <PresentationFormat>On-screen Show (16:9)</PresentationFormat>
  <Paragraphs>107</Paragraphs>
  <Slides>26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Microsoft YaHei</vt:lpstr>
      <vt:lpstr>宋体</vt:lpstr>
      <vt:lpstr>Arial</vt:lpstr>
      <vt:lpstr>Arial-Rounded</vt:lpstr>
      <vt:lpstr>Arial-SGK-TV</vt:lpstr>
      <vt:lpstr>Calibri</vt:lpstr>
      <vt:lpstr>DFPOP1-W9</vt:lpstr>
      <vt:lpstr>inpin heiti</vt:lpstr>
      <vt:lpstr>Times New Roman</vt:lpstr>
      <vt:lpstr>UTM Avo</vt:lpstr>
      <vt:lpstr>华康少女文字W5</vt:lpstr>
      <vt:lpstr>第一PPT，www.1ppt.com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tuýp thuốc</vt:lpstr>
      <vt:lpstr>côn trùng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admin</cp:lastModifiedBy>
  <cp:revision>425</cp:revision>
  <dcterms:created xsi:type="dcterms:W3CDTF">2015-12-11T17:46:00Z</dcterms:created>
  <dcterms:modified xsi:type="dcterms:W3CDTF">2023-02-09T04:15:04Z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