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5"/>
  </p:notesMasterIdLst>
  <p:sldIdLst>
    <p:sldId id="366" r:id="rId2"/>
    <p:sldId id="367" r:id="rId3"/>
    <p:sldId id="348" r:id="rId4"/>
    <p:sldId id="360" r:id="rId5"/>
    <p:sldId id="347" r:id="rId6"/>
    <p:sldId id="358" r:id="rId7"/>
    <p:sldId id="359" r:id="rId8"/>
    <p:sldId id="258" r:id="rId9"/>
    <p:sldId id="364" r:id="rId10"/>
    <p:sldId id="350" r:id="rId11"/>
    <p:sldId id="271" r:id="rId12"/>
    <p:sldId id="365" r:id="rId13"/>
    <p:sldId id="351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B2A85-F53D-4873-BF8F-4B36BFA089ED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16E1E-A48C-485D-BBE7-D15B60EBC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13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4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00C4-FFB8-47FC-9C6C-235FB5AB2D3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7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21861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1727966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1" y="2581093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604866002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6" t="30097" r="34674" b="47976"/>
          <a:stretch/>
        </p:blipFill>
        <p:spPr>
          <a:xfrm>
            <a:off x="56749" y="764275"/>
            <a:ext cx="9087251" cy="35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486" t="51060" r="42321" b="28125"/>
          <a:stretch/>
        </p:blipFill>
        <p:spPr>
          <a:xfrm>
            <a:off x="109330" y="192997"/>
            <a:ext cx="9034670" cy="61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611927" y="3683618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42623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xmlns="" id="{54A7D574-117C-4688-86A0-4C9C0DAC0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SGK/ </a:t>
            </a: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98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23: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ngơi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97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799727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570" y="1981201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3352801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985241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 advTm="5745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37C33B36-6E28-4AAF-9898-697C1672C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1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7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E10B87-DF15-4E79-AD1A-D358C4AE4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6" t="21207" r="32282" b="30868"/>
          <a:stretch/>
        </p:blipFill>
        <p:spPr>
          <a:xfrm>
            <a:off x="-1" y="1"/>
            <a:ext cx="9144001" cy="6788426"/>
          </a:xfrm>
          <a:prstGeom prst="rect">
            <a:avLst/>
          </a:prstGeom>
        </p:spPr>
      </p:pic>
      <p:sp>
        <p:nvSpPr>
          <p:cNvPr id="2" name="Smiley Face 1"/>
          <p:cNvSpPr/>
          <p:nvPr/>
        </p:nvSpPr>
        <p:spPr>
          <a:xfrm>
            <a:off x="3207223" y="5418161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7756476" y="5614719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7756477" y="2925170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8CC75F-9E92-4E07-B763-90D24F9B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4" t="48068" r="34625" b="30676"/>
          <a:stretch/>
        </p:blipFill>
        <p:spPr>
          <a:xfrm>
            <a:off x="9939" y="1013790"/>
            <a:ext cx="9116497" cy="3394437"/>
          </a:xfrm>
          <a:prstGeom prst="rect">
            <a:avLst/>
          </a:prstGeom>
        </p:spPr>
      </p:pic>
      <p:sp>
        <p:nvSpPr>
          <p:cNvPr id="6" name="Smiley Face 5"/>
          <p:cNvSpPr/>
          <p:nvPr/>
        </p:nvSpPr>
        <p:spPr>
          <a:xfrm>
            <a:off x="2674960" y="3507474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&quot;No&quot; Symbol 1"/>
          <p:cNvSpPr/>
          <p:nvPr/>
        </p:nvSpPr>
        <p:spPr>
          <a:xfrm>
            <a:off x="5431809" y="3384644"/>
            <a:ext cx="1351129" cy="129653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7908667" y="3384644"/>
            <a:ext cx="1351129" cy="129653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109182" y="0"/>
            <a:ext cx="8827199" cy="68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116960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C685127-6C29-4460-95E5-A49F3DD7F2C3}"/>
              </a:ext>
            </a:extLst>
          </p:cNvPr>
          <p:cNvSpPr/>
          <p:nvPr/>
        </p:nvSpPr>
        <p:spPr>
          <a:xfrm>
            <a:off x="7321728" y="5943600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Béo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phì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B6E0A62-AB6C-43F2-9181-5FAB6B17AE23}"/>
              </a:ext>
            </a:extLst>
          </p:cNvPr>
          <p:cNvSpPr/>
          <p:nvPr/>
        </p:nvSpPr>
        <p:spPr>
          <a:xfrm>
            <a:off x="4697797" y="599329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Bơi giỏi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E97ED9D-35D8-4CEB-BFBD-62E782284C40}"/>
              </a:ext>
            </a:extLst>
          </p:cNvPr>
          <p:cNvSpPr/>
          <p:nvPr/>
        </p:nvSpPr>
        <p:spPr>
          <a:xfrm>
            <a:off x="1914840" y="600323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thê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̉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khỏe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mạnh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2580109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4257</TotalTime>
  <Words>46</Words>
  <Application>Microsoft Office PowerPoint</Application>
  <PresentationFormat>On-screen Show (4:3)</PresentationFormat>
  <Paragraphs>18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Arial-SGK-TV</vt:lpstr>
      <vt:lpstr>Calibri</vt:lpstr>
      <vt:lpstr>Calibri Light</vt:lpstr>
      <vt:lpstr>Cambria</vt:lpstr>
      <vt:lpstr>隶书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Microsoft account</cp:lastModifiedBy>
  <cp:revision>9</cp:revision>
  <dcterms:created xsi:type="dcterms:W3CDTF">2020-08-20T03:52:07Z</dcterms:created>
  <dcterms:modified xsi:type="dcterms:W3CDTF">2023-03-23T07:36:46Z</dcterms:modified>
</cp:coreProperties>
</file>