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4" r:id="rId2"/>
    <p:sldId id="291" r:id="rId3"/>
    <p:sldId id="292" r:id="rId4"/>
    <p:sldId id="293" r:id="rId5"/>
    <p:sldId id="256" r:id="rId6"/>
    <p:sldId id="273" r:id="rId7"/>
    <p:sldId id="258" r:id="rId8"/>
    <p:sldId id="298" r:id="rId9"/>
    <p:sldId id="260" r:id="rId10"/>
    <p:sldId id="287" r:id="rId11"/>
    <p:sldId id="279" r:id="rId12"/>
    <p:sldId id="261" r:id="rId13"/>
    <p:sldId id="263" r:id="rId14"/>
    <p:sldId id="305" r:id="rId15"/>
    <p:sldId id="262" r:id="rId16"/>
    <p:sldId id="299" r:id="rId17"/>
    <p:sldId id="300" r:id="rId18"/>
    <p:sldId id="301" r:id="rId19"/>
    <p:sldId id="278" r:id="rId20"/>
    <p:sldId id="266" r:id="rId21"/>
    <p:sldId id="267" r:id="rId22"/>
    <p:sldId id="282" r:id="rId23"/>
    <p:sldId id="289" r:id="rId24"/>
    <p:sldId id="284" r:id="rId25"/>
    <p:sldId id="306" r:id="rId26"/>
    <p:sldId id="307" r:id="rId27"/>
    <p:sldId id="309" r:id="rId28"/>
    <p:sldId id="310" r:id="rId29"/>
    <p:sldId id="270" r:id="rId30"/>
    <p:sldId id="303" r:id="rId31"/>
    <p:sldId id="272" r:id="rId32"/>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109" d="100"/>
          <a:sy n="109" d="100"/>
        </p:scale>
        <p:origin x="706"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cs typeface="等线"/>
            </a:endParaRP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B476DCF0-5887-4979-A81B-0F779FB6DFBA}"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sym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54075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26</a:t>
            </a:fld>
            <a:endParaRPr lang="zh-CN" altLang="en-US"/>
          </a:p>
        </p:txBody>
      </p:sp>
    </p:spTree>
    <p:extLst>
      <p:ext uri="{BB962C8B-B14F-4D97-AF65-F5344CB8AC3E}">
        <p14:creationId xmlns:p14="http://schemas.microsoft.com/office/powerpoint/2010/main" val="517033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27</a:t>
            </a:fld>
            <a:endParaRPr lang="en-US"/>
          </a:p>
        </p:txBody>
      </p:sp>
    </p:spTree>
    <p:extLst>
      <p:ext uri="{BB962C8B-B14F-4D97-AF65-F5344CB8AC3E}">
        <p14:creationId xmlns:p14="http://schemas.microsoft.com/office/powerpoint/2010/main" val="286963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28</a:t>
            </a:fld>
            <a:endParaRPr lang="en-US"/>
          </a:p>
        </p:txBody>
      </p:sp>
    </p:spTree>
    <p:extLst>
      <p:ext uri="{BB962C8B-B14F-4D97-AF65-F5344CB8AC3E}">
        <p14:creationId xmlns:p14="http://schemas.microsoft.com/office/powerpoint/2010/main" val="3163428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30</a:t>
            </a:fld>
            <a:endParaRPr lang="en-US"/>
          </a:p>
        </p:txBody>
      </p:sp>
    </p:spTree>
    <p:extLst>
      <p:ext uri="{BB962C8B-B14F-4D97-AF65-F5344CB8AC3E}">
        <p14:creationId xmlns:p14="http://schemas.microsoft.com/office/powerpoint/2010/main" val="117749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46579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084738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Hoa đoàn</a:t>
            </a:r>
            <a:r>
              <a:rPr lang="en-US" baseline="0" smtClean="0"/>
              <a:t> kết, bông hoa đặc biệt…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39802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gif"/></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2"/>
          <p:cNvGrpSpPr>
            <a:grpSpLocks/>
          </p:cNvGrpSpPr>
          <p:nvPr/>
        </p:nvGrpSpPr>
        <p:grpSpPr bwMode="auto">
          <a:xfrm>
            <a:off x="221456" y="76200"/>
            <a:ext cx="8701088" cy="4638675"/>
            <a:chOff x="280219" y="102086"/>
            <a:chExt cx="11631561" cy="6184490"/>
          </a:xfrm>
        </p:grpSpPr>
        <p:pic>
          <p:nvPicPr>
            <p:cNvPr id="3085" name="图片 4"/>
            <p:cNvPicPr>
              <a:picLocks noChangeAspect="1"/>
            </p:cNvPicPr>
            <p:nvPr/>
          </p:nvPicPr>
          <p:blipFill>
            <a:blip r:embed="rId3">
              <a:extLst>
                <a:ext uri="{28A0092B-C50C-407E-A947-70E740481C1C}">
                  <a14:useLocalDpi xmlns:a14="http://schemas.microsoft.com/office/drawing/2010/main" val="0"/>
                </a:ext>
              </a:extLst>
            </a:blip>
            <a:srcRect l="1936" t="1485" r="2661"/>
            <a:stretch>
              <a:fillRect/>
            </a:stretch>
          </p:blipFill>
          <p:spPr bwMode="auto">
            <a:xfrm>
              <a:off x="280219" y="102086"/>
              <a:ext cx="11631561" cy="61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图片 21"/>
            <p:cNvPicPr>
              <a:picLocks noChangeAspect="1"/>
            </p:cNvPicPr>
            <p:nvPr/>
          </p:nvPicPr>
          <p:blipFill>
            <a:blip r:embed="rId4">
              <a:extLst>
                <a:ext uri="{28A0092B-C50C-407E-A947-70E740481C1C}">
                  <a14:useLocalDpi xmlns:a14="http://schemas.microsoft.com/office/drawing/2010/main" val="0"/>
                </a:ext>
              </a:extLst>
            </a:blip>
            <a:srcRect b="33488"/>
            <a:stretch>
              <a:fillRect/>
            </a:stretch>
          </p:blipFill>
          <p:spPr bwMode="auto">
            <a:xfrm>
              <a:off x="595310" y="658721"/>
              <a:ext cx="11001375" cy="397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 name="图片 3"/>
          <p:cNvPicPr>
            <a:picLocks noChangeAspect="1"/>
          </p:cNvPicPr>
          <p:nvPr/>
        </p:nvPicPr>
        <p:blipFill>
          <a:blip r:embed="rId5">
            <a:extLst>
              <a:ext uri="{28A0092B-C50C-407E-A947-70E740481C1C}">
                <a14:useLocalDpi xmlns:a14="http://schemas.microsoft.com/office/drawing/2010/main" val="0"/>
              </a:ext>
            </a:extLst>
          </a:blip>
          <a:srcRect t="21750"/>
          <a:stretch>
            <a:fillRect/>
          </a:stretch>
        </p:blipFill>
        <p:spPr bwMode="auto">
          <a:xfrm>
            <a:off x="22623" y="2837260"/>
            <a:ext cx="9121378" cy="23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11"/>
          <p:cNvPicPr>
            <a:picLocks noChangeAspect="1"/>
          </p:cNvPicPr>
          <p:nvPr/>
        </p:nvPicPr>
        <p:blipFill>
          <a:blip r:embed="rId6">
            <a:extLst>
              <a:ext uri="{28A0092B-C50C-407E-A947-70E740481C1C}">
                <a14:useLocalDpi xmlns:a14="http://schemas.microsoft.com/office/drawing/2010/main" val="0"/>
              </a:ext>
            </a:extLst>
          </a:blip>
          <a:srcRect t="37500" r="51894" b="32813"/>
          <a:stretch>
            <a:fillRect/>
          </a:stretch>
        </p:blipFill>
        <p:spPr bwMode="auto">
          <a:xfrm>
            <a:off x="6065044" y="-219075"/>
            <a:ext cx="2466975" cy="15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24"/>
          <p:cNvPicPr>
            <a:picLocks noChangeAspect="1"/>
          </p:cNvPicPr>
          <p:nvPr/>
        </p:nvPicPr>
        <p:blipFill>
          <a:blip r:embed="rId7" cstate="print">
            <a:extLst>
              <a:ext uri="{28A0092B-C50C-407E-A947-70E740481C1C}">
                <a14:useLocalDpi xmlns:a14="http://schemas.microsoft.com/office/drawing/2010/main" val="0"/>
              </a:ext>
            </a:extLst>
          </a:blip>
          <a:srcRect l="33203" t="26842" r="49139"/>
          <a:stretch>
            <a:fillRect/>
          </a:stretch>
        </p:blipFill>
        <p:spPr bwMode="auto">
          <a:xfrm rot="20477042">
            <a:off x="1240632" y="2531269"/>
            <a:ext cx="645319"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图片 13"/>
          <p:cNvPicPr>
            <a:picLocks noChangeAspect="1"/>
          </p:cNvPicPr>
          <p:nvPr/>
        </p:nvPicPr>
        <p:blipFill>
          <a:blip r:embed="rId8">
            <a:extLst>
              <a:ext uri="{28A0092B-C50C-407E-A947-70E740481C1C}">
                <a14:useLocalDpi xmlns:a14="http://schemas.microsoft.com/office/drawing/2010/main" val="0"/>
              </a:ext>
            </a:extLst>
          </a:blip>
          <a:srcRect l="25212" t="14780" r="45265" b="38396"/>
          <a:stretch>
            <a:fillRect/>
          </a:stretch>
        </p:blipFill>
        <p:spPr bwMode="auto">
          <a:xfrm>
            <a:off x="0" y="26194"/>
            <a:ext cx="1854994" cy="20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22"/>
          <p:cNvPicPr>
            <a:picLocks noChangeAspect="1"/>
          </p:cNvPicPr>
          <p:nvPr/>
        </p:nvPicPr>
        <p:blipFill>
          <a:blip r:embed="rId7">
            <a:extLst>
              <a:ext uri="{28A0092B-C50C-407E-A947-70E740481C1C}">
                <a14:useLocalDpi xmlns:a14="http://schemas.microsoft.com/office/drawing/2010/main" val="0"/>
              </a:ext>
            </a:extLst>
          </a:blip>
          <a:srcRect t="26672" r="83438" b="10953"/>
          <a:stretch>
            <a:fillRect/>
          </a:stretch>
        </p:blipFill>
        <p:spPr bwMode="auto">
          <a:xfrm>
            <a:off x="7862887" y="544117"/>
            <a:ext cx="823913" cy="1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25"/>
          <p:cNvPicPr>
            <a:picLocks noChangeAspect="1"/>
          </p:cNvPicPr>
          <p:nvPr/>
        </p:nvPicPr>
        <p:blipFill>
          <a:blip r:embed="rId9">
            <a:extLst>
              <a:ext uri="{28A0092B-C50C-407E-A947-70E740481C1C}">
                <a14:useLocalDpi xmlns:a14="http://schemas.microsoft.com/office/drawing/2010/main" val="0"/>
              </a:ext>
            </a:extLst>
          </a:blip>
          <a:srcRect l="50938" t="31573" r="32031" b="7401"/>
          <a:stretch>
            <a:fillRect/>
          </a:stretch>
        </p:blipFill>
        <p:spPr bwMode="auto">
          <a:xfrm>
            <a:off x="6419850" y="373856"/>
            <a:ext cx="510779"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98532" y="3233738"/>
            <a:ext cx="1807369" cy="173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26732" y="1951435"/>
            <a:ext cx="1122760" cy="142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WordArt 6"/>
          <p:cNvSpPr>
            <a:spLocks noChangeArrowheads="1" noChangeShapeType="1" noTextEdit="1"/>
          </p:cNvSpPr>
          <p:nvPr/>
        </p:nvSpPr>
        <p:spPr bwMode="auto">
          <a:xfrm>
            <a:off x="2053828" y="1806179"/>
            <a:ext cx="5899547" cy="1521619"/>
          </a:xfrm>
          <a:prstGeom prst="rect">
            <a:avLst/>
          </a:prstGeom>
        </p:spPr>
        <p:txBody>
          <a:bodyPr spcFirstLastPara="1" wrap="none" fromWordArt="1">
            <a:prstTxWarp prst="textArchUp">
              <a:avLst>
                <a:gd name="adj" fmla="val 11020680"/>
              </a:avLst>
            </a:prstTxWarp>
          </a:bodyPr>
          <a:lstStyle/>
          <a:p>
            <a:pPr algn="ctr" eaLnBrk="0" fontAlgn="base" hangingPunct="0">
              <a:spcBef>
                <a:spcPct val="0"/>
              </a:spcBef>
              <a:spcAft>
                <a:spcPct val="0"/>
              </a:spcAft>
            </a:pPr>
            <a:r>
              <a:rPr lang="en-US" sz="2800" b="1" kern="1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CHÀO MỪNG CÁC CON </a:t>
            </a:r>
          </a:p>
          <a:p>
            <a:pPr algn="ctr" eaLnBrk="0" fontAlgn="base" hangingPunct="0">
              <a:spcBef>
                <a:spcPct val="0"/>
              </a:spcBef>
              <a:spcAft>
                <a:spcPct val="0"/>
              </a:spcAft>
            </a:pPr>
            <a:r>
              <a:rPr lang="en-US" sz="2800" b="1" kern="1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ĐẾN VỚI TIẾT HỌC</a:t>
            </a:r>
          </a:p>
        </p:txBody>
      </p:sp>
      <p:sp>
        <p:nvSpPr>
          <p:cNvPr id="18" name="圆角矩形 1"/>
          <p:cNvSpPr/>
          <p:nvPr/>
        </p:nvSpPr>
        <p:spPr>
          <a:xfrm>
            <a:off x="1683544" y="3295650"/>
            <a:ext cx="6638925" cy="8179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algn="ctr" defTabSz="1094487">
              <a:defRPr/>
            </a:pPr>
            <a:r>
              <a:rPr lang="en-US" altLang="zh-CN"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Arial"/>
              </a:rPr>
              <a:t>TIẾNG VIỆT</a:t>
            </a:r>
            <a:endParaRPr lang="zh-CN" altLang="en-US"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Tree>
    <p:extLst>
      <p:ext uri="{BB962C8B-B14F-4D97-AF65-F5344CB8AC3E}">
        <p14:creationId xmlns:p14="http://schemas.microsoft.com/office/powerpoint/2010/main" val="33673420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1910" y="438150"/>
            <a:ext cx="8977746" cy="4031752"/>
          </a:xfrm>
          <a:prstGeom prst="rect">
            <a:avLst/>
          </a:prstGeom>
          <a:noFill/>
        </p:spPr>
        <p:txBody>
          <a:bodyPr wrap="square" lIns="91317" tIns="45660" rIns="91317" bIns="45660" rtlCol="0">
            <a:spAutoFit/>
          </a:bodyPr>
          <a:lstStyle/>
          <a:p>
            <a:pPr algn="just"/>
            <a:r>
              <a:rPr lang="en-US" sz="32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Dê mẹ xoa đầu con:</a:t>
            </a:r>
          </a:p>
          <a:p>
            <a:pPr algn="just"/>
            <a:r>
              <a:rPr lang="en-US" sz="3200">
                <a:latin typeface="Arial" pitchFamily="34" charset="0"/>
                <a:ea typeface="Arial-Rounded" pitchFamily="34" charset="0"/>
                <a:cs typeface="Arial" pitchFamily="34" charset="0"/>
              </a:rPr>
              <a:t>	- Các con ngoan lắm!</a:t>
            </a:r>
          </a:p>
          <a:p>
            <a:pPr algn="r"/>
            <a:r>
              <a:rPr lang="en-US" sz="3200">
                <a:latin typeface="Arial" pitchFamily="34" charset="0"/>
                <a:ea typeface="Arial-Rounded" pitchFamily="34" charset="0"/>
                <a:cs typeface="Arial" pitchFamily="34" charset="0"/>
              </a:rPr>
              <a:t>				 (Theo </a:t>
            </a:r>
            <a:r>
              <a:rPr lang="en-US" sz="3200" i="1">
                <a:latin typeface="Arial" pitchFamily="34" charset="0"/>
                <a:ea typeface="Arial-Rounded" pitchFamily="34" charset="0"/>
                <a:cs typeface="Arial" pitchFamily="34" charset="0"/>
              </a:rPr>
              <a:t>Truyện cổ Grim</a:t>
            </a:r>
            <a:r>
              <a:rPr lang="en-US" sz="3200">
                <a:latin typeface="Arial" pitchFamily="34" charset="0"/>
                <a:ea typeface="Arial-Rounded" pitchFamily="34" charset="0"/>
                <a:cs typeface="Arial" pitchFamily="34" charset="0"/>
              </a:rPr>
              <a:t>)</a:t>
            </a:r>
          </a:p>
        </p:txBody>
      </p:sp>
      <p:cxnSp>
        <p:nvCxnSpPr>
          <p:cNvPr id="5" name="Straight Connector 4"/>
          <p:cNvCxnSpPr/>
          <p:nvPr/>
        </p:nvCxnSpPr>
        <p:spPr>
          <a:xfrm flipH="1">
            <a:off x="5715000" y="1428750"/>
            <a:ext cx="8060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47893" y="3409950"/>
            <a:ext cx="7599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8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1657350"/>
            <a:ext cx="91440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dirty="0" err="1">
                <a:solidFill>
                  <a:srgbClr val="FF0000"/>
                </a:solidFill>
                <a:latin typeface="Arial" pitchFamily="34" charset="0"/>
                <a:cs typeface="Arial" pitchFamily="34" charset="0"/>
              </a:rPr>
              <a:t>Giả</a:t>
            </a:r>
            <a:r>
              <a:rPr lang="en-US" b="1" dirty="0">
                <a:solidFill>
                  <a:srgbClr val="FF0000"/>
                </a:solidFill>
                <a:latin typeface="Arial" pitchFamily="34" charset="0"/>
                <a:cs typeface="Arial" pitchFamily="34" charset="0"/>
              </a:rPr>
              <a:t> </a:t>
            </a:r>
            <a:r>
              <a:rPr lang="en-US" b="1" dirty="0" err="1">
                <a:solidFill>
                  <a:srgbClr val="FF0000"/>
                </a:solidFill>
                <a:latin typeface="Arial" pitchFamily="34" charset="0"/>
                <a:cs typeface="Arial" pitchFamily="34" charset="0"/>
              </a:rPr>
              <a:t>giọng</a:t>
            </a:r>
            <a:r>
              <a:rPr lang="en-US" b="1" dirty="0">
                <a:latin typeface="Arial" pitchFamily="34" charset="0"/>
                <a:cs typeface="Arial" pitchFamily="34" charset="0"/>
              </a:rPr>
              <a:t>:</a:t>
            </a:r>
            <a:r>
              <a:rPr lang="en-US" b="1" dirty="0">
                <a:solidFill>
                  <a:srgbClr val="FF0000"/>
                </a:solidFill>
                <a:latin typeface="Arial" pitchFamily="34" charset="0"/>
                <a:cs typeface="Arial" pitchFamily="34" charset="0"/>
              </a:rPr>
              <a:t> </a:t>
            </a:r>
            <a:r>
              <a:rPr lang="en-US" dirty="0" err="1">
                <a:latin typeface="Arial" pitchFamily="34" charset="0"/>
                <a:cs typeface="Arial" pitchFamily="34" charset="0"/>
              </a:rPr>
              <a:t>cố</a:t>
            </a:r>
            <a:r>
              <a:rPr lang="en-US" dirty="0">
                <a:latin typeface="Arial" pitchFamily="34" charset="0"/>
                <a:cs typeface="Arial" pitchFamily="34" charset="0"/>
              </a:rPr>
              <a:t> ý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giống</a:t>
            </a:r>
            <a:r>
              <a:rPr lang="en-US" dirty="0">
                <a:latin typeface="Arial" pitchFamily="34" charset="0"/>
                <a:cs typeface="Arial" pitchFamily="34" charset="0"/>
              </a:rPr>
              <a:t> </a:t>
            </a:r>
            <a:r>
              <a:rPr lang="en-US" dirty="0" err="1">
                <a:latin typeface="Arial" pitchFamily="34" charset="0"/>
                <a:cs typeface="Arial" pitchFamily="34" charset="0"/>
              </a:rPr>
              <a:t>tiếng</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người</a:t>
            </a:r>
            <a:r>
              <a:rPr lang="en-US" dirty="0">
                <a:latin typeface="Arial" pitchFamily="34" charset="0"/>
                <a:cs typeface="Arial" pitchFamily="34" charset="0"/>
              </a:rPr>
              <a:t> </a:t>
            </a:r>
            <a:r>
              <a:rPr lang="en-US" dirty="0" err="1">
                <a:latin typeface="Arial" pitchFamily="34" charset="0"/>
                <a:cs typeface="Arial" pitchFamily="34" charset="0"/>
              </a:rPr>
              <a:t>khác</a:t>
            </a:r>
            <a:r>
              <a:rPr lang="en-US" dirty="0">
                <a:latin typeface="Arial" pitchFamily="34" charset="0"/>
                <a:cs typeface="Arial" pitchFamily="34" charset="0"/>
              </a:rPr>
              <a:t>.</a:t>
            </a:r>
          </a:p>
        </p:txBody>
      </p:sp>
      <p:sp>
        <p:nvSpPr>
          <p:cNvPr id="4" name="Title 1"/>
          <p:cNvSpPr txBox="1">
            <a:spLocks/>
          </p:cNvSpPr>
          <p:nvPr/>
        </p:nvSpPr>
        <p:spPr>
          <a:xfrm>
            <a:off x="264886" y="2400694"/>
            <a:ext cx="89154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dirty="0" err="1">
                <a:solidFill>
                  <a:srgbClr val="FF0000"/>
                </a:solidFill>
                <a:latin typeface="Arial" pitchFamily="34" charset="0"/>
                <a:cs typeface="Arial" pitchFamily="34" charset="0"/>
              </a:rPr>
              <a:t>Tíu</a:t>
            </a:r>
            <a:r>
              <a:rPr lang="en-US" b="1" dirty="0">
                <a:solidFill>
                  <a:srgbClr val="FF0000"/>
                </a:solidFill>
                <a:latin typeface="Arial" pitchFamily="34" charset="0"/>
                <a:cs typeface="Arial" pitchFamily="34" charset="0"/>
              </a:rPr>
              <a:t> </a:t>
            </a:r>
            <a:r>
              <a:rPr lang="en-US" b="1" dirty="0" err="1">
                <a:solidFill>
                  <a:srgbClr val="FF0000"/>
                </a:solidFill>
                <a:latin typeface="Arial" pitchFamily="34" charset="0"/>
                <a:cs typeface="Arial" pitchFamily="34" charset="0"/>
              </a:rPr>
              <a:t>tít</a:t>
            </a:r>
            <a:r>
              <a:rPr lang="en-US" b="1" dirty="0">
                <a:latin typeface="Arial" pitchFamily="34" charset="0"/>
                <a:cs typeface="Arial" pitchFamily="34" charset="0"/>
              </a:rPr>
              <a:t>:</a:t>
            </a:r>
            <a:r>
              <a:rPr lang="en-US" b="1" dirty="0">
                <a:solidFill>
                  <a:srgbClr val="FF0000"/>
                </a:solidFill>
                <a:latin typeface="Arial" pitchFamily="34" charset="0"/>
                <a:cs typeface="Arial" pitchFamily="34" charset="0"/>
              </a:rPr>
              <a:t> </a:t>
            </a:r>
            <a:r>
              <a:rPr lang="en-US" dirty="0" err="1">
                <a:latin typeface="Arial" pitchFamily="34" charset="0"/>
                <a:cs typeface="Arial" pitchFamily="34" charset="0"/>
              </a:rPr>
              <a:t>tả</a:t>
            </a:r>
            <a:r>
              <a:rPr lang="en-US" dirty="0">
                <a:latin typeface="Arial" pitchFamily="34" charset="0"/>
                <a:cs typeface="Arial" pitchFamily="34" charset="0"/>
              </a:rPr>
              <a:t> </a:t>
            </a:r>
            <a:r>
              <a:rPr lang="en-US" dirty="0" err="1">
                <a:latin typeface="Arial" pitchFamily="34" charset="0"/>
                <a:cs typeface="Arial" pitchFamily="34" charset="0"/>
              </a:rPr>
              <a:t>tiếng</a:t>
            </a:r>
            <a:r>
              <a:rPr lang="en-US" dirty="0">
                <a:latin typeface="Arial" pitchFamily="34" charset="0"/>
                <a:cs typeface="Arial" pitchFamily="34" charset="0"/>
              </a:rPr>
              <a:t>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cười</a:t>
            </a:r>
            <a:r>
              <a:rPr lang="en-US" dirty="0">
                <a:latin typeface="Arial" pitchFamily="34" charset="0"/>
                <a:cs typeface="Arial" pitchFamily="34" charset="0"/>
              </a:rPr>
              <a:t> </a:t>
            </a:r>
            <a:r>
              <a:rPr lang="en-US" dirty="0" err="1">
                <a:latin typeface="Arial" pitchFamily="34" charset="0"/>
                <a:cs typeface="Arial" pitchFamily="34" charset="0"/>
              </a:rPr>
              <a:t>liên</a:t>
            </a:r>
            <a:r>
              <a:rPr lang="en-US" dirty="0">
                <a:latin typeface="Arial" pitchFamily="34" charset="0"/>
                <a:cs typeface="Arial" pitchFamily="34" charset="0"/>
              </a:rPr>
              <a:t> </a:t>
            </a:r>
            <a:r>
              <a:rPr lang="en-US" dirty="0" err="1">
                <a:latin typeface="Arial" pitchFamily="34" charset="0"/>
                <a:cs typeface="Arial" pitchFamily="34" charset="0"/>
              </a:rPr>
              <a:t>tiếp</a:t>
            </a:r>
            <a:r>
              <a:rPr lang="en-US" dirty="0">
                <a:latin typeface="Arial" pitchFamily="34" charset="0"/>
                <a:cs typeface="Arial" pitchFamily="34" charset="0"/>
              </a:rPr>
              <a:t> </a:t>
            </a:r>
            <a:r>
              <a:rPr lang="en-US" dirty="0" err="1">
                <a:latin typeface="Arial" pitchFamily="34" charset="0"/>
                <a:cs typeface="Arial" pitchFamily="34" charset="0"/>
              </a:rPr>
              <a:t>không</a:t>
            </a:r>
            <a:r>
              <a:rPr lang="en-US" dirty="0">
                <a:latin typeface="Arial" pitchFamily="34" charset="0"/>
                <a:cs typeface="Arial" pitchFamily="34" charset="0"/>
              </a:rPr>
              <a:t> </a:t>
            </a:r>
            <a:r>
              <a:rPr lang="en-US" dirty="0" err="1">
                <a:latin typeface="Arial" pitchFamily="34" charset="0"/>
                <a:cs typeface="Arial" pitchFamily="34" charset="0"/>
              </a:rPr>
              <a:t>ngừng</a:t>
            </a:r>
            <a:r>
              <a:rPr lang="en-US" dirty="0">
                <a:latin typeface="Arial" pitchFamily="34" charset="0"/>
                <a:cs typeface="Arial" pitchFamily="34" charset="0"/>
              </a:rPr>
              <a:t>.</a:t>
            </a: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vi-VN" sz="3200" dirty="0">
                <a:latin typeface="Arial" pitchFamily="34" charset="0"/>
                <a:ea typeface="Arial-Rounded" pitchFamily="34" charset="0"/>
                <a:cs typeface="Arial" pitchFamily="34" charset="0"/>
              </a:rPr>
              <a:t>Bài đọc có mấy câu?</a:t>
            </a:r>
            <a:endParaRPr lang="en-US" sz="3200" dirty="0">
              <a:latin typeface="Arial" pitchFamily="34" charset="0"/>
              <a:ea typeface="Arial-Rounded" pitchFamily="34" charset="0"/>
              <a:cs typeface="Arial" pitchFamily="34" charset="0"/>
            </a:endParaRPr>
          </a:p>
        </p:txBody>
      </p:sp>
      <p:sp>
        <p:nvSpPr>
          <p:cNvPr id="10" name="TextBox 9"/>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11" name="TextBox 10"/>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8" name="TextBox 7">
            <a:extLst>
              <a:ext uri="{FF2B5EF4-FFF2-40B4-BE49-F238E27FC236}">
                <a16:creationId xmlns:a16="http://schemas.microsoft.com/office/drawing/2014/main" id="{4B216100-5F3D-4612-922C-4399A890751C}"/>
              </a:ext>
            </a:extLst>
          </p:cNvPr>
          <p:cNvSpPr txBox="1"/>
          <p:nvPr/>
        </p:nvSpPr>
        <p:spPr>
          <a:xfrm>
            <a:off x="0" y="4480233"/>
            <a:ext cx="5947064" cy="584666"/>
          </a:xfrm>
          <a:prstGeom prst="rect">
            <a:avLst/>
          </a:prstGeom>
          <a:solidFill>
            <a:srgbClr val="B9EDFF"/>
          </a:solidFill>
        </p:spPr>
        <p:txBody>
          <a:bodyPr wrap="square" lIns="91330" tIns="45666" rIns="91330" bIns="45666" rtlCol="0">
            <a:spAutoFit/>
          </a:bodyPr>
          <a:lstStyle/>
          <a:p>
            <a:pPr algn="ctr"/>
            <a:r>
              <a:rPr lang="vi-VN" sz="3200" dirty="0">
                <a:solidFill>
                  <a:srgbClr val="FF0000"/>
                </a:solidFill>
                <a:latin typeface="Arial" pitchFamily="34" charset="0"/>
                <a:ea typeface="Arial-Rounded" pitchFamily="34" charset="0"/>
                <a:cs typeface="Arial" pitchFamily="34" charset="0"/>
              </a:rPr>
              <a:t>Bài đọc có 15 câu.</a:t>
            </a:r>
            <a:endParaRPr lang="en-US" sz="3200" dirty="0">
              <a:solidFill>
                <a:srgbClr val="FF0000"/>
              </a:solidFill>
              <a:latin typeface="Arial" pitchFamily="34" charset="0"/>
              <a:ea typeface="Arial-Rounded" pitchFamily="34" charset="0"/>
              <a:cs typeface="Arial" pitchFamily="34" charset="0"/>
            </a:endParaRPr>
          </a:p>
        </p:txBody>
      </p:sp>
      <p:sp>
        <p:nvSpPr>
          <p:cNvPr id="2" name="Oval 1"/>
          <p:cNvSpPr/>
          <p:nvPr/>
        </p:nvSpPr>
        <p:spPr>
          <a:xfrm>
            <a:off x="762000" y="666750"/>
            <a:ext cx="228600" cy="232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sp>
        <p:nvSpPr>
          <p:cNvPr id="9" name="Oval 8"/>
          <p:cNvSpPr/>
          <p:nvPr/>
        </p:nvSpPr>
        <p:spPr>
          <a:xfrm>
            <a:off x="6705600" y="528300"/>
            <a:ext cx="228600" cy="232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2" name="Oval 11"/>
          <p:cNvSpPr/>
          <p:nvPr/>
        </p:nvSpPr>
        <p:spPr>
          <a:xfrm>
            <a:off x="876300" y="1200150"/>
            <a:ext cx="228600" cy="232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3" name="Oval 12"/>
          <p:cNvSpPr/>
          <p:nvPr/>
        </p:nvSpPr>
        <p:spPr>
          <a:xfrm>
            <a:off x="5257800" y="1084038"/>
            <a:ext cx="228600" cy="232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4" name="Oval 13"/>
          <p:cNvSpPr/>
          <p:nvPr/>
        </p:nvSpPr>
        <p:spPr>
          <a:xfrm>
            <a:off x="783688" y="1501326"/>
            <a:ext cx="228600" cy="232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5" name="Oval 14"/>
          <p:cNvSpPr/>
          <p:nvPr/>
        </p:nvSpPr>
        <p:spPr>
          <a:xfrm>
            <a:off x="3505200" y="1386626"/>
            <a:ext cx="228600" cy="232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
        <p:nvSpPr>
          <p:cNvPr id="16" name="Oval 15"/>
          <p:cNvSpPr/>
          <p:nvPr/>
        </p:nvSpPr>
        <p:spPr>
          <a:xfrm>
            <a:off x="805376" y="1802502"/>
            <a:ext cx="228600" cy="232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a:t>
            </a:r>
          </a:p>
        </p:txBody>
      </p:sp>
      <p:sp>
        <p:nvSpPr>
          <p:cNvPr id="17" name="Oval 16"/>
          <p:cNvSpPr/>
          <p:nvPr/>
        </p:nvSpPr>
        <p:spPr>
          <a:xfrm>
            <a:off x="805376" y="2103678"/>
            <a:ext cx="228600" cy="232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8</a:t>
            </a:r>
          </a:p>
        </p:txBody>
      </p:sp>
      <p:sp>
        <p:nvSpPr>
          <p:cNvPr id="18" name="Oval 17"/>
          <p:cNvSpPr/>
          <p:nvPr/>
        </p:nvSpPr>
        <p:spPr>
          <a:xfrm>
            <a:off x="3412588" y="1987566"/>
            <a:ext cx="228600" cy="232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9</a:t>
            </a:r>
          </a:p>
        </p:txBody>
      </p:sp>
      <p:sp>
        <p:nvSpPr>
          <p:cNvPr id="19" name="Oval 18"/>
          <p:cNvSpPr/>
          <p:nvPr/>
        </p:nvSpPr>
        <p:spPr>
          <a:xfrm>
            <a:off x="500576" y="2336567"/>
            <a:ext cx="533400" cy="31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10</a:t>
            </a:r>
            <a:endParaRPr lang="en-US" sz="1400"/>
          </a:p>
        </p:txBody>
      </p:sp>
      <p:sp>
        <p:nvSpPr>
          <p:cNvPr id="20" name="Oval 19"/>
          <p:cNvSpPr/>
          <p:nvPr/>
        </p:nvSpPr>
        <p:spPr>
          <a:xfrm>
            <a:off x="516988" y="2665642"/>
            <a:ext cx="533400" cy="31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11</a:t>
            </a:r>
            <a:endParaRPr lang="en-US" sz="1400"/>
          </a:p>
        </p:txBody>
      </p:sp>
      <p:sp>
        <p:nvSpPr>
          <p:cNvPr id="21" name="Oval 20"/>
          <p:cNvSpPr/>
          <p:nvPr/>
        </p:nvSpPr>
        <p:spPr>
          <a:xfrm>
            <a:off x="3260188" y="2483076"/>
            <a:ext cx="533400" cy="31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12</a:t>
            </a:r>
            <a:endParaRPr lang="en-US" sz="1400"/>
          </a:p>
        </p:txBody>
      </p:sp>
      <p:sp>
        <p:nvSpPr>
          <p:cNvPr id="22" name="Oval 21"/>
          <p:cNvSpPr/>
          <p:nvPr/>
        </p:nvSpPr>
        <p:spPr>
          <a:xfrm>
            <a:off x="609600" y="3225221"/>
            <a:ext cx="533400" cy="31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13</a:t>
            </a:r>
            <a:endParaRPr lang="en-US" sz="1400"/>
          </a:p>
        </p:txBody>
      </p:sp>
      <p:sp>
        <p:nvSpPr>
          <p:cNvPr id="23" name="Oval 22"/>
          <p:cNvSpPr/>
          <p:nvPr/>
        </p:nvSpPr>
        <p:spPr>
          <a:xfrm>
            <a:off x="500577" y="3786245"/>
            <a:ext cx="533400" cy="31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14</a:t>
            </a:r>
            <a:endParaRPr lang="en-US" sz="1400"/>
          </a:p>
        </p:txBody>
      </p:sp>
      <p:sp>
        <p:nvSpPr>
          <p:cNvPr id="24" name="Oval 23"/>
          <p:cNvSpPr/>
          <p:nvPr/>
        </p:nvSpPr>
        <p:spPr>
          <a:xfrm>
            <a:off x="571500" y="4131292"/>
            <a:ext cx="533400" cy="31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15</a:t>
            </a:r>
            <a:endParaRPr lang="en-US" sz="1400"/>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dirty="0" err="1">
                <a:latin typeface="Arial" pitchFamily="34" charset="0"/>
                <a:ea typeface="Arial-Rounded" pitchFamily="34" charset="0"/>
                <a:cs typeface="Arial" pitchFamily="34" charset="0"/>
              </a:rPr>
              <a:t>Trong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rừng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nọ</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một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sống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cùng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4114800" y="185902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dirty="0" err="1">
                <a:latin typeface="Arial" pitchFamily="34" charset="0"/>
                <a:ea typeface="Arial-Rounded" pitchFamily="34" charset="0"/>
                <a:cs typeface="Arial" pitchFamily="34" charset="0"/>
              </a:rPr>
              <a:t>Đợi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gõ</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giọng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733800" y="32097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91200"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95400" y="371870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209800" y="23406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8578" y="1645920"/>
            <a:ext cx="5637276" cy="1193292"/>
          </a:xfrm>
          <a:prstGeom prst="rect">
            <a:avLst/>
          </a:prstGeom>
          <a:noFill/>
        </p:spPr>
        <p:txBody>
          <a:bodyPr>
            <a:prstTxWarp prst="textDoubleWave1">
              <a:avLst/>
            </a:prstTxWarp>
            <a:spAutoFit/>
          </a:bodyPr>
          <a:lstStyle/>
          <a:p>
            <a:pPr>
              <a:defRPr/>
            </a:pPr>
            <a:r>
              <a:rPr lang="en-GB"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Giải</a:t>
            </a:r>
            <a:r>
              <a:rPr lang="en-GB"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GB"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lao</a:t>
            </a:r>
            <a:endParaRPr lang="en-GB"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97661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endCondLst>
                                    <p:cond evt="onNext" delay="0">
                                      <p:tgtEl>
                                        <p:sldTgt/>
                                      </p:tgtEl>
                                    </p:cond>
                                  </p:endCondLst>
                                  <p:iterate type="lt">
                                    <p:tmPct val="10000"/>
                                  </p:iterate>
                                  <p:childTnLst>
                                    <p:animClr clrSpc="rgb" dir="cw">
                                      <p:cBhvr override="childStyle">
                                        <p:cTn id="6" dur="500" fill="hold"/>
                                        <p:tgtEl>
                                          <p:spTgt spid="4"/>
                                        </p:tgtEl>
                                        <p:attrNameLst>
                                          <p:attrName>style.color</p:attrName>
                                        </p:attrNameLst>
                                      </p:cBhvr>
                                      <p:to>
                                        <a:srgbClr val="FF0000"/>
                                      </p:to>
                                    </p:animClr>
                                    <p:animClr clrSpc="rgb" dir="cw">
                                      <p:cBhvr>
                                        <p:cTn id="7" dur="500" fill="hold"/>
                                        <p:tgtEl>
                                          <p:spTgt spid="4"/>
                                        </p:tgtEl>
                                        <p:attrNameLst>
                                          <p:attrName>fillcolor</p:attrName>
                                        </p:attrNameLst>
                                      </p:cBhvr>
                                      <p:to>
                                        <a:srgbClr val="FF0000"/>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7146" y="289380"/>
            <a:ext cx="8744856" cy="4801193"/>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spcAft>
                <a:spcPts val="600"/>
              </a:spcAft>
            </a:pPr>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spcBef>
                <a:spcPts val="1200"/>
              </a:spcBef>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spcBef>
                <a:spcPts val="600"/>
              </a:spcBef>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10" name="TextBox 9"/>
          <p:cNvSpPr txBox="1"/>
          <p:nvPr/>
        </p:nvSpPr>
        <p:spPr>
          <a:xfrm>
            <a:off x="1490273" y="-2701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grpSp>
        <p:nvGrpSpPr>
          <p:cNvPr id="13" name="Group 12"/>
          <p:cNvGrpSpPr/>
          <p:nvPr/>
        </p:nvGrpSpPr>
        <p:grpSpPr>
          <a:xfrm>
            <a:off x="8610600" y="814034"/>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512869" y="2286922"/>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274002" y="4285919"/>
            <a:ext cx="98712" cy="435617"/>
            <a:chOff x="2590800" y="2272159"/>
            <a:chExt cx="98712" cy="435617"/>
          </a:xfrm>
        </p:grpSpPr>
        <p:cxnSp>
          <p:nvCxnSpPr>
            <p:cNvPr id="22" name="Straight Connector 2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442439" y="204245"/>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
        <p:nvSpPr>
          <p:cNvPr id="28" name="TextBox 5"/>
          <p:cNvSpPr txBox="1">
            <a:spLocks noChangeArrowheads="1"/>
          </p:cNvSpPr>
          <p:nvPr/>
        </p:nvSpPr>
        <p:spPr bwMode="auto">
          <a:xfrm>
            <a:off x="347189" y="4611741"/>
            <a:ext cx="65865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a:solidFill>
                  <a:srgbClr val="FF0000"/>
                </a:solidFill>
                <a:latin typeface="Times New Roman" panose="02020603050405020304" pitchFamily="18" charset="0"/>
                <a:cs typeface="Times New Roman" panose="02020603050405020304" pitchFamily="18" charset="0"/>
              </a:rPr>
              <a:t>Bài </a:t>
            </a:r>
            <a:r>
              <a:rPr lang="en-GB" altLang="en-US" sz="3200" smtClean="0">
                <a:solidFill>
                  <a:srgbClr val="FF0000"/>
                </a:solidFill>
                <a:latin typeface="Times New Roman" panose="02020603050405020304" pitchFamily="18" charset="0"/>
                <a:cs typeface="Times New Roman" panose="02020603050405020304" pitchFamily="18" charset="0"/>
              </a:rPr>
              <a:t>văn được chia thành mấy đoạn?</a:t>
            </a:r>
            <a:endParaRPr lang="en-GB" altLang="en-US" sz="3200">
              <a:solidFill>
                <a:srgbClr val="FF0000"/>
              </a:solidFill>
              <a:latin typeface="Times New Roman" panose="02020603050405020304" pitchFamily="18" charset="0"/>
              <a:cs typeface="Times New Roman" panose="02020603050405020304" pitchFamily="18" charset="0"/>
            </a:endParaRPr>
          </a:p>
        </p:txBody>
      </p:sp>
      <p:sp>
        <p:nvSpPr>
          <p:cNvPr id="2" name="Oval 1"/>
          <p:cNvSpPr/>
          <p:nvPr/>
        </p:nvSpPr>
        <p:spPr>
          <a:xfrm>
            <a:off x="457200" y="203760"/>
            <a:ext cx="381000" cy="4629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27678" y="1325151"/>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2</a:t>
            </a:r>
            <a:endParaRPr lang="en-US" sz="2400" b="1">
              <a:latin typeface="Arial" pitchFamily="34" charset="0"/>
              <a:ea typeface="Arial-Rounded" pitchFamily="34" charset="0"/>
              <a:cs typeface="Arial" pitchFamily="34" charset="0"/>
            </a:endParaRPr>
          </a:p>
        </p:txBody>
      </p:sp>
      <p:sp>
        <p:nvSpPr>
          <p:cNvPr id="30" name="Oval 29"/>
          <p:cNvSpPr/>
          <p:nvPr/>
        </p:nvSpPr>
        <p:spPr>
          <a:xfrm>
            <a:off x="442439" y="1324666"/>
            <a:ext cx="381000" cy="4629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2917" y="2694754"/>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3</a:t>
            </a:r>
            <a:endParaRPr lang="en-US" sz="2400" b="1">
              <a:latin typeface="Arial" pitchFamily="34" charset="0"/>
              <a:ea typeface="Arial-Rounded" pitchFamily="34" charset="0"/>
              <a:cs typeface="Arial" pitchFamily="34" charset="0"/>
            </a:endParaRPr>
          </a:p>
        </p:txBody>
      </p:sp>
      <p:sp>
        <p:nvSpPr>
          <p:cNvPr id="32" name="Oval 31"/>
          <p:cNvSpPr/>
          <p:nvPr/>
        </p:nvSpPr>
        <p:spPr>
          <a:xfrm>
            <a:off x="427678" y="2694269"/>
            <a:ext cx="381000" cy="4629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28"/>
                                        </p:tgtEl>
                                      </p:cBhvr>
                                    </p:animEffect>
                                    <p:set>
                                      <p:cBhvr>
                                        <p:cTn id="12" dur="1" fill="hold">
                                          <p:stCondLst>
                                            <p:cond delay="19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4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8" grpId="1"/>
      <p:bldP spid="29"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81957" y="1276350"/>
            <a:ext cx="8001000" cy="3123811"/>
          </a:xfrm>
          <a:prstGeom prst="rect">
            <a:avLst/>
          </a:prstGeom>
          <a:noFill/>
        </p:spPr>
        <p:txBody>
          <a:bodyPr wrap="square" lIns="91317" tIns="45660" rIns="91317" bIns="45660" rtlCol="0">
            <a:spAutoFit/>
          </a:bodyPr>
          <a:lstStyle/>
          <a:p>
            <a:pPr algn="just"/>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Trong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rừng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nọ</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một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sống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cùng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Một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hôm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trước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kiếm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cỏ</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dặn</a:t>
            </a:r>
            <a:r>
              <a:rPr lang="en-US" sz="3200" dirty="0">
                <a:latin typeface="Arial" pitchFamily="34" charset="0"/>
                <a:ea typeface="Arial-Rounded" pitchFamily="34" charset="0"/>
                <a:cs typeface="Arial" pitchFamily="34" charset="0"/>
              </a:rPr>
              <a:t> con:</a:t>
            </a:r>
          </a:p>
          <a:p>
            <a:pPr algn="just">
              <a:spcAft>
                <a:spcPts val="600"/>
              </a:spcAft>
            </a:pPr>
            <a:r>
              <a:rPr lang="en-US" sz="3200" dirty="0">
                <a:latin typeface="Arial" pitchFamily="34" charset="0"/>
                <a:ea typeface="Arial-Rounded" pitchFamily="34" charset="0"/>
                <a:cs typeface="Arial" pitchFamily="34" charset="0"/>
              </a:rPr>
              <a:t>      - Ai </a:t>
            </a:r>
            <a:r>
              <a:rPr lang="en-US" sz="3200" dirty="0" err="1">
                <a:latin typeface="Arial" pitchFamily="34" charset="0"/>
                <a:ea typeface="Arial-Rounded" pitchFamily="34" charset="0"/>
                <a:cs typeface="Arial" pitchFamily="34" charset="0"/>
              </a:rPr>
              <a:t>đến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gọi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các</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đừng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mở</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nhé</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Chỉ</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mở</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nghe</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tiếng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a:t>
            </a:r>
          </a:p>
          <a:p>
            <a:pPr algn="r"/>
            <a:r>
              <a:rPr lang="en-US" sz="3200" dirty="0">
                <a:latin typeface="Arial" pitchFamily="34" charset="0"/>
                <a:ea typeface="Arial-Rounded" pitchFamily="34" charset="0"/>
                <a:cs typeface="Arial" pitchFamily="34" charset="0"/>
              </a:rPr>
              <a:t>				</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618" y="590550"/>
            <a:ext cx="527050" cy="317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00200" y="361950"/>
            <a:ext cx="5947064" cy="707765"/>
          </a:xfrm>
          <a:prstGeom prst="rect">
            <a:avLst/>
          </a:prstGeom>
          <a:noFill/>
        </p:spPr>
        <p:txBody>
          <a:bodyPr wrap="square" lIns="91317" tIns="45660" rIns="91317" bIns="45660" rtlCol="0">
            <a:spAutoFit/>
          </a:bodyPr>
          <a:lstStyle/>
          <a:p>
            <a:pPr algn="ctr"/>
            <a:r>
              <a:rPr lang="en-US" sz="4000" b="1">
                <a:latin typeface="Arial" pitchFamily="34" charset="0"/>
                <a:ea typeface="Arial-Rounded" pitchFamily="34" charset="0"/>
                <a:cs typeface="Arial" pitchFamily="34" charset="0"/>
              </a:rPr>
              <a:t>Khi mẹ vắng nhà</a:t>
            </a:r>
          </a:p>
        </p:txBody>
      </p:sp>
      <p:sp>
        <p:nvSpPr>
          <p:cNvPr id="25" name="TextBox 24"/>
          <p:cNvSpPr txBox="1"/>
          <p:nvPr/>
        </p:nvSpPr>
        <p:spPr>
          <a:xfrm>
            <a:off x="39425" y="2182964"/>
            <a:ext cx="381000" cy="707765"/>
          </a:xfrm>
          <a:prstGeom prst="rect">
            <a:avLst/>
          </a:prstGeom>
          <a:noFill/>
        </p:spPr>
        <p:txBody>
          <a:bodyPr wrap="square" lIns="91317" tIns="45660" rIns="91317" bIns="45660" rtlCol="0">
            <a:spAutoFit/>
          </a:bodyPr>
          <a:lstStyle/>
          <a:p>
            <a:pPr algn="ctr"/>
            <a:r>
              <a:rPr lang="en-US" sz="4000" b="1">
                <a:latin typeface="Arial" pitchFamily="34" charset="0"/>
                <a:ea typeface="Arial-Rounded" pitchFamily="34" charset="0"/>
                <a:cs typeface="Arial" pitchFamily="34" charset="0"/>
              </a:rPr>
              <a:t>1</a:t>
            </a:r>
          </a:p>
        </p:txBody>
      </p:sp>
    </p:spTree>
    <p:extLst>
      <p:ext uri="{BB962C8B-B14F-4D97-AF65-F5344CB8AC3E}">
        <p14:creationId xmlns:p14="http://schemas.microsoft.com/office/powerpoint/2010/main" val="810429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90600" y="971550"/>
            <a:ext cx="7678056" cy="2554424"/>
          </a:xfrm>
          <a:prstGeom prst="rect">
            <a:avLst/>
          </a:prstGeom>
          <a:noFill/>
        </p:spPr>
        <p:txBody>
          <a:bodyPr wrap="square" lIns="91317" tIns="45660" rIns="91317" bIns="45660" rtlCol="0">
            <a:spAutoFit/>
          </a:bodyPr>
          <a:lstStyle/>
          <a:p>
            <a:pPr algn="just"/>
            <a:r>
              <a:rPr lang="en-US" sz="3200" dirty="0" err="1">
                <a:latin typeface="Arial" pitchFamily="34" charset="0"/>
                <a:ea typeface="Arial-Rounded" pitchFamily="34" charset="0"/>
                <a:cs typeface="Arial" pitchFamily="34" charset="0"/>
              </a:rPr>
              <a:t>Một</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sói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nấp</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gần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gõ</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giọng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a:t>
            </a:r>
          </a:p>
          <a:p>
            <a:pPr algn="just"/>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Nhớ</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lời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nói</a:t>
            </a:r>
            <a:r>
              <a:rPr lang="en-US" sz="3200" dirty="0">
                <a:latin typeface="Arial" pitchFamily="34" charset="0"/>
                <a:ea typeface="Arial-Rounded" pitchFamily="34" charset="0"/>
                <a:cs typeface="Arial" pitchFamily="34" charset="0"/>
              </a:rPr>
              <a:t>: </a:t>
            </a:r>
          </a:p>
          <a:p>
            <a:pPr algn="just"/>
            <a:r>
              <a:rPr lang="en-US" sz="3200" dirty="0">
                <a:latin typeface="Arial" pitchFamily="34" charset="0"/>
                <a:ea typeface="Arial-Rounded" pitchFamily="34" charset="0"/>
                <a:cs typeface="Arial" pitchFamily="34" charset="0"/>
              </a:rPr>
              <a:t>      - </a:t>
            </a:r>
            <a:r>
              <a:rPr lang="en-US" sz="3200" dirty="0" err="1">
                <a:latin typeface="Arial" pitchFamily="34" charset="0"/>
                <a:ea typeface="Arial-Rounded" pitchFamily="34" charset="0"/>
                <a:cs typeface="Arial" pitchFamily="34" charset="0"/>
              </a:rPr>
              <a:t>Không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phải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giọng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mở</a:t>
            </a:r>
            <a:r>
              <a:rPr lang="en-US" sz="3200" dirty="0">
                <a:latin typeface="Arial" pitchFamily="34" charset="0"/>
                <a:ea typeface="Arial-Rounded" pitchFamily="34" charset="0"/>
                <a:cs typeface="Arial" pitchFamily="34" charset="0"/>
              </a:rPr>
              <a:t>.</a:t>
            </a:r>
          </a:p>
          <a:p>
            <a:pPr algn="just">
              <a:spcAft>
                <a:spcPts val="1200"/>
              </a:spcAft>
            </a:pP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Sói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bỏ</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578" y="361950"/>
            <a:ext cx="462754" cy="316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41057" y="1956435"/>
            <a:ext cx="334521" cy="584654"/>
          </a:xfrm>
          <a:prstGeom prst="rect">
            <a:avLst/>
          </a:prstGeom>
          <a:noFill/>
        </p:spPr>
        <p:txBody>
          <a:bodyPr wrap="square" lIns="91317" tIns="45660" rIns="91317" bIns="45660" rtlCol="0">
            <a:spAutoFit/>
          </a:bodyPr>
          <a:lstStyle/>
          <a:p>
            <a:pPr algn="ctr"/>
            <a:r>
              <a:rPr lang="en-US" sz="3200" b="1" dirty="0">
                <a:latin typeface="Arial" pitchFamily="34" charset="0"/>
                <a:ea typeface="Arial-Rounded" pitchFamily="34" charset="0"/>
                <a:cs typeface="Arial" pitchFamily="34" charset="0"/>
              </a:rPr>
              <a:t>2</a:t>
            </a:r>
          </a:p>
        </p:txBody>
      </p:sp>
    </p:spTree>
    <p:extLst>
      <p:ext uri="{BB962C8B-B14F-4D97-AF65-F5344CB8AC3E}">
        <p14:creationId xmlns:p14="http://schemas.microsoft.com/office/powerpoint/2010/main" val="412467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94626" y="209550"/>
            <a:ext cx="8044574" cy="4031752"/>
          </a:xfrm>
          <a:prstGeom prst="rect">
            <a:avLst/>
          </a:prstGeom>
          <a:noFill/>
        </p:spPr>
        <p:txBody>
          <a:bodyPr wrap="square" lIns="91317" tIns="45660" rIns="91317" bIns="45660" rtlCol="0">
            <a:spAutoFit/>
          </a:bodyPr>
          <a:lstStyle/>
          <a:p>
            <a:pPr algn="just"/>
            <a:r>
              <a:rPr lang="en-US" sz="3200" dirty="0" err="1">
                <a:latin typeface="Arial" pitchFamily="34" charset="0"/>
                <a:ea typeface="Arial-Rounded" pitchFamily="34" charset="0"/>
                <a:cs typeface="Arial" pitchFamily="34" charset="0"/>
              </a:rPr>
              <a:t>Một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lúc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sau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về</a:t>
            </a:r>
            <a:r>
              <a:rPr lang="en-US" sz="3200" dirty="0">
                <a:latin typeface="Arial" pitchFamily="34" charset="0"/>
                <a:ea typeface="Arial-Rounded" pitchFamily="34" charset="0"/>
                <a:cs typeface="Arial" pitchFamily="34" charset="0"/>
              </a:rPr>
              <a:t>. Nghe </a:t>
            </a:r>
            <a:r>
              <a:rPr lang="en-US" sz="3200" dirty="0" err="1">
                <a:latin typeface="Arial" pitchFamily="34" charset="0"/>
                <a:ea typeface="Arial-Rounded" pitchFamily="34" charset="0"/>
                <a:cs typeface="Arial" pitchFamily="34" charset="0"/>
              </a:rPr>
              <a:t>đúng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tiếng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 ra </a:t>
            </a:r>
            <a:r>
              <a:rPr lang="en-US" sz="3200" dirty="0" err="1">
                <a:latin typeface="Arial" pitchFamily="34" charset="0"/>
                <a:ea typeface="Arial-Rounded" pitchFamily="34" charset="0"/>
                <a:cs typeface="Arial" pitchFamily="34" charset="0"/>
              </a:rPr>
              <a:t>mở</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tíu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tít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khoe</a:t>
            </a:r>
            <a:r>
              <a:rPr lang="en-US" sz="3200" dirty="0">
                <a:latin typeface="Arial" pitchFamily="34" charset="0"/>
                <a:ea typeface="Arial-Rounded" pitchFamily="34" charset="0"/>
                <a:cs typeface="Arial" pitchFamily="34" charset="0"/>
              </a:rPr>
              <a:t>:</a:t>
            </a:r>
          </a:p>
          <a:p>
            <a:pPr algn="just"/>
            <a:r>
              <a:rPr lang="en-US" sz="3200" dirty="0">
                <a:latin typeface="Arial" pitchFamily="34" charset="0"/>
                <a:ea typeface="Arial-Rounded" pitchFamily="34" charset="0"/>
                <a:cs typeface="Arial" pitchFamily="34" charset="0"/>
              </a:rPr>
              <a:t>      - </a:t>
            </a:r>
            <a:r>
              <a:rPr lang="en-US" sz="3200" dirty="0" err="1">
                <a:latin typeface="Arial" pitchFamily="34" charset="0"/>
                <a:ea typeface="Arial-Rounded" pitchFamily="34" charset="0"/>
                <a:cs typeface="Arial" pitchFamily="34" charset="0"/>
              </a:rPr>
              <a:t>Lúc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vắng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tiếng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gọi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nhưng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phải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giọng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nên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chúng</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không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mở</a:t>
            </a:r>
            <a:r>
              <a:rPr lang="en-US" sz="3200" dirty="0">
                <a:latin typeface="Arial" pitchFamily="34" charset="0"/>
                <a:ea typeface="Arial-Rounded" pitchFamily="34" charset="0"/>
                <a:cs typeface="Arial" pitchFamily="34" charset="0"/>
              </a:rPr>
              <a:t>.</a:t>
            </a:r>
          </a:p>
          <a:p>
            <a:pPr algn="just"/>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xoa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đầu</a:t>
            </a:r>
            <a:r>
              <a:rPr lang="en-US" sz="3200" dirty="0">
                <a:latin typeface="Arial" pitchFamily="34" charset="0"/>
                <a:ea typeface="Arial-Rounded" pitchFamily="34" charset="0"/>
                <a:cs typeface="Arial" pitchFamily="34" charset="0"/>
              </a:rPr>
              <a:t> con:</a:t>
            </a:r>
          </a:p>
          <a:p>
            <a:pPr algn="just"/>
            <a:r>
              <a:rPr lang="en-US" sz="3200" dirty="0">
                <a:latin typeface="Arial" pitchFamily="34" charset="0"/>
                <a:ea typeface="Arial-Rounded" pitchFamily="34" charset="0"/>
                <a:cs typeface="Arial" pitchFamily="34" charset="0"/>
              </a:rPr>
              <a:t>      - </a:t>
            </a:r>
            <a:r>
              <a:rPr lang="en-US" sz="3200" dirty="0" err="1">
                <a:latin typeface="Arial" pitchFamily="34" charset="0"/>
                <a:ea typeface="Arial-Rounded" pitchFamily="34" charset="0"/>
                <a:cs typeface="Arial" pitchFamily="34" charset="0"/>
              </a:rPr>
              <a:t>Các</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ngoan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lắm</a:t>
            </a:r>
            <a:r>
              <a:rPr lang="en-US" sz="3200" dirty="0">
                <a:latin typeface="Arial" pitchFamily="34" charset="0"/>
                <a:ea typeface="Arial-Rounded" pitchFamily="34" charset="0"/>
                <a:cs typeface="Arial" pitchFamily="34" charset="0"/>
              </a:rPr>
              <a:t>!</a:t>
            </a:r>
          </a:p>
          <a:p>
            <a:pPr algn="r"/>
            <a:r>
              <a:rPr lang="en-US" sz="3200" dirty="0">
                <a:latin typeface="Arial" pitchFamily="34" charset="0"/>
                <a:ea typeface="Arial-Rounded" pitchFamily="34" charset="0"/>
                <a:cs typeface="Arial" pitchFamily="34" charset="0"/>
              </a:rPr>
              <a:t>				 (Theo </a:t>
            </a:r>
            <a:r>
              <a:rPr lang="en-US" sz="3200" i="1" dirty="0" err="1">
                <a:latin typeface="Arial" pitchFamily="34" charset="0"/>
                <a:ea typeface="Arial-Rounded" pitchFamily="34" charset="0"/>
                <a:cs typeface="Arial" pitchFamily="34" charset="0"/>
              </a:rPr>
              <a:t>Truyện</a:t>
            </a:r>
            <a:r>
              <a:rPr lang="en-US" sz="3200" i="1" dirty="0">
                <a:latin typeface="Arial" pitchFamily="34" charset="0"/>
                <a:ea typeface="Arial-Rounded" pitchFamily="34" charset="0"/>
                <a:cs typeface="Arial" pitchFamily="34" charset="0"/>
              </a:rPr>
              <a:t> </a:t>
            </a:r>
            <a:r>
              <a:rPr lang="en-US" sz="3200" i="1" dirty="0" err="1">
                <a:latin typeface="Arial" pitchFamily="34" charset="0"/>
                <a:ea typeface="Arial-Rounded" pitchFamily="34" charset="0"/>
                <a:cs typeface="Arial" pitchFamily="34" charset="0"/>
              </a:rPr>
              <a:t>cổ</a:t>
            </a:r>
            <a:r>
              <a:rPr lang="en-US" sz="3200" i="1" dirty="0">
                <a:latin typeface="Arial" pitchFamily="34" charset="0"/>
                <a:ea typeface="Arial-Rounded" pitchFamily="34" charset="0"/>
                <a:cs typeface="Arial" pitchFamily="34" charset="0"/>
              </a:rPr>
              <a:t> Grim</a:t>
            </a:r>
            <a:r>
              <a:rPr lang="en-US" sz="3200" dirty="0">
                <a:latin typeface="Arial" pitchFamily="34" charset="0"/>
                <a:ea typeface="Arial-Rounded" pitchFamily="34" charset="0"/>
                <a:cs typeface="Arial" pitchFamily="34" charset="0"/>
              </a:rPr>
              <a:t>)</a:t>
            </a:r>
          </a:p>
        </p:txBody>
      </p:sp>
      <p:pic>
        <p:nvPicPr>
          <p:cNvPr id="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8650"/>
            <a:ext cx="5270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2400" y="1640772"/>
            <a:ext cx="381000" cy="584654"/>
          </a:xfrm>
          <a:prstGeom prst="rect">
            <a:avLst/>
          </a:prstGeom>
          <a:noFill/>
        </p:spPr>
        <p:txBody>
          <a:bodyPr wrap="square" lIns="91317" tIns="45660" rIns="91317" bIns="45660" rtlCol="0">
            <a:spAutoFit/>
          </a:bodyPr>
          <a:lstStyle/>
          <a:p>
            <a:pPr algn="ctr"/>
            <a:r>
              <a:rPr lang="en-US" sz="3200" b="1" dirty="0">
                <a:latin typeface="Arial" pitchFamily="34" charset="0"/>
                <a:ea typeface="Arial-Rounded" pitchFamily="34" charset="0"/>
                <a:cs typeface="Arial" pitchFamily="34" charset="0"/>
              </a:rPr>
              <a:t>3</a:t>
            </a:r>
          </a:p>
        </p:txBody>
      </p:sp>
    </p:spTree>
    <p:extLst>
      <p:ext uri="{BB962C8B-B14F-4D97-AF65-F5344CB8AC3E}">
        <p14:creationId xmlns:p14="http://schemas.microsoft.com/office/powerpoint/2010/main" val="3490164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4516515"/>
            <a:ext cx="6096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Đọc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toàn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bài</a:t>
            </a:r>
            <a:endParaRPr lang="en-US" sz="3200" dirty="0">
              <a:latin typeface="Arial" pitchFamily="34" charset="0"/>
              <a:ea typeface="Arial-Rounded" pitchFamily="34" charset="0"/>
              <a:cs typeface="Arial" pitchFamily="34" charset="0"/>
            </a:endParaRPr>
          </a:p>
        </p:txBody>
      </p:sp>
      <p:sp>
        <p:nvSpPr>
          <p:cNvPr id="7" name="TextBox 6"/>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8" name="TextBox 7"/>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269313"/>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371600" y="238635"/>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68785"/>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90273" y="435085"/>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12" name="TextBox 11"/>
          <p:cNvSpPr txBox="1"/>
          <p:nvPr/>
        </p:nvSpPr>
        <p:spPr>
          <a:xfrm>
            <a:off x="71910" y="932911"/>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 Ai đến gọi cửa, các con đừng mở nhé! Chỉ mở cửa khi nghe tiếng mẹ.</a:t>
            </a:r>
          </a:p>
          <a:p>
            <a:pPr algn="just"/>
            <a:r>
              <a:rPr lang="en-US" sz="19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Nhớ lời mẹ, đàn dê con nói: </a:t>
            </a:r>
          </a:p>
          <a:p>
            <a:pPr algn="just"/>
            <a:r>
              <a:rPr lang="en-US" sz="1900">
                <a:latin typeface="Arial" pitchFamily="34" charset="0"/>
                <a:ea typeface="Arial-Rounded" pitchFamily="34" charset="0"/>
                <a:cs typeface="Arial" pitchFamily="34" charset="0"/>
              </a:rPr>
              <a:t>	- Không phải giọng mẹ. Không mở.</a:t>
            </a:r>
          </a:p>
          <a:p>
            <a:pPr algn="just"/>
            <a:r>
              <a:rPr lang="en-US" sz="1900">
                <a:latin typeface="Arial" pitchFamily="34" charset="0"/>
                <a:ea typeface="Arial-Rounded" pitchFamily="34" charset="0"/>
                <a:cs typeface="Arial" pitchFamily="34" charset="0"/>
              </a:rPr>
              <a:t>	Sói đành bỏ đi.</a:t>
            </a:r>
          </a:p>
          <a:p>
            <a:pPr algn="just"/>
            <a:r>
              <a:rPr lang="en-US" sz="19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Dê mẹ xoa đầu con:</a:t>
            </a:r>
          </a:p>
          <a:p>
            <a:pPr algn="just"/>
            <a:r>
              <a:rPr lang="en-US" sz="1900">
                <a:latin typeface="Arial" pitchFamily="34" charset="0"/>
                <a:ea typeface="Arial-Rounded" pitchFamily="34" charset="0"/>
                <a:cs typeface="Arial" pitchFamily="34" charset="0"/>
              </a:rPr>
              <a:t>	- Các con ngoan lắm!</a:t>
            </a:r>
          </a:p>
          <a:p>
            <a:pPr algn="r"/>
            <a:r>
              <a:rPr lang="en-US" sz="1900">
                <a:latin typeface="Arial" pitchFamily="34" charset="0"/>
                <a:ea typeface="Arial-Rounded" pitchFamily="34" charset="0"/>
                <a:cs typeface="Arial" pitchFamily="34" charset="0"/>
              </a:rPr>
              <a:t>				 (Theo </a:t>
            </a:r>
            <a:r>
              <a:rPr lang="en-US" sz="1900" i="1">
                <a:latin typeface="Arial" pitchFamily="34" charset="0"/>
                <a:ea typeface="Arial-Rounded" pitchFamily="34" charset="0"/>
                <a:cs typeface="Arial" pitchFamily="34" charset="0"/>
              </a:rPr>
              <a:t>Truyện cổ Grim</a:t>
            </a:r>
            <a:r>
              <a:rPr lang="en-US" sz="190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spcAft>
                <a:spcPts val="600"/>
              </a:spcAft>
            </a:pPr>
            <a:r>
              <a:rPr lang="en-US" sz="3200">
                <a:latin typeface="Arial" pitchFamily="34" charset="0"/>
                <a:ea typeface="Arial-Rounded" pitchFamily="34" charset="0"/>
                <a:cs typeface="Arial" pitchFamily="34" charset="0"/>
              </a:rPr>
              <a:t>	- Ai đến gọi cửa, các con đừng mở nhé! Chỉ mở cửa khi nghe tiếng mẹ.</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0" y="4324350"/>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Loài vật nào được nhắc đến trong đoạn trên?</a:t>
            </a:r>
          </a:p>
        </p:txBody>
      </p:sp>
      <p:sp>
        <p:nvSpPr>
          <p:cNvPr id="7" name="TextBox 6"/>
          <p:cNvSpPr txBox="1"/>
          <p:nvPr/>
        </p:nvSpPr>
        <p:spPr>
          <a:xfrm>
            <a:off x="0" y="4324181"/>
            <a:ext cx="9144000" cy="584666"/>
          </a:xfrm>
          <a:prstGeom prst="rect">
            <a:avLst/>
          </a:prstGeom>
          <a:solidFill>
            <a:srgbClr val="B9EDFF"/>
          </a:solidFill>
        </p:spPr>
        <p:txBody>
          <a:bodyPr wrap="square" lIns="91330" tIns="45666" rIns="91330" bIns="45666" rtlCol="0">
            <a:spAutoFit/>
          </a:bodyPr>
          <a:lstStyle/>
          <a:p>
            <a:pPr algn="ctr"/>
            <a:r>
              <a:rPr lang="vi-VN" sz="3200" dirty="0">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để</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con ở </a:t>
            </a:r>
            <a:r>
              <a:rPr lang="en-US" sz="3200" dirty="0" err="1">
                <a:latin typeface="Arial" pitchFamily="34" charset="0"/>
                <a:ea typeface="Arial-Rounded" pitchFamily="34" charset="0"/>
                <a:cs typeface="Arial" pitchFamily="34" charset="0"/>
              </a:rPr>
              <a:t>nhà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để</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đâu</a:t>
            </a:r>
            <a:r>
              <a:rPr lang="en-US" sz="3200" dirty="0">
                <a:latin typeface="Arial" pitchFamily="34" charset="0"/>
                <a:ea typeface="Arial-Rounded" pitchFamily="34" charset="0"/>
                <a:cs typeface="Arial" pitchFamily="34" charset="0"/>
              </a:rPr>
              <a:t>?</a:t>
            </a:r>
          </a:p>
        </p:txBody>
      </p:sp>
      <p:sp>
        <p:nvSpPr>
          <p:cNvPr id="8" name="TextBox 7"/>
          <p:cNvSpPr txBox="1"/>
          <p:nvPr/>
        </p:nvSpPr>
        <p:spPr>
          <a:xfrm>
            <a:off x="0" y="4344967"/>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dặn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chỉ</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được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mở</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nào</a:t>
            </a:r>
            <a:r>
              <a:rPr lang="en-US" sz="3200" dirty="0">
                <a:latin typeface="Arial" pitchFamily="34" charset="0"/>
                <a:ea typeface="Arial-Rounded" pitchFamily="34" charset="0"/>
                <a:cs typeface="Arial" pitchFamily="34" charset="0"/>
              </a:rPr>
              <a:t>?</a:t>
            </a:r>
          </a:p>
        </p:txBody>
      </p:sp>
      <p:cxnSp>
        <p:nvCxnSpPr>
          <p:cNvPr id="9" name="Straight Connector 8"/>
          <p:cNvCxnSpPr/>
          <p:nvPr/>
        </p:nvCxnSpPr>
        <p:spPr>
          <a:xfrm>
            <a:off x="457200" y="3655171"/>
            <a:ext cx="5257800" cy="15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9"/>
                                        </p:tgtEl>
                                        <p:attrNameLst>
                                          <p:attrName>ppt_w</p:attrName>
                                        </p:attrNameLst>
                                      </p:cBhvr>
                                      <p:tavLst>
                                        <p:tav tm="0">
                                          <p:val>
                                            <p:strVal val="ppt_w"/>
                                          </p:val>
                                        </p:tav>
                                        <p:tav tm="100000">
                                          <p:val>
                                            <p:fltVal val="0"/>
                                          </p:val>
                                        </p:tav>
                                      </p:tavLst>
                                    </p:anim>
                                    <p:anim calcmode="lin" valueType="num">
                                      <p:cBhvr>
                                        <p:cTn id="38" dur="500"/>
                                        <p:tgtEl>
                                          <p:spTgt spid="9"/>
                                        </p:tgtEl>
                                        <p:attrNameLst>
                                          <p:attrName>ppt_h</p:attrName>
                                        </p:attrNameLst>
                                      </p:cBhvr>
                                      <p:tavLst>
                                        <p:tav tm="0">
                                          <p:val>
                                            <p:strVal val="ppt_h"/>
                                          </p:val>
                                        </p:tav>
                                        <p:tav tm="100000">
                                          <p:val>
                                            <p:fltVal val="0"/>
                                          </p:val>
                                        </p:tav>
                                      </p:tavLst>
                                    </p:anim>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76350"/>
            <a:ext cx="8382000" cy="2862322"/>
          </a:xfrm>
          <a:prstGeom prst="rect">
            <a:avLst/>
          </a:prstGeom>
        </p:spPr>
        <p:txBody>
          <a:bodyPr wrap="square">
            <a:spAutoFit/>
          </a:bodyPr>
          <a:lstStyle/>
          <a:p>
            <a:pPr algn="just">
              <a:spcBef>
                <a:spcPts val="600"/>
              </a:spcBef>
            </a:pPr>
            <a:r>
              <a:rPr lang="en-US" sz="36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3600">
                <a:latin typeface="Arial" pitchFamily="34" charset="0"/>
                <a:ea typeface="Arial-Rounded" pitchFamily="34" charset="0"/>
                <a:cs typeface="Arial" pitchFamily="34" charset="0"/>
              </a:rPr>
              <a:t>	Nhớ lời mẹ, đàn dê con nói: </a:t>
            </a:r>
          </a:p>
          <a:p>
            <a:pPr algn="just"/>
            <a:r>
              <a:rPr lang="en-US" sz="3600">
                <a:latin typeface="Arial" pitchFamily="34" charset="0"/>
                <a:ea typeface="Arial-Rounded" pitchFamily="34" charset="0"/>
                <a:cs typeface="Arial" pitchFamily="34" charset="0"/>
              </a:rPr>
              <a:t>	- Không phải giọng mẹ. Không mở.</a:t>
            </a:r>
          </a:p>
          <a:p>
            <a:pPr algn="just">
              <a:spcAft>
                <a:spcPts val="1200"/>
              </a:spcAft>
            </a:pPr>
            <a:r>
              <a:rPr lang="en-US" sz="3600">
                <a:latin typeface="Arial" pitchFamily="34" charset="0"/>
                <a:ea typeface="Arial-Rounded" pitchFamily="34" charset="0"/>
                <a:cs typeface="Arial" pitchFamily="34" charset="0"/>
              </a:rPr>
              <a:t>	Sói đành bỏ đi.</a:t>
            </a:r>
          </a:p>
        </p:txBody>
      </p:sp>
      <p:sp>
        <p:nvSpPr>
          <p:cNvPr id="4" name="TextBox 3"/>
          <p:cNvSpPr txBox="1"/>
          <p:nvPr/>
        </p:nvSpPr>
        <p:spPr>
          <a:xfrm>
            <a:off x="-1185" y="4253801"/>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Con vật nguy hiểm nào xuất hiện?</a:t>
            </a:r>
          </a:p>
        </p:txBody>
      </p:sp>
      <p:sp>
        <p:nvSpPr>
          <p:cNvPr id="5" name="TextBox 4"/>
          <p:cNvSpPr txBox="1"/>
          <p:nvPr/>
        </p:nvSpPr>
        <p:spPr>
          <a:xfrm>
            <a:off x="-15699" y="4253801"/>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Sói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gì</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xa</a:t>
            </a:r>
            <a:r>
              <a:rPr lang="en-US" sz="3200" dirty="0">
                <a:latin typeface="Arial" pitchFamily="34" charset="0"/>
                <a:ea typeface="Arial-Rounded" pitchFamily="34" charset="0"/>
                <a:cs typeface="Arial" pitchFamily="34" charset="0"/>
              </a:rPr>
              <a:t>?</a:t>
            </a:r>
          </a:p>
        </p:txBody>
      </p:sp>
      <p:sp>
        <p:nvSpPr>
          <p:cNvPr id="6" name="TextBox 5"/>
          <p:cNvSpPr txBox="1"/>
          <p:nvPr/>
        </p:nvSpPr>
        <p:spPr>
          <a:xfrm>
            <a:off x="2895600" y="466148"/>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sp>
        <p:nvSpPr>
          <p:cNvPr id="7" name="TextBox 6"/>
          <p:cNvSpPr txBox="1"/>
          <p:nvPr/>
        </p:nvSpPr>
        <p:spPr>
          <a:xfrm>
            <a:off x="-15699" y="4248824"/>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Đàn dê con làm gì khi sói gọi cửa?</a:t>
            </a:r>
          </a:p>
        </p:txBody>
      </p:sp>
      <p:sp>
        <p:nvSpPr>
          <p:cNvPr id="8" name="TextBox 7"/>
          <p:cNvSpPr txBox="1"/>
          <p:nvPr/>
        </p:nvSpPr>
        <p:spPr>
          <a:xfrm>
            <a:off x="5083" y="4233912"/>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Em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nhận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xét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gì</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về</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hành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động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a:t>
            </a:r>
          </a:p>
        </p:txBody>
      </p:sp>
      <p:cxnSp>
        <p:nvCxnSpPr>
          <p:cNvPr id="9" name="Straight Connector 8"/>
          <p:cNvCxnSpPr/>
          <p:nvPr/>
        </p:nvCxnSpPr>
        <p:spPr>
          <a:xfrm>
            <a:off x="1828800" y="2419350"/>
            <a:ext cx="609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76400" y="3562350"/>
            <a:ext cx="6705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000" fill="hold"/>
                                        <p:tgtEl>
                                          <p:spTgt spid="7"/>
                                        </p:tgtEl>
                                        <p:attrNameLst>
                                          <p:attrName>ppt_x</p:attrName>
                                        </p:attrNameLst>
                                      </p:cBhvr>
                                      <p:tavLst>
                                        <p:tav tm="0">
                                          <p:val>
                                            <p:strVal val="1+#ppt_w/2"/>
                                          </p:val>
                                        </p:tav>
                                        <p:tav tm="100000">
                                          <p:val>
                                            <p:strVal val="#ppt_x"/>
                                          </p:val>
                                        </p:tav>
                                      </p:tavLst>
                                    </p:anim>
                                    <p:anim calcmode="lin" valueType="num">
                                      <p:cBhvr additive="base">
                                        <p:cTn id="27"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000" fill="hold"/>
                                        <p:tgtEl>
                                          <p:spTgt spid="8"/>
                                        </p:tgtEl>
                                        <p:attrNameLst>
                                          <p:attrName>ppt_x</p:attrName>
                                        </p:attrNameLst>
                                      </p:cBhvr>
                                      <p:tavLst>
                                        <p:tav tm="0">
                                          <p:val>
                                            <p:strVal val="1+#ppt_w/2"/>
                                          </p:val>
                                        </p:tav>
                                        <p:tav tm="100000">
                                          <p:val>
                                            <p:strVal val="#ppt_x"/>
                                          </p:val>
                                        </p:tav>
                                      </p:tavLst>
                                    </p:anim>
                                    <p:anim calcmode="lin" valueType="num">
                                      <p:cBhvr additive="base">
                                        <p:cTn id="4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688" y="720783"/>
            <a:ext cx="8839200" cy="3539430"/>
          </a:xfrm>
          <a:prstGeom prst="rect">
            <a:avLst/>
          </a:prstGeom>
        </p:spPr>
        <p:txBody>
          <a:bodyPr wrap="square">
            <a:spAutoFit/>
          </a:bodyPr>
          <a:lstStyle/>
          <a:p>
            <a:pPr algn="just"/>
            <a:r>
              <a:rPr lang="en-US" sz="32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Dê mẹ xoa đầu con:</a:t>
            </a:r>
          </a:p>
          <a:p>
            <a:pPr algn="just"/>
            <a:r>
              <a:rPr lang="en-US" sz="3200">
                <a:latin typeface="Arial" pitchFamily="34" charset="0"/>
                <a:ea typeface="Arial-Rounded" pitchFamily="34" charset="0"/>
                <a:cs typeface="Arial" pitchFamily="34" charset="0"/>
              </a:rPr>
              <a:t>	- Các con ngoan lắm!</a:t>
            </a:r>
          </a:p>
        </p:txBody>
      </p:sp>
      <p:sp>
        <p:nvSpPr>
          <p:cNvPr id="5" name="TextBox 4"/>
          <p:cNvSpPr txBox="1"/>
          <p:nvPr/>
        </p:nvSpPr>
        <p:spPr>
          <a:xfrm>
            <a:off x="0" y="440959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Nghe chuyện, dê mẹ đã nói gì với con?</a:t>
            </a:r>
          </a:p>
        </p:txBody>
      </p:sp>
      <p:sp>
        <p:nvSpPr>
          <p:cNvPr id="6" name="TextBox 5"/>
          <p:cNvSpPr txBox="1"/>
          <p:nvPr/>
        </p:nvSpPr>
        <p:spPr>
          <a:xfrm>
            <a:off x="2895599" y="194115"/>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3:</a:t>
            </a:r>
          </a:p>
        </p:txBody>
      </p:sp>
      <p:cxnSp>
        <p:nvCxnSpPr>
          <p:cNvPr id="7" name="Straight Connector 6"/>
          <p:cNvCxnSpPr/>
          <p:nvPr/>
        </p:nvCxnSpPr>
        <p:spPr>
          <a:xfrm>
            <a:off x="1447800" y="4171950"/>
            <a:ext cx="3581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6744"/>
            <a:ext cx="277336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3092"/>
            <a:ext cx="3461835" cy="392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4346121"/>
            <a:ext cx="9143999" cy="584654"/>
          </a:xfrm>
          <a:prstGeom prst="rect">
            <a:avLst/>
          </a:prstGeom>
          <a:noFill/>
        </p:spPr>
        <p:txBody>
          <a:bodyPr wrap="square" lIns="91317" tIns="45660" rIns="91317" bIns="45660" rtlCol="0">
            <a:spAutoFit/>
          </a:bodyPr>
          <a:lstStyle/>
          <a:p>
            <a:pPr algn="ctr"/>
            <a:r>
              <a:rPr lang="en-US" sz="3200">
                <a:latin typeface="Arial" pitchFamily="34" charset="0"/>
                <a:ea typeface="Arial-Rounded" pitchFamily="34" charset="0"/>
                <a:cs typeface="Arial" pitchFamily="34" charset="0"/>
              </a:rPr>
              <a:t>Em học hỏi được gì qua câu chuyện?</a:t>
            </a:r>
          </a:p>
        </p:txBody>
      </p:sp>
    </p:spTree>
    <p:extLst>
      <p:ext uri="{BB962C8B-B14F-4D97-AF65-F5344CB8AC3E}">
        <p14:creationId xmlns:p14="http://schemas.microsoft.com/office/powerpoint/2010/main" val="4168256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2"/>
            <a:ext cx="601038" cy="614887"/>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panose="020B0604020202020204" pitchFamily="34" charset="0"/>
                <a:cs typeface="Arial" panose="020B0604020202020204" pitchFamily="34" charset="0"/>
              </a:rPr>
              <a:t>4</a:t>
            </a:r>
          </a:p>
        </p:txBody>
      </p:sp>
      <p:sp>
        <p:nvSpPr>
          <p:cNvPr id="4" name="TextBox 3"/>
          <p:cNvSpPr txBox="1"/>
          <p:nvPr/>
        </p:nvSpPr>
        <p:spPr>
          <a:xfrm>
            <a:off x="692729" y="445960"/>
            <a:ext cx="7841671" cy="461580"/>
          </a:xfrm>
          <a:prstGeom prst="rect">
            <a:avLst/>
          </a:prstGeom>
          <a:noFill/>
        </p:spPr>
        <p:txBody>
          <a:bodyPr wrap="square" lIns="91354" tIns="45678" rIns="91354" bIns="45678" rtlCol="0">
            <a:spAutoFit/>
          </a:bodyPr>
          <a:lstStyle/>
          <a:p>
            <a:pPr algn="just"/>
            <a:r>
              <a:rPr lang="en-US" sz="2400" b="1">
                <a:latin typeface="Arial" panose="020B0604020202020204" pitchFamily="34" charset="0"/>
                <a:ea typeface="Arial-Rounded" pitchFamily="34" charset="0"/>
                <a:cs typeface="Arial" panose="020B0604020202020204" pitchFamily="34" charset="0"/>
              </a:rPr>
              <a:t>Viết vào vở câu trả lời cho câu hỏi </a:t>
            </a:r>
            <a:r>
              <a:rPr lang="en-US" sz="2400" b="1" smtClean="0">
                <a:latin typeface="Arial" panose="020B0604020202020204" pitchFamily="34" charset="0"/>
                <a:ea typeface="Arial-Rounded" pitchFamily="34" charset="0"/>
                <a:cs typeface="Arial" panose="020B0604020202020204" pitchFamily="34" charset="0"/>
              </a:rPr>
              <a:t>b </a:t>
            </a:r>
            <a:r>
              <a:rPr lang="en-US" sz="2400" b="1">
                <a:latin typeface="Arial" panose="020B0604020202020204" pitchFamily="34" charset="0"/>
                <a:ea typeface="Arial-Rounded" pitchFamily="34" charset="0"/>
                <a:cs typeface="Arial" panose="020B0604020202020204" pitchFamily="34" charset="0"/>
              </a:rPr>
              <a:t>ở mục 3</a:t>
            </a:r>
          </a:p>
        </p:txBody>
      </p:sp>
      <p:sp>
        <p:nvSpPr>
          <p:cNvPr id="5" name="Rectangle 4"/>
          <p:cNvSpPr/>
          <p:nvPr/>
        </p:nvSpPr>
        <p:spPr>
          <a:xfrm>
            <a:off x="838200" y="1292697"/>
            <a:ext cx="5164185" cy="523147"/>
          </a:xfrm>
          <a:prstGeom prst="rect">
            <a:avLst/>
          </a:prstGeom>
        </p:spPr>
        <p:txBody>
          <a:bodyPr wrap="square" lIns="91367" tIns="45684" rIns="91367" bIns="45684">
            <a:spAutoFit/>
          </a:bodyPr>
          <a:lstStyle/>
          <a:p>
            <a:pPr algn="ctr"/>
            <a:r>
              <a:rPr lang="en-US" sz="2800" smtClean="0">
                <a:latin typeface="Arial" panose="020B0604020202020204" pitchFamily="34" charset="0"/>
                <a:ea typeface="Arial-Rounded" pitchFamily="34" charset="0"/>
                <a:cs typeface="Arial" panose="020B0604020202020204" pitchFamily="34" charset="0"/>
              </a:rPr>
              <a:t>Khi dê mẹ vừa đi xa, sói</a:t>
            </a:r>
            <a:endParaRPr lang="en-US" sz="2800">
              <a:latin typeface="Arial" panose="020B0604020202020204" pitchFamily="34" charset="0"/>
              <a:ea typeface="Arial-Rounded" pitchFamily="34" charset="0"/>
              <a:cs typeface="Arial" panose="020B0604020202020204" pitchFamily="34" charset="0"/>
            </a:endParaRPr>
          </a:p>
        </p:txBody>
      </p:sp>
      <p:sp>
        <p:nvSpPr>
          <p:cNvPr id="26" name="Rectangle 25"/>
          <p:cNvSpPr/>
          <p:nvPr/>
        </p:nvSpPr>
        <p:spPr>
          <a:xfrm>
            <a:off x="5257800" y="1250787"/>
            <a:ext cx="883429" cy="523147"/>
          </a:xfrm>
          <a:prstGeom prst="rect">
            <a:avLst/>
          </a:prstGeom>
        </p:spPr>
        <p:txBody>
          <a:bodyPr wrap="none" lIns="91367" tIns="45684" rIns="91367" bIns="45684">
            <a:spAutoFit/>
          </a:bodyPr>
          <a:lstStyle/>
          <a:p>
            <a:pPr algn="ctr"/>
            <a:r>
              <a:rPr lang="en-US" sz="2800" smtClean="0">
                <a:latin typeface="Arial" panose="020B0604020202020204" pitchFamily="34" charset="0"/>
                <a:ea typeface="Arial-Rounded" pitchFamily="34" charset="0"/>
                <a:cs typeface="Arial" panose="020B0604020202020204" pitchFamily="34" charset="0"/>
              </a:rPr>
              <a:t>(…).</a:t>
            </a:r>
            <a:endParaRPr lang="en-US" sz="2800">
              <a:latin typeface="Arial" panose="020B0604020202020204" pitchFamily="34" charset="0"/>
              <a:ea typeface="Arial-Rounded" pitchFamily="34" charset="0"/>
              <a:cs typeface="Arial" panose="020B0604020202020204" pitchFamily="34" charset="0"/>
            </a:endParaRPr>
          </a:p>
        </p:txBody>
      </p:sp>
      <p:sp>
        <p:nvSpPr>
          <p:cNvPr id="27" name="Rectangle 26"/>
          <p:cNvSpPr/>
          <p:nvPr/>
        </p:nvSpPr>
        <p:spPr>
          <a:xfrm>
            <a:off x="692729" y="1291459"/>
            <a:ext cx="7681294" cy="954035"/>
          </a:xfrm>
          <a:prstGeom prst="rect">
            <a:avLst/>
          </a:prstGeom>
        </p:spPr>
        <p:txBody>
          <a:bodyPr wrap="square" lIns="91367" tIns="45684" rIns="91367" bIns="45684">
            <a:spAutoFit/>
          </a:bodyPr>
          <a:lstStyle/>
          <a:p>
            <a:r>
              <a:rPr lang="en-US" sz="2800" smtClean="0">
                <a:solidFill>
                  <a:srgbClr val="FF0000"/>
                </a:solidFill>
                <a:latin typeface="Arial" panose="020B0604020202020204" pitchFamily="34" charset="0"/>
                <a:ea typeface="Arial-Rounded" pitchFamily="34" charset="0"/>
                <a:cs typeface="Arial" panose="020B0604020202020204" pitchFamily="34" charset="0"/>
              </a:rPr>
              <a:t>                                               gõ cửa và giả giọng dê mẹ. </a:t>
            </a:r>
            <a:endParaRPr lang="en-US" sz="2800">
              <a:solidFill>
                <a:srgbClr val="FF0000"/>
              </a:solidFill>
              <a:latin typeface="Arial" panose="020B0604020202020204" pitchFamily="34" charset="0"/>
              <a:ea typeface="Arial-Rounded"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07855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6"/>
                                        </p:tgtEl>
                                        <p:attrNameLst>
                                          <p:attrName>ppt_w</p:attrName>
                                        </p:attrNameLst>
                                      </p:cBhvr>
                                      <p:tavLst>
                                        <p:tav tm="0">
                                          <p:val>
                                            <p:strVal val="ppt_w"/>
                                          </p:val>
                                        </p:tav>
                                        <p:tav tm="100000">
                                          <p:val>
                                            <p:fltVal val="0"/>
                                          </p:val>
                                        </p:tav>
                                      </p:tavLst>
                                    </p:anim>
                                    <p:anim calcmode="lin" valueType="num">
                                      <p:cBhvr>
                                        <p:cTn id="7" dur="500"/>
                                        <p:tgtEl>
                                          <p:spTgt spid="26"/>
                                        </p:tgtEl>
                                        <p:attrNameLst>
                                          <p:attrName>ppt_h</p:attrName>
                                        </p:attrNameLst>
                                      </p:cBhvr>
                                      <p:tavLst>
                                        <p:tav tm="0">
                                          <p:val>
                                            <p:strVal val="ppt_h"/>
                                          </p:val>
                                        </p:tav>
                                        <p:tav tm="100000">
                                          <p:val>
                                            <p:fltVal val="0"/>
                                          </p:val>
                                        </p:tav>
                                      </p:tavLst>
                                    </p:anim>
                                    <p:animEffect transition="out" filter="fade">
                                      <p:cBhvr>
                                        <p:cTn id="8" dur="500"/>
                                        <p:tgtEl>
                                          <p:spTgt spid="26"/>
                                        </p:tgtEl>
                                      </p:cBhvr>
                                    </p:animEffect>
                                    <p:set>
                                      <p:cBhvr>
                                        <p:cTn id="9" dur="1" fill="hold">
                                          <p:stCondLst>
                                            <p:cond delay="499"/>
                                          </p:stCondLst>
                                        </p:cTn>
                                        <p:tgtEl>
                                          <p:spTgt spid="26"/>
                                        </p:tgtEl>
                                        <p:attrNameLst>
                                          <p:attrName>style.visibility</p:attrName>
                                        </p:attrNameLst>
                                      </p:cBhvr>
                                      <p:to>
                                        <p:strVal val="hidden"/>
                                      </p:to>
                                    </p:set>
                                  </p:childTnLst>
                                </p:cTn>
                              </p:par>
                              <p:par>
                                <p:cTn id="10" presetID="20"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edg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44383" y="4184886"/>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290270" y="39518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0" name="Google Shape;523;p19"/>
          <p:cNvPicPr preferRelativeResize="0"/>
          <p:nvPr/>
        </p:nvPicPr>
        <p:blipFill rotWithShape="1">
          <a:blip r:embed="rId4">
            <a:alphaModFix/>
          </a:blip>
          <a:srcRect/>
          <a:stretch/>
        </p:blipFill>
        <p:spPr>
          <a:xfrm>
            <a:off x="4926357" y="323215"/>
            <a:ext cx="4045018" cy="4051242"/>
          </a:xfrm>
          <a:prstGeom prst="rect">
            <a:avLst/>
          </a:prstGeom>
          <a:noFill/>
          <a:ln>
            <a:noFill/>
          </a:ln>
        </p:spPr>
      </p:pic>
    </p:spTree>
    <p:extLst>
      <p:ext uri="{BB962C8B-B14F-4D97-AF65-F5344CB8AC3E}">
        <p14:creationId xmlns:p14="http://schemas.microsoft.com/office/powerpoint/2010/main" val="2197043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381000" y="8659"/>
            <a:ext cx="2288930" cy="561885"/>
          </a:xfrm>
          <a:prstGeom prst="rect">
            <a:avLst/>
          </a:prstGeom>
          <a:noFill/>
          <a:ln>
            <a:noFill/>
          </a:ln>
        </p:spPr>
        <p:txBody>
          <a:bodyPr wrap="square" rtlCol="0">
            <a:spAutoFit/>
          </a:bodyPr>
          <a:lstStyle/>
          <a:p>
            <a:pPr>
              <a:lnSpc>
                <a:spcPct val="120000"/>
              </a:lnSpc>
              <a:defRPr/>
            </a:pPr>
            <a:r>
              <a:rPr lang="en-US" sz="2800" smtClean="0">
                <a:ln>
                  <a:solidFill>
                    <a:srgbClr val="00B050"/>
                  </a:solidFill>
                </a:ln>
                <a:latin typeface="Arial-SGK-TV" pitchFamily="2" charset="0"/>
                <a:ea typeface="Arial-Rounded" panose="020B0500000000000000" pitchFamily="34" charset="0"/>
                <a:cs typeface="Arial-SGK-TV" pitchFamily="2" charset="0"/>
              </a:rPr>
              <a:t>1. Tô</a:t>
            </a:r>
            <a:endParaRPr lang="vi-VN" sz="28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70283" y="742950"/>
            <a:ext cx="8997517"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5104" y="1398227"/>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400" smtClean="0">
                <a:solidFill>
                  <a:srgbClr val="FF0000"/>
                </a:solidFill>
                <a:latin typeface="HP001 4 hàng" panose="020B0603050302020204" pitchFamily="34" charset="0"/>
                <a:cs typeface="Times New Roman" panose="02020603050405020304" pitchFamily="18" charset="0"/>
              </a:rPr>
              <a:t>L  </a:t>
            </a:r>
            <a:r>
              <a:rPr lang="en-US" altLang="en-US" sz="6000" smtClean="0">
                <a:solidFill>
                  <a:srgbClr val="FF0000"/>
                </a:solidFill>
                <a:latin typeface="HP001 4 hàng" panose="020B0603050302020204" pitchFamily="34" charset="0"/>
                <a:cs typeface="Times New Roman" panose="02020603050405020304" pitchFamily="18" charset="0"/>
              </a:rPr>
              <a:t> </a:t>
            </a:r>
            <a:r>
              <a:rPr lang="en-US" altLang="en-US" sz="6200" smtClean="0">
                <a:solidFill>
                  <a:srgbClr val="FF0000"/>
                </a:solidFill>
                <a:latin typeface="HP001 4 hàng" panose="020B0603050302020204" pitchFamily="34" charset="0"/>
                <a:cs typeface="Times New Roman" panose="02020603050405020304" pitchFamily="18" charset="0"/>
              </a:rPr>
              <a:t>   </a:t>
            </a:r>
            <a:r>
              <a:rPr lang="en-US" altLang="en-US" sz="6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
        <p:nvSpPr>
          <p:cNvPr id="34"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44483" y="3340920"/>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HP001 4 hàng" panose="020B0603050302020204" pitchFamily="34" charset="0"/>
                <a:cs typeface="Times New Roman" panose="02020603050405020304" pitchFamily="18" charset="0"/>
              </a:rPr>
              <a:t>L</a:t>
            </a:r>
            <a:r>
              <a:rPr lang="en-US" altLang="en-US" smtClean="0">
                <a:solidFill>
                  <a:srgbClr val="FF0000"/>
                </a:solidFill>
                <a:latin typeface="HP001 4 hàng" panose="020B0603050302020204" pitchFamily="34" charset="0"/>
                <a:cs typeface="Times New Roman" panose="02020603050405020304" pitchFamily="18" charset="0"/>
              </a:rPr>
              <a:t>      </a:t>
            </a:r>
            <a:r>
              <a:rPr lang="en-US" altLang="en-US" sz="3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
        <p:nvSpPr>
          <p:cNvPr id="16"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554522" y="1392454"/>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400">
                <a:solidFill>
                  <a:srgbClr val="FF0000"/>
                </a:solidFill>
                <a:latin typeface="HP001 4 hàng" panose="020B0603050302020204" pitchFamily="34" charset="0"/>
                <a:cs typeface="Times New Roman" panose="02020603050405020304" pitchFamily="18" charset="0"/>
              </a:rPr>
              <a:t>L</a:t>
            </a:r>
            <a:r>
              <a:rPr lang="en-US" altLang="en-US" sz="6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r>
              <a:rPr lang="en-US" altLang="en-US" sz="6200" smtClean="0">
                <a:solidFill>
                  <a:srgbClr val="FF0000"/>
                </a:solidFill>
                <a:latin typeface="HP001 4 hàng" panose="020B0603050302020204" pitchFamily="34" charset="0"/>
                <a:cs typeface="Times New Roman" panose="02020603050405020304" pitchFamily="18" charset="0"/>
              </a:rPr>
              <a:t>   </a:t>
            </a:r>
            <a:r>
              <a:rPr lang="en-US" altLang="en-US" sz="6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
        <p:nvSpPr>
          <p:cNvPr id="2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073941" y="1416031"/>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400">
                <a:solidFill>
                  <a:srgbClr val="FF0000"/>
                </a:solidFill>
                <a:latin typeface="HP001 4 hàng" panose="020B0603050302020204" pitchFamily="34" charset="0"/>
                <a:cs typeface="Times New Roman" panose="02020603050405020304" pitchFamily="18" charset="0"/>
              </a:rPr>
              <a:t>Y</a:t>
            </a:r>
            <a:r>
              <a:rPr lang="en-US" altLang="en-US" sz="6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r>
              <a:rPr lang="en-US" altLang="en-US" sz="6200" smtClean="0">
                <a:solidFill>
                  <a:srgbClr val="FF0000"/>
                </a:solidFill>
                <a:latin typeface="HP001 4 hàng" panose="020B0603050302020204" pitchFamily="34" charset="0"/>
                <a:cs typeface="Times New Roman" panose="02020603050405020304" pitchFamily="18" charset="0"/>
              </a:rPr>
              <a:t>   </a:t>
            </a:r>
            <a:r>
              <a:rPr lang="en-US" altLang="en-US" sz="6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
        <p:nvSpPr>
          <p:cNvPr id="2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666031" y="1429004"/>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a:solidFill>
                  <a:srgbClr val="FF0000"/>
                </a:solidFill>
                <a:latin typeface="HP001 4 hàng" panose="020B0603050302020204" pitchFamily="34" charset="0"/>
                <a:cs typeface="Times New Roman" panose="02020603050405020304" pitchFamily="18" charset="0"/>
              </a:rPr>
              <a:t>Y</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
        <p:nvSpPr>
          <p:cNvPr id="3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554522" y="3362489"/>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HP001 4 hàng" panose="020B0603050302020204" pitchFamily="34" charset="0"/>
                <a:cs typeface="Times New Roman" panose="02020603050405020304" pitchFamily="18" charset="0"/>
              </a:rPr>
              <a:t>L</a:t>
            </a:r>
            <a:r>
              <a:rPr lang="en-US" altLang="en-US" smtClean="0">
                <a:solidFill>
                  <a:srgbClr val="FF0000"/>
                </a:solidFill>
                <a:latin typeface="HP001 4 hàng" panose="020B0603050302020204" pitchFamily="34" charset="0"/>
                <a:cs typeface="Times New Roman" panose="02020603050405020304" pitchFamily="18" charset="0"/>
              </a:rPr>
              <a:t>      </a:t>
            </a:r>
            <a:r>
              <a:rPr lang="en-US" altLang="en-US" sz="3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
        <p:nvSpPr>
          <p:cNvPr id="3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105400" y="3362405"/>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HP001 4 hàng" panose="020B0603050302020204" pitchFamily="34" charset="0"/>
                <a:cs typeface="Times New Roman" panose="02020603050405020304" pitchFamily="18" charset="0"/>
              </a:rPr>
              <a:t>Y</a:t>
            </a:r>
            <a:r>
              <a:rPr lang="en-US" altLang="en-US" smtClean="0">
                <a:solidFill>
                  <a:srgbClr val="FF0000"/>
                </a:solidFill>
                <a:latin typeface="HP001 4 hàng" panose="020B0603050302020204" pitchFamily="34" charset="0"/>
                <a:cs typeface="Times New Roman" panose="02020603050405020304" pitchFamily="18" charset="0"/>
              </a:rPr>
              <a:t>       </a:t>
            </a:r>
            <a:r>
              <a:rPr lang="en-US" altLang="en-US" sz="3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
        <p:nvSpPr>
          <p:cNvPr id="41"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666031" y="3333684"/>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HP001 4 hàng" panose="020B0603050302020204" pitchFamily="34" charset="0"/>
                <a:cs typeface="Times New Roman" panose="02020603050405020304" pitchFamily="18" charset="0"/>
              </a:rPr>
              <a:t>Y</a:t>
            </a:r>
            <a:r>
              <a:rPr lang="en-US" altLang="en-US" smtClean="0">
                <a:solidFill>
                  <a:srgbClr val="FF0000"/>
                </a:solidFill>
                <a:latin typeface="HP001 4 hàng" panose="020B0603050302020204" pitchFamily="34" charset="0"/>
                <a:cs typeface="Times New Roman" panose="02020603050405020304" pitchFamily="18" charset="0"/>
              </a:rPr>
              <a:t>       </a:t>
            </a:r>
            <a:r>
              <a:rPr lang="en-US" altLang="en-US" sz="3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356750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8544" y="62386"/>
            <a:ext cx="3900055" cy="563744"/>
          </a:xfrm>
          <a:prstGeom prst="rect">
            <a:avLst/>
          </a:prstGeom>
          <a:noFill/>
          <a:ln>
            <a:noFill/>
          </a:ln>
        </p:spPr>
        <p:txBody>
          <a:bodyPr wrap="square" rtlCol="0">
            <a:spAutoFit/>
          </a:bodyPr>
          <a:lstStyle/>
          <a:p>
            <a:pPr algn="ctr">
              <a:lnSpc>
                <a:spcPct val="120000"/>
              </a:lnSpc>
              <a:defRPr/>
            </a:pPr>
            <a:r>
              <a:rPr lang="en-US" sz="2800" smtClean="0">
                <a:ln>
                  <a:solidFill>
                    <a:srgbClr val="00B050"/>
                  </a:solidFill>
                </a:ln>
                <a:latin typeface="Arial-SGK-TV" pitchFamily="2" charset="0"/>
                <a:ea typeface="Arial-Rounded" panose="020B0500000000000000" pitchFamily="34" charset="0"/>
                <a:cs typeface="Arial-SGK-TV" pitchFamily="2" charset="0"/>
              </a:rPr>
              <a:t>2. Viết từ ngữ</a:t>
            </a:r>
            <a:endParaRPr lang="vi-VN" sz="28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671784"/>
            <a:ext cx="8929255" cy="3928353"/>
            <a:chOff x="138545" y="742949"/>
            <a:chExt cx="8929255" cy="3857188"/>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6021" y="1008030"/>
            <a:ext cx="13096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000" b="1">
                <a:solidFill>
                  <a:srgbClr val="FF0000"/>
                </a:solidFill>
                <a:latin typeface="HP001 4 hàng" panose="020B0603050302020204" pitchFamily="34" charset="0"/>
                <a:cs typeface="Times New Roman" panose="02020603050405020304" pitchFamily="18" charset="0"/>
              </a:rPr>
              <a:t> Ǉíu Ǉít</a:t>
            </a:r>
          </a:p>
        </p:txBody>
      </p:sp>
      <p:sp>
        <p:nvSpPr>
          <p:cNvPr id="2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96672" y="2312625"/>
            <a:ext cx="22509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000" b="1">
                <a:solidFill>
                  <a:srgbClr val="FF0000"/>
                </a:solidFill>
                <a:latin typeface="HP001 4 hàng" panose="020B0603050302020204" pitchFamily="34" charset="0"/>
                <a:cs typeface="Times New Roman" panose="02020603050405020304" pitchFamily="18" charset="0"/>
              </a:rPr>
              <a:t>giả giŧg </a:t>
            </a:r>
          </a:p>
        </p:txBody>
      </p:sp>
      <p:sp>
        <p:nvSpPr>
          <p:cNvPr id="2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552700" y="1015933"/>
            <a:ext cx="13096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000" b="1">
                <a:solidFill>
                  <a:srgbClr val="FF0000"/>
                </a:solidFill>
                <a:latin typeface="HP001 4 hàng" panose="020B0603050302020204" pitchFamily="34" charset="0"/>
                <a:cs typeface="Times New Roman" panose="02020603050405020304" pitchFamily="18" charset="0"/>
              </a:rPr>
              <a:t> Ǉíu Ǉít</a:t>
            </a:r>
          </a:p>
        </p:txBody>
      </p:sp>
      <p:sp>
        <p:nvSpPr>
          <p:cNvPr id="21"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105400" y="1008030"/>
            <a:ext cx="13096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000" b="1">
                <a:solidFill>
                  <a:srgbClr val="FF0000"/>
                </a:solidFill>
                <a:latin typeface="HP001 4 hàng" panose="020B0603050302020204" pitchFamily="34" charset="0"/>
                <a:cs typeface="Times New Roman" panose="02020603050405020304" pitchFamily="18" charset="0"/>
              </a:rPr>
              <a:t> Ǉíu Ǉít</a:t>
            </a:r>
          </a:p>
        </p:txBody>
      </p:sp>
      <p:sp>
        <p:nvSpPr>
          <p:cNvPr id="2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632364" y="2316897"/>
            <a:ext cx="22509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000" b="1">
                <a:solidFill>
                  <a:srgbClr val="FF0000"/>
                </a:solidFill>
                <a:latin typeface="HP001 4 hàng" panose="020B0603050302020204" pitchFamily="34" charset="0"/>
                <a:cs typeface="Times New Roman" panose="02020603050405020304" pitchFamily="18" charset="0"/>
              </a:rPr>
              <a:t>giả giŧg </a:t>
            </a:r>
          </a:p>
        </p:txBody>
      </p:sp>
      <p:sp>
        <p:nvSpPr>
          <p:cNvPr id="3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203878" y="2322550"/>
            <a:ext cx="22509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000" b="1">
                <a:solidFill>
                  <a:srgbClr val="FF0000"/>
                </a:solidFill>
                <a:latin typeface="HP001 4 hàng" panose="020B0603050302020204" pitchFamily="34" charset="0"/>
                <a:cs typeface="Times New Roman" panose="02020603050405020304" pitchFamily="18" charset="0"/>
              </a:rPr>
              <a:t>giả giŧg </a:t>
            </a:r>
          </a:p>
        </p:txBody>
      </p:sp>
    </p:spTree>
    <p:custDataLst>
      <p:tags r:id="rId1"/>
    </p:custDataLst>
    <p:extLst>
      <p:ext uri="{BB962C8B-B14F-4D97-AF65-F5344CB8AC3E}">
        <p14:creationId xmlns:p14="http://schemas.microsoft.com/office/powerpoint/2010/main" val="2373857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Khi </a:t>
              </a:r>
              <a:r>
                <a:rPr lang="el-GR" sz="3200" b="1">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 ν</a:t>
              </a:r>
              <a:r>
                <a:rPr lang="vi-VN" sz="3200" b="1">
                  <a:solidFill>
                    <a:srgbClr val="7030A0"/>
                  </a:solidFill>
                  <a:latin typeface="HP001 4 hàng" pitchFamily="34" charset="0"/>
                  <a:ea typeface="Arial-Rounded" pitchFamily="34" charset="0"/>
                  <a:cs typeface="Arial-Rounded" pitchFamily="34" charset="0"/>
                </a:rPr>
                <a:t>Ẃa đi xa,</a:t>
              </a:r>
              <a:r>
                <a:rPr lang="en-US" sz="3200" b="1">
                  <a:solidFill>
                    <a:srgbClr val="7030A0"/>
                  </a:solidFill>
                  <a:latin typeface="HP001 4 hàng" pitchFamily="34" charset="0"/>
                  <a:ea typeface="Arial-Rounded" pitchFamily="34" charset="0"/>
                  <a:cs typeface="Arial-Rounded" pitchFamily="34" charset="0"/>
                </a:rPr>
                <a:t> </a:t>
              </a:r>
              <a:r>
                <a:rPr lang="vi-VN" sz="3200" b="1">
                  <a:solidFill>
                    <a:srgbClr val="7030A0"/>
                  </a:solidFill>
                  <a:latin typeface="HP001 4 hàng" pitchFamily="34" charset="0"/>
                  <a:ea typeface="Arial-Rounded" pitchFamily="34" charset="0"/>
                  <a:cs typeface="Arial-Rounded" pitchFamily="34" charset="0"/>
                </a:rPr>
                <a:t>sĀ gõ cửa và giả giŧ</a:t>
              </a:r>
              <a:r>
                <a:rPr lang="en-US" sz="3200" b="1">
                  <a:solidFill>
                    <a:srgbClr val="7030A0"/>
                  </a:solidFill>
                  <a:latin typeface="HP001 4 hàng" pitchFamily="34" charset="0"/>
                  <a:ea typeface="Arial-Rounded" pitchFamily="34" charset="0"/>
                  <a:cs typeface="Arial-Rounded" pitchFamily="34" charset="0"/>
                </a:rPr>
                <a:t>g</a:t>
              </a: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
        <p:nvSpPr>
          <p:cNvPr id="5" name="Rectangle 4"/>
          <p:cNvSpPr/>
          <p:nvPr/>
        </p:nvSpPr>
        <p:spPr>
          <a:xfrm>
            <a:off x="1136787" y="1170810"/>
            <a:ext cx="5238713"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b. Khi dê mẹ vừa đi xa, sói (…).</a:t>
            </a:r>
          </a:p>
        </p:txBody>
      </p:sp>
      <p:cxnSp>
        <p:nvCxnSpPr>
          <p:cNvPr id="11" name="Straight Arrow Connector 10"/>
          <p:cNvCxnSpPr/>
          <p:nvPr/>
        </p:nvCxnSpPr>
        <p:spPr>
          <a:xfrm>
            <a:off x="189950" y="2850919"/>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333500" y="3145559"/>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544782" y="2596684"/>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7" name="Rectangle 36"/>
          <p:cNvSpPr/>
          <p:nvPr/>
        </p:nvSpPr>
        <p:spPr>
          <a:xfrm>
            <a:off x="2057400"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8" name="Rectangle 37"/>
          <p:cNvSpPr/>
          <p:nvPr/>
        </p:nvSpPr>
        <p:spPr>
          <a:xfrm>
            <a:off x="2743200"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9" name="Rectangle 38"/>
          <p:cNvSpPr/>
          <p:nvPr/>
        </p:nvSpPr>
        <p:spPr>
          <a:xfrm>
            <a:off x="3522519"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0" name="Rectangle 39"/>
          <p:cNvSpPr/>
          <p:nvPr/>
        </p:nvSpPr>
        <p:spPr>
          <a:xfrm>
            <a:off x="4014355"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1" name="Rectangle 40"/>
          <p:cNvSpPr/>
          <p:nvPr/>
        </p:nvSpPr>
        <p:spPr>
          <a:xfrm>
            <a:off x="4686946"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2" name="Rectangle 41"/>
          <p:cNvSpPr/>
          <p:nvPr/>
        </p:nvSpPr>
        <p:spPr>
          <a:xfrm>
            <a:off x="5324256" y="2596684"/>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3" name="Rectangle 42"/>
          <p:cNvSpPr/>
          <p:nvPr/>
        </p:nvSpPr>
        <p:spPr>
          <a:xfrm>
            <a:off x="5798128" y="2593218"/>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4" name="Rectangle 43"/>
          <p:cNvSpPr/>
          <p:nvPr/>
        </p:nvSpPr>
        <p:spPr>
          <a:xfrm>
            <a:off x="6501892" y="2589752"/>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5" name="Rectangle 44"/>
          <p:cNvSpPr/>
          <p:nvPr/>
        </p:nvSpPr>
        <p:spPr>
          <a:xfrm>
            <a:off x="7093528" y="2586286"/>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6" name="Rectangle 45"/>
          <p:cNvSpPr/>
          <p:nvPr/>
        </p:nvSpPr>
        <p:spPr>
          <a:xfrm>
            <a:off x="7755728" y="2593211"/>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7" name="Rectangle 46"/>
          <p:cNvSpPr/>
          <p:nvPr/>
        </p:nvSpPr>
        <p:spPr>
          <a:xfrm>
            <a:off x="506337" y="3253961"/>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down)">
                                      <p:cBhvr>
                                        <p:cTn id="85" dur="652">
                                          <p:stCondLst>
                                            <p:cond delay="0"/>
                                          </p:stCondLst>
                                        </p:cTn>
                                        <p:tgtEl>
                                          <p:spTgt spid="47"/>
                                        </p:tgtEl>
                                      </p:cBhvr>
                                    </p:animEffect>
                                    <p:anim calcmode="lin" valueType="num">
                                      <p:cBhvr>
                                        <p:cTn id="86" dur="2050"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4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4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47"/>
                                        </p:tgtEl>
                                        <p:attrNameLst>
                                          <p:attrName>ppt_y</p:attrName>
                                        </p:attrNameLst>
                                      </p:cBhvr>
                                      <p:tavLst>
                                        <p:tav tm="0" fmla="#ppt_y-sin(pi*$)/81">
                                          <p:val>
                                            <p:fltVal val="0"/>
                                          </p:val>
                                        </p:tav>
                                        <p:tav tm="100000">
                                          <p:val>
                                            <p:fltVal val="1"/>
                                          </p:val>
                                        </p:tav>
                                      </p:tavLst>
                                    </p:anim>
                                    <p:animScale>
                                      <p:cBhvr>
                                        <p:cTn id="91" dur="29">
                                          <p:stCondLst>
                                            <p:cond delay="731"/>
                                          </p:stCondLst>
                                        </p:cTn>
                                        <p:tgtEl>
                                          <p:spTgt spid="47"/>
                                        </p:tgtEl>
                                      </p:cBhvr>
                                      <p:to x="100000" y="60000"/>
                                    </p:animScale>
                                    <p:animScale>
                                      <p:cBhvr>
                                        <p:cTn id="92" dur="187" decel="50000">
                                          <p:stCondLst>
                                            <p:cond delay="761"/>
                                          </p:stCondLst>
                                        </p:cTn>
                                        <p:tgtEl>
                                          <p:spTgt spid="47"/>
                                        </p:tgtEl>
                                      </p:cBhvr>
                                      <p:to x="100000" y="100000"/>
                                    </p:animScale>
                                    <p:animScale>
                                      <p:cBhvr>
                                        <p:cTn id="93" dur="29">
                                          <p:stCondLst>
                                            <p:cond delay="1476"/>
                                          </p:stCondLst>
                                        </p:cTn>
                                        <p:tgtEl>
                                          <p:spTgt spid="47"/>
                                        </p:tgtEl>
                                      </p:cBhvr>
                                      <p:to x="100000" y="80000"/>
                                    </p:animScale>
                                    <p:animScale>
                                      <p:cBhvr>
                                        <p:cTn id="94" dur="187" decel="50000">
                                          <p:stCondLst>
                                            <p:cond delay="1505"/>
                                          </p:stCondLst>
                                        </p:cTn>
                                        <p:tgtEl>
                                          <p:spTgt spid="47"/>
                                        </p:tgtEl>
                                      </p:cBhvr>
                                      <p:to x="100000" y="100000"/>
                                    </p:animScale>
                                    <p:animScale>
                                      <p:cBhvr>
                                        <p:cTn id="95" dur="29">
                                          <p:stCondLst>
                                            <p:cond delay="1847"/>
                                          </p:stCondLst>
                                        </p:cTn>
                                        <p:tgtEl>
                                          <p:spTgt spid="47"/>
                                        </p:tgtEl>
                                      </p:cBhvr>
                                      <p:to x="100000" y="90000"/>
                                    </p:animScale>
                                    <p:animScale>
                                      <p:cBhvr>
                                        <p:cTn id="96" dur="187" decel="50000">
                                          <p:stCondLst>
                                            <p:cond delay="1876"/>
                                          </p:stCondLst>
                                        </p:cTn>
                                        <p:tgtEl>
                                          <p:spTgt spid="47"/>
                                        </p:tgtEl>
                                      </p:cBhvr>
                                      <p:to x="100000" y="100000"/>
                                    </p:animScale>
                                    <p:animScale>
                                      <p:cBhvr>
                                        <p:cTn id="97" dur="29">
                                          <p:stCondLst>
                                            <p:cond delay="2034"/>
                                          </p:stCondLst>
                                        </p:cTn>
                                        <p:tgtEl>
                                          <p:spTgt spid="47"/>
                                        </p:tgtEl>
                                      </p:cBhvr>
                                      <p:to x="100000" y="95000"/>
                                    </p:animScale>
                                    <p:animScale>
                                      <p:cBhvr>
                                        <p:cTn id="98" dur="187" decel="50000">
                                          <p:stCondLst>
                                            <p:cond delay="2063"/>
                                          </p:stCondLst>
                                        </p:cTn>
                                        <p:tgtEl>
                                          <p:spTgt spid="4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down)">
                                      <p:cBhvr>
                                        <p:cTn id="101" dur="652">
                                          <p:stCondLst>
                                            <p:cond delay="0"/>
                                          </p:stCondLst>
                                        </p:cTn>
                                        <p:tgtEl>
                                          <p:spTgt spid="27"/>
                                        </p:tgtEl>
                                      </p:cBhvr>
                                    </p:animEffect>
                                    <p:anim calcmode="lin" valueType="num">
                                      <p:cBhvr>
                                        <p:cTn id="102"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107" dur="29">
                                          <p:stCondLst>
                                            <p:cond delay="731"/>
                                          </p:stCondLst>
                                        </p:cTn>
                                        <p:tgtEl>
                                          <p:spTgt spid="27"/>
                                        </p:tgtEl>
                                      </p:cBhvr>
                                      <p:to x="100000" y="60000"/>
                                    </p:animScale>
                                    <p:animScale>
                                      <p:cBhvr>
                                        <p:cTn id="108" dur="187" decel="50000">
                                          <p:stCondLst>
                                            <p:cond delay="761"/>
                                          </p:stCondLst>
                                        </p:cTn>
                                        <p:tgtEl>
                                          <p:spTgt spid="27"/>
                                        </p:tgtEl>
                                      </p:cBhvr>
                                      <p:to x="100000" y="100000"/>
                                    </p:animScale>
                                    <p:animScale>
                                      <p:cBhvr>
                                        <p:cTn id="109" dur="29">
                                          <p:stCondLst>
                                            <p:cond delay="1476"/>
                                          </p:stCondLst>
                                        </p:cTn>
                                        <p:tgtEl>
                                          <p:spTgt spid="27"/>
                                        </p:tgtEl>
                                      </p:cBhvr>
                                      <p:to x="100000" y="80000"/>
                                    </p:animScale>
                                    <p:animScale>
                                      <p:cBhvr>
                                        <p:cTn id="110" dur="187" decel="50000">
                                          <p:stCondLst>
                                            <p:cond delay="1505"/>
                                          </p:stCondLst>
                                        </p:cTn>
                                        <p:tgtEl>
                                          <p:spTgt spid="27"/>
                                        </p:tgtEl>
                                      </p:cBhvr>
                                      <p:to x="100000" y="100000"/>
                                    </p:animScale>
                                    <p:animScale>
                                      <p:cBhvr>
                                        <p:cTn id="111" dur="29">
                                          <p:stCondLst>
                                            <p:cond delay="1847"/>
                                          </p:stCondLst>
                                        </p:cTn>
                                        <p:tgtEl>
                                          <p:spTgt spid="27"/>
                                        </p:tgtEl>
                                      </p:cBhvr>
                                      <p:to x="100000" y="90000"/>
                                    </p:animScale>
                                    <p:animScale>
                                      <p:cBhvr>
                                        <p:cTn id="112" dur="187" decel="50000">
                                          <p:stCondLst>
                                            <p:cond delay="1876"/>
                                          </p:stCondLst>
                                        </p:cTn>
                                        <p:tgtEl>
                                          <p:spTgt spid="27"/>
                                        </p:tgtEl>
                                      </p:cBhvr>
                                      <p:to x="100000" y="100000"/>
                                    </p:animScale>
                                    <p:animScale>
                                      <p:cBhvr>
                                        <p:cTn id="113" dur="29">
                                          <p:stCondLst>
                                            <p:cond delay="2034"/>
                                          </p:stCondLst>
                                        </p:cTn>
                                        <p:tgtEl>
                                          <p:spTgt spid="27"/>
                                        </p:tgtEl>
                                      </p:cBhvr>
                                      <p:to x="100000" y="95000"/>
                                    </p:animScale>
                                    <p:animScale>
                                      <p:cBhvr>
                                        <p:cTn id="114" dur="187" decel="50000">
                                          <p:stCondLst>
                                            <p:cond delay="2063"/>
                                          </p:stCondLst>
                                        </p:cTn>
                                        <p:tgtEl>
                                          <p:spTgt spid="2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wipe(down)">
                                      <p:cBhvr>
                                        <p:cTn id="117" dur="652">
                                          <p:stCondLst>
                                            <p:cond delay="0"/>
                                          </p:stCondLst>
                                        </p:cTn>
                                        <p:tgtEl>
                                          <p:spTgt spid="37"/>
                                        </p:tgtEl>
                                      </p:cBhvr>
                                    </p:animEffect>
                                    <p:anim calcmode="lin" valueType="num">
                                      <p:cBhvr>
                                        <p:cTn id="118"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23" dur="29">
                                          <p:stCondLst>
                                            <p:cond delay="731"/>
                                          </p:stCondLst>
                                        </p:cTn>
                                        <p:tgtEl>
                                          <p:spTgt spid="37"/>
                                        </p:tgtEl>
                                      </p:cBhvr>
                                      <p:to x="100000" y="60000"/>
                                    </p:animScale>
                                    <p:animScale>
                                      <p:cBhvr>
                                        <p:cTn id="124" dur="187" decel="50000">
                                          <p:stCondLst>
                                            <p:cond delay="761"/>
                                          </p:stCondLst>
                                        </p:cTn>
                                        <p:tgtEl>
                                          <p:spTgt spid="37"/>
                                        </p:tgtEl>
                                      </p:cBhvr>
                                      <p:to x="100000" y="100000"/>
                                    </p:animScale>
                                    <p:animScale>
                                      <p:cBhvr>
                                        <p:cTn id="125" dur="29">
                                          <p:stCondLst>
                                            <p:cond delay="1476"/>
                                          </p:stCondLst>
                                        </p:cTn>
                                        <p:tgtEl>
                                          <p:spTgt spid="37"/>
                                        </p:tgtEl>
                                      </p:cBhvr>
                                      <p:to x="100000" y="80000"/>
                                    </p:animScale>
                                    <p:animScale>
                                      <p:cBhvr>
                                        <p:cTn id="126" dur="187" decel="50000">
                                          <p:stCondLst>
                                            <p:cond delay="1505"/>
                                          </p:stCondLst>
                                        </p:cTn>
                                        <p:tgtEl>
                                          <p:spTgt spid="37"/>
                                        </p:tgtEl>
                                      </p:cBhvr>
                                      <p:to x="100000" y="100000"/>
                                    </p:animScale>
                                    <p:animScale>
                                      <p:cBhvr>
                                        <p:cTn id="127" dur="29">
                                          <p:stCondLst>
                                            <p:cond delay="1847"/>
                                          </p:stCondLst>
                                        </p:cTn>
                                        <p:tgtEl>
                                          <p:spTgt spid="37"/>
                                        </p:tgtEl>
                                      </p:cBhvr>
                                      <p:to x="100000" y="90000"/>
                                    </p:animScale>
                                    <p:animScale>
                                      <p:cBhvr>
                                        <p:cTn id="128" dur="187" decel="50000">
                                          <p:stCondLst>
                                            <p:cond delay="1876"/>
                                          </p:stCondLst>
                                        </p:cTn>
                                        <p:tgtEl>
                                          <p:spTgt spid="37"/>
                                        </p:tgtEl>
                                      </p:cBhvr>
                                      <p:to x="100000" y="100000"/>
                                    </p:animScale>
                                    <p:animScale>
                                      <p:cBhvr>
                                        <p:cTn id="129" dur="29">
                                          <p:stCondLst>
                                            <p:cond delay="2034"/>
                                          </p:stCondLst>
                                        </p:cTn>
                                        <p:tgtEl>
                                          <p:spTgt spid="37"/>
                                        </p:tgtEl>
                                      </p:cBhvr>
                                      <p:to x="100000" y="95000"/>
                                    </p:animScale>
                                    <p:animScale>
                                      <p:cBhvr>
                                        <p:cTn id="130" dur="187" decel="50000">
                                          <p:stCondLst>
                                            <p:cond delay="2063"/>
                                          </p:stCondLst>
                                        </p:cTn>
                                        <p:tgtEl>
                                          <p:spTgt spid="37"/>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wipe(down)">
                                      <p:cBhvr>
                                        <p:cTn id="133" dur="652">
                                          <p:stCondLst>
                                            <p:cond delay="0"/>
                                          </p:stCondLst>
                                        </p:cTn>
                                        <p:tgtEl>
                                          <p:spTgt spid="38"/>
                                        </p:tgtEl>
                                      </p:cBhvr>
                                    </p:animEffect>
                                    <p:anim calcmode="lin" valueType="num">
                                      <p:cBhvr>
                                        <p:cTn id="134"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39" dur="29">
                                          <p:stCondLst>
                                            <p:cond delay="731"/>
                                          </p:stCondLst>
                                        </p:cTn>
                                        <p:tgtEl>
                                          <p:spTgt spid="38"/>
                                        </p:tgtEl>
                                      </p:cBhvr>
                                      <p:to x="100000" y="60000"/>
                                    </p:animScale>
                                    <p:animScale>
                                      <p:cBhvr>
                                        <p:cTn id="140" dur="187" decel="50000">
                                          <p:stCondLst>
                                            <p:cond delay="761"/>
                                          </p:stCondLst>
                                        </p:cTn>
                                        <p:tgtEl>
                                          <p:spTgt spid="38"/>
                                        </p:tgtEl>
                                      </p:cBhvr>
                                      <p:to x="100000" y="100000"/>
                                    </p:animScale>
                                    <p:animScale>
                                      <p:cBhvr>
                                        <p:cTn id="141" dur="29">
                                          <p:stCondLst>
                                            <p:cond delay="1476"/>
                                          </p:stCondLst>
                                        </p:cTn>
                                        <p:tgtEl>
                                          <p:spTgt spid="38"/>
                                        </p:tgtEl>
                                      </p:cBhvr>
                                      <p:to x="100000" y="80000"/>
                                    </p:animScale>
                                    <p:animScale>
                                      <p:cBhvr>
                                        <p:cTn id="142" dur="187" decel="50000">
                                          <p:stCondLst>
                                            <p:cond delay="1505"/>
                                          </p:stCondLst>
                                        </p:cTn>
                                        <p:tgtEl>
                                          <p:spTgt spid="38"/>
                                        </p:tgtEl>
                                      </p:cBhvr>
                                      <p:to x="100000" y="100000"/>
                                    </p:animScale>
                                    <p:animScale>
                                      <p:cBhvr>
                                        <p:cTn id="143" dur="29">
                                          <p:stCondLst>
                                            <p:cond delay="1847"/>
                                          </p:stCondLst>
                                        </p:cTn>
                                        <p:tgtEl>
                                          <p:spTgt spid="38"/>
                                        </p:tgtEl>
                                      </p:cBhvr>
                                      <p:to x="100000" y="90000"/>
                                    </p:animScale>
                                    <p:animScale>
                                      <p:cBhvr>
                                        <p:cTn id="144" dur="187" decel="50000">
                                          <p:stCondLst>
                                            <p:cond delay="1876"/>
                                          </p:stCondLst>
                                        </p:cTn>
                                        <p:tgtEl>
                                          <p:spTgt spid="38"/>
                                        </p:tgtEl>
                                      </p:cBhvr>
                                      <p:to x="100000" y="100000"/>
                                    </p:animScale>
                                    <p:animScale>
                                      <p:cBhvr>
                                        <p:cTn id="145" dur="29">
                                          <p:stCondLst>
                                            <p:cond delay="2034"/>
                                          </p:stCondLst>
                                        </p:cTn>
                                        <p:tgtEl>
                                          <p:spTgt spid="38"/>
                                        </p:tgtEl>
                                      </p:cBhvr>
                                      <p:to x="100000" y="95000"/>
                                    </p:animScale>
                                    <p:animScale>
                                      <p:cBhvr>
                                        <p:cTn id="146" dur="187" decel="50000">
                                          <p:stCondLst>
                                            <p:cond delay="2063"/>
                                          </p:stCondLst>
                                        </p:cTn>
                                        <p:tgtEl>
                                          <p:spTgt spid="38"/>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wipe(down)">
                                      <p:cBhvr>
                                        <p:cTn id="149" dur="652">
                                          <p:stCondLst>
                                            <p:cond delay="0"/>
                                          </p:stCondLst>
                                        </p:cTn>
                                        <p:tgtEl>
                                          <p:spTgt spid="39"/>
                                        </p:tgtEl>
                                      </p:cBhvr>
                                    </p:animEffect>
                                    <p:anim calcmode="lin" valueType="num">
                                      <p:cBhvr>
                                        <p:cTn id="150"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55" dur="29">
                                          <p:stCondLst>
                                            <p:cond delay="731"/>
                                          </p:stCondLst>
                                        </p:cTn>
                                        <p:tgtEl>
                                          <p:spTgt spid="39"/>
                                        </p:tgtEl>
                                      </p:cBhvr>
                                      <p:to x="100000" y="60000"/>
                                    </p:animScale>
                                    <p:animScale>
                                      <p:cBhvr>
                                        <p:cTn id="156" dur="187" decel="50000">
                                          <p:stCondLst>
                                            <p:cond delay="761"/>
                                          </p:stCondLst>
                                        </p:cTn>
                                        <p:tgtEl>
                                          <p:spTgt spid="39"/>
                                        </p:tgtEl>
                                      </p:cBhvr>
                                      <p:to x="100000" y="100000"/>
                                    </p:animScale>
                                    <p:animScale>
                                      <p:cBhvr>
                                        <p:cTn id="157" dur="29">
                                          <p:stCondLst>
                                            <p:cond delay="1476"/>
                                          </p:stCondLst>
                                        </p:cTn>
                                        <p:tgtEl>
                                          <p:spTgt spid="39"/>
                                        </p:tgtEl>
                                      </p:cBhvr>
                                      <p:to x="100000" y="80000"/>
                                    </p:animScale>
                                    <p:animScale>
                                      <p:cBhvr>
                                        <p:cTn id="158" dur="187" decel="50000">
                                          <p:stCondLst>
                                            <p:cond delay="1505"/>
                                          </p:stCondLst>
                                        </p:cTn>
                                        <p:tgtEl>
                                          <p:spTgt spid="39"/>
                                        </p:tgtEl>
                                      </p:cBhvr>
                                      <p:to x="100000" y="100000"/>
                                    </p:animScale>
                                    <p:animScale>
                                      <p:cBhvr>
                                        <p:cTn id="159" dur="29">
                                          <p:stCondLst>
                                            <p:cond delay="1847"/>
                                          </p:stCondLst>
                                        </p:cTn>
                                        <p:tgtEl>
                                          <p:spTgt spid="39"/>
                                        </p:tgtEl>
                                      </p:cBhvr>
                                      <p:to x="100000" y="90000"/>
                                    </p:animScale>
                                    <p:animScale>
                                      <p:cBhvr>
                                        <p:cTn id="160" dur="187" decel="50000">
                                          <p:stCondLst>
                                            <p:cond delay="1876"/>
                                          </p:stCondLst>
                                        </p:cTn>
                                        <p:tgtEl>
                                          <p:spTgt spid="39"/>
                                        </p:tgtEl>
                                      </p:cBhvr>
                                      <p:to x="100000" y="100000"/>
                                    </p:animScale>
                                    <p:animScale>
                                      <p:cBhvr>
                                        <p:cTn id="161" dur="29">
                                          <p:stCondLst>
                                            <p:cond delay="2034"/>
                                          </p:stCondLst>
                                        </p:cTn>
                                        <p:tgtEl>
                                          <p:spTgt spid="39"/>
                                        </p:tgtEl>
                                      </p:cBhvr>
                                      <p:to x="100000" y="95000"/>
                                    </p:animScale>
                                    <p:animScale>
                                      <p:cBhvr>
                                        <p:cTn id="162" dur="187" decel="50000">
                                          <p:stCondLst>
                                            <p:cond delay="2063"/>
                                          </p:stCondLst>
                                        </p:cTn>
                                        <p:tgtEl>
                                          <p:spTgt spid="39"/>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wipe(down)">
                                      <p:cBhvr>
                                        <p:cTn id="165" dur="652">
                                          <p:stCondLst>
                                            <p:cond delay="0"/>
                                          </p:stCondLst>
                                        </p:cTn>
                                        <p:tgtEl>
                                          <p:spTgt spid="40"/>
                                        </p:tgtEl>
                                      </p:cBhvr>
                                    </p:animEffect>
                                    <p:anim calcmode="lin" valueType="num">
                                      <p:cBhvr>
                                        <p:cTn id="166"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67"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68"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69"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70"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71" dur="29">
                                          <p:stCondLst>
                                            <p:cond delay="731"/>
                                          </p:stCondLst>
                                        </p:cTn>
                                        <p:tgtEl>
                                          <p:spTgt spid="40"/>
                                        </p:tgtEl>
                                      </p:cBhvr>
                                      <p:to x="100000" y="60000"/>
                                    </p:animScale>
                                    <p:animScale>
                                      <p:cBhvr>
                                        <p:cTn id="172" dur="187" decel="50000">
                                          <p:stCondLst>
                                            <p:cond delay="761"/>
                                          </p:stCondLst>
                                        </p:cTn>
                                        <p:tgtEl>
                                          <p:spTgt spid="40"/>
                                        </p:tgtEl>
                                      </p:cBhvr>
                                      <p:to x="100000" y="100000"/>
                                    </p:animScale>
                                    <p:animScale>
                                      <p:cBhvr>
                                        <p:cTn id="173" dur="29">
                                          <p:stCondLst>
                                            <p:cond delay="1476"/>
                                          </p:stCondLst>
                                        </p:cTn>
                                        <p:tgtEl>
                                          <p:spTgt spid="40"/>
                                        </p:tgtEl>
                                      </p:cBhvr>
                                      <p:to x="100000" y="80000"/>
                                    </p:animScale>
                                    <p:animScale>
                                      <p:cBhvr>
                                        <p:cTn id="174" dur="187" decel="50000">
                                          <p:stCondLst>
                                            <p:cond delay="1505"/>
                                          </p:stCondLst>
                                        </p:cTn>
                                        <p:tgtEl>
                                          <p:spTgt spid="40"/>
                                        </p:tgtEl>
                                      </p:cBhvr>
                                      <p:to x="100000" y="100000"/>
                                    </p:animScale>
                                    <p:animScale>
                                      <p:cBhvr>
                                        <p:cTn id="175" dur="29">
                                          <p:stCondLst>
                                            <p:cond delay="1847"/>
                                          </p:stCondLst>
                                        </p:cTn>
                                        <p:tgtEl>
                                          <p:spTgt spid="40"/>
                                        </p:tgtEl>
                                      </p:cBhvr>
                                      <p:to x="100000" y="90000"/>
                                    </p:animScale>
                                    <p:animScale>
                                      <p:cBhvr>
                                        <p:cTn id="176" dur="187" decel="50000">
                                          <p:stCondLst>
                                            <p:cond delay="1876"/>
                                          </p:stCondLst>
                                        </p:cTn>
                                        <p:tgtEl>
                                          <p:spTgt spid="40"/>
                                        </p:tgtEl>
                                      </p:cBhvr>
                                      <p:to x="100000" y="100000"/>
                                    </p:animScale>
                                    <p:animScale>
                                      <p:cBhvr>
                                        <p:cTn id="177" dur="29">
                                          <p:stCondLst>
                                            <p:cond delay="2034"/>
                                          </p:stCondLst>
                                        </p:cTn>
                                        <p:tgtEl>
                                          <p:spTgt spid="40"/>
                                        </p:tgtEl>
                                      </p:cBhvr>
                                      <p:to x="100000" y="95000"/>
                                    </p:animScale>
                                    <p:animScale>
                                      <p:cBhvr>
                                        <p:cTn id="178" dur="187" decel="50000">
                                          <p:stCondLst>
                                            <p:cond delay="2063"/>
                                          </p:stCondLst>
                                        </p:cTn>
                                        <p:tgtEl>
                                          <p:spTgt spid="40"/>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41"/>
                                        </p:tgtEl>
                                        <p:attrNameLst>
                                          <p:attrName>style.visibility</p:attrName>
                                        </p:attrNameLst>
                                      </p:cBhvr>
                                      <p:to>
                                        <p:strVal val="visible"/>
                                      </p:to>
                                    </p:set>
                                    <p:animEffect transition="in" filter="wipe(down)">
                                      <p:cBhvr>
                                        <p:cTn id="181" dur="652">
                                          <p:stCondLst>
                                            <p:cond delay="0"/>
                                          </p:stCondLst>
                                        </p:cTn>
                                        <p:tgtEl>
                                          <p:spTgt spid="41"/>
                                        </p:tgtEl>
                                      </p:cBhvr>
                                    </p:animEffect>
                                    <p:anim calcmode="lin" valueType="num">
                                      <p:cBhvr>
                                        <p:cTn id="182" dur="2050"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83" dur="747"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84" dur="747" tmFilter="0, 0; 0.125,0.2665; 0.25,0.4; 0.375,0.465; 0.5,0.5;  0.625,0.535; 0.75,0.6; 0.875,0.7335; 1,1">
                                          <p:stCondLst>
                                            <p:cond delay="747"/>
                                          </p:stCondLst>
                                        </p:cTn>
                                        <p:tgtEl>
                                          <p:spTgt spid="41"/>
                                        </p:tgtEl>
                                        <p:attrNameLst>
                                          <p:attrName>ppt_y</p:attrName>
                                        </p:attrNameLst>
                                      </p:cBhvr>
                                      <p:tavLst>
                                        <p:tav tm="0" fmla="#ppt_y-sin(pi*$)/9">
                                          <p:val>
                                            <p:fltVal val="0"/>
                                          </p:val>
                                        </p:tav>
                                        <p:tav tm="100000">
                                          <p:val>
                                            <p:fltVal val="1"/>
                                          </p:val>
                                        </p:tav>
                                      </p:tavLst>
                                    </p:anim>
                                    <p:anim calcmode="lin" valueType="num">
                                      <p:cBhvr>
                                        <p:cTn id="185" dur="373" tmFilter="0, 0; 0.125,0.2665; 0.25,0.4; 0.375,0.465; 0.5,0.5;  0.625,0.535; 0.75,0.6; 0.875,0.7335; 1,1">
                                          <p:stCondLst>
                                            <p:cond delay="1490"/>
                                          </p:stCondLst>
                                        </p:cTn>
                                        <p:tgtEl>
                                          <p:spTgt spid="41"/>
                                        </p:tgtEl>
                                        <p:attrNameLst>
                                          <p:attrName>ppt_y</p:attrName>
                                        </p:attrNameLst>
                                      </p:cBhvr>
                                      <p:tavLst>
                                        <p:tav tm="0" fmla="#ppt_y-sin(pi*$)/27">
                                          <p:val>
                                            <p:fltVal val="0"/>
                                          </p:val>
                                        </p:tav>
                                        <p:tav tm="100000">
                                          <p:val>
                                            <p:fltVal val="1"/>
                                          </p:val>
                                        </p:tav>
                                      </p:tavLst>
                                    </p:anim>
                                    <p:anim calcmode="lin" valueType="num">
                                      <p:cBhvr>
                                        <p:cTn id="186" dur="185" tmFilter="0, 0; 0.125,0.2665; 0.25,0.4; 0.375,0.465; 0.5,0.5;  0.625,0.535; 0.75,0.6; 0.875,0.7335; 1,1">
                                          <p:stCondLst>
                                            <p:cond delay="1863"/>
                                          </p:stCondLst>
                                        </p:cTn>
                                        <p:tgtEl>
                                          <p:spTgt spid="41"/>
                                        </p:tgtEl>
                                        <p:attrNameLst>
                                          <p:attrName>ppt_y</p:attrName>
                                        </p:attrNameLst>
                                      </p:cBhvr>
                                      <p:tavLst>
                                        <p:tav tm="0" fmla="#ppt_y-sin(pi*$)/81">
                                          <p:val>
                                            <p:fltVal val="0"/>
                                          </p:val>
                                        </p:tav>
                                        <p:tav tm="100000">
                                          <p:val>
                                            <p:fltVal val="1"/>
                                          </p:val>
                                        </p:tav>
                                      </p:tavLst>
                                    </p:anim>
                                    <p:animScale>
                                      <p:cBhvr>
                                        <p:cTn id="187" dur="29">
                                          <p:stCondLst>
                                            <p:cond delay="731"/>
                                          </p:stCondLst>
                                        </p:cTn>
                                        <p:tgtEl>
                                          <p:spTgt spid="41"/>
                                        </p:tgtEl>
                                      </p:cBhvr>
                                      <p:to x="100000" y="60000"/>
                                    </p:animScale>
                                    <p:animScale>
                                      <p:cBhvr>
                                        <p:cTn id="188" dur="187" decel="50000">
                                          <p:stCondLst>
                                            <p:cond delay="761"/>
                                          </p:stCondLst>
                                        </p:cTn>
                                        <p:tgtEl>
                                          <p:spTgt spid="41"/>
                                        </p:tgtEl>
                                      </p:cBhvr>
                                      <p:to x="100000" y="100000"/>
                                    </p:animScale>
                                    <p:animScale>
                                      <p:cBhvr>
                                        <p:cTn id="189" dur="29">
                                          <p:stCondLst>
                                            <p:cond delay="1476"/>
                                          </p:stCondLst>
                                        </p:cTn>
                                        <p:tgtEl>
                                          <p:spTgt spid="41"/>
                                        </p:tgtEl>
                                      </p:cBhvr>
                                      <p:to x="100000" y="80000"/>
                                    </p:animScale>
                                    <p:animScale>
                                      <p:cBhvr>
                                        <p:cTn id="190" dur="187" decel="50000">
                                          <p:stCondLst>
                                            <p:cond delay="1505"/>
                                          </p:stCondLst>
                                        </p:cTn>
                                        <p:tgtEl>
                                          <p:spTgt spid="41"/>
                                        </p:tgtEl>
                                      </p:cBhvr>
                                      <p:to x="100000" y="100000"/>
                                    </p:animScale>
                                    <p:animScale>
                                      <p:cBhvr>
                                        <p:cTn id="191" dur="29">
                                          <p:stCondLst>
                                            <p:cond delay="1847"/>
                                          </p:stCondLst>
                                        </p:cTn>
                                        <p:tgtEl>
                                          <p:spTgt spid="41"/>
                                        </p:tgtEl>
                                      </p:cBhvr>
                                      <p:to x="100000" y="90000"/>
                                    </p:animScale>
                                    <p:animScale>
                                      <p:cBhvr>
                                        <p:cTn id="192" dur="187" decel="50000">
                                          <p:stCondLst>
                                            <p:cond delay="1876"/>
                                          </p:stCondLst>
                                        </p:cTn>
                                        <p:tgtEl>
                                          <p:spTgt spid="41"/>
                                        </p:tgtEl>
                                      </p:cBhvr>
                                      <p:to x="100000" y="100000"/>
                                    </p:animScale>
                                    <p:animScale>
                                      <p:cBhvr>
                                        <p:cTn id="193" dur="29">
                                          <p:stCondLst>
                                            <p:cond delay="2034"/>
                                          </p:stCondLst>
                                        </p:cTn>
                                        <p:tgtEl>
                                          <p:spTgt spid="41"/>
                                        </p:tgtEl>
                                      </p:cBhvr>
                                      <p:to x="100000" y="95000"/>
                                    </p:animScale>
                                    <p:animScale>
                                      <p:cBhvr>
                                        <p:cTn id="194" dur="187" decel="50000">
                                          <p:stCondLst>
                                            <p:cond delay="2063"/>
                                          </p:stCondLst>
                                        </p:cTn>
                                        <p:tgtEl>
                                          <p:spTgt spid="41"/>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42"/>
                                        </p:tgtEl>
                                        <p:attrNameLst>
                                          <p:attrName>style.visibility</p:attrName>
                                        </p:attrNameLst>
                                      </p:cBhvr>
                                      <p:to>
                                        <p:strVal val="visible"/>
                                      </p:to>
                                    </p:set>
                                    <p:animEffect transition="in" filter="wipe(down)">
                                      <p:cBhvr>
                                        <p:cTn id="197" dur="652">
                                          <p:stCondLst>
                                            <p:cond delay="0"/>
                                          </p:stCondLst>
                                        </p:cTn>
                                        <p:tgtEl>
                                          <p:spTgt spid="42"/>
                                        </p:tgtEl>
                                      </p:cBhvr>
                                    </p:animEffect>
                                    <p:anim calcmode="lin" valueType="num">
                                      <p:cBhvr>
                                        <p:cTn id="198" dur="2050"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99" dur="747"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00" dur="747" tmFilter="0, 0; 0.125,0.2665; 0.25,0.4; 0.375,0.465; 0.5,0.5;  0.625,0.535; 0.75,0.6; 0.875,0.7335; 1,1">
                                          <p:stCondLst>
                                            <p:cond delay="747"/>
                                          </p:stCondLst>
                                        </p:cTn>
                                        <p:tgtEl>
                                          <p:spTgt spid="42"/>
                                        </p:tgtEl>
                                        <p:attrNameLst>
                                          <p:attrName>ppt_y</p:attrName>
                                        </p:attrNameLst>
                                      </p:cBhvr>
                                      <p:tavLst>
                                        <p:tav tm="0" fmla="#ppt_y-sin(pi*$)/9">
                                          <p:val>
                                            <p:fltVal val="0"/>
                                          </p:val>
                                        </p:tav>
                                        <p:tav tm="100000">
                                          <p:val>
                                            <p:fltVal val="1"/>
                                          </p:val>
                                        </p:tav>
                                      </p:tavLst>
                                    </p:anim>
                                    <p:anim calcmode="lin" valueType="num">
                                      <p:cBhvr>
                                        <p:cTn id="201" dur="373" tmFilter="0, 0; 0.125,0.2665; 0.25,0.4; 0.375,0.465; 0.5,0.5;  0.625,0.535; 0.75,0.6; 0.875,0.7335; 1,1">
                                          <p:stCondLst>
                                            <p:cond delay="1490"/>
                                          </p:stCondLst>
                                        </p:cTn>
                                        <p:tgtEl>
                                          <p:spTgt spid="42"/>
                                        </p:tgtEl>
                                        <p:attrNameLst>
                                          <p:attrName>ppt_y</p:attrName>
                                        </p:attrNameLst>
                                      </p:cBhvr>
                                      <p:tavLst>
                                        <p:tav tm="0" fmla="#ppt_y-sin(pi*$)/27">
                                          <p:val>
                                            <p:fltVal val="0"/>
                                          </p:val>
                                        </p:tav>
                                        <p:tav tm="100000">
                                          <p:val>
                                            <p:fltVal val="1"/>
                                          </p:val>
                                        </p:tav>
                                      </p:tavLst>
                                    </p:anim>
                                    <p:anim calcmode="lin" valueType="num">
                                      <p:cBhvr>
                                        <p:cTn id="202" dur="185" tmFilter="0, 0; 0.125,0.2665; 0.25,0.4; 0.375,0.465; 0.5,0.5;  0.625,0.535; 0.75,0.6; 0.875,0.7335; 1,1">
                                          <p:stCondLst>
                                            <p:cond delay="1863"/>
                                          </p:stCondLst>
                                        </p:cTn>
                                        <p:tgtEl>
                                          <p:spTgt spid="42"/>
                                        </p:tgtEl>
                                        <p:attrNameLst>
                                          <p:attrName>ppt_y</p:attrName>
                                        </p:attrNameLst>
                                      </p:cBhvr>
                                      <p:tavLst>
                                        <p:tav tm="0" fmla="#ppt_y-sin(pi*$)/81">
                                          <p:val>
                                            <p:fltVal val="0"/>
                                          </p:val>
                                        </p:tav>
                                        <p:tav tm="100000">
                                          <p:val>
                                            <p:fltVal val="1"/>
                                          </p:val>
                                        </p:tav>
                                      </p:tavLst>
                                    </p:anim>
                                    <p:animScale>
                                      <p:cBhvr>
                                        <p:cTn id="203" dur="29">
                                          <p:stCondLst>
                                            <p:cond delay="731"/>
                                          </p:stCondLst>
                                        </p:cTn>
                                        <p:tgtEl>
                                          <p:spTgt spid="42"/>
                                        </p:tgtEl>
                                      </p:cBhvr>
                                      <p:to x="100000" y="60000"/>
                                    </p:animScale>
                                    <p:animScale>
                                      <p:cBhvr>
                                        <p:cTn id="204" dur="187" decel="50000">
                                          <p:stCondLst>
                                            <p:cond delay="761"/>
                                          </p:stCondLst>
                                        </p:cTn>
                                        <p:tgtEl>
                                          <p:spTgt spid="42"/>
                                        </p:tgtEl>
                                      </p:cBhvr>
                                      <p:to x="100000" y="100000"/>
                                    </p:animScale>
                                    <p:animScale>
                                      <p:cBhvr>
                                        <p:cTn id="205" dur="29">
                                          <p:stCondLst>
                                            <p:cond delay="1476"/>
                                          </p:stCondLst>
                                        </p:cTn>
                                        <p:tgtEl>
                                          <p:spTgt spid="42"/>
                                        </p:tgtEl>
                                      </p:cBhvr>
                                      <p:to x="100000" y="80000"/>
                                    </p:animScale>
                                    <p:animScale>
                                      <p:cBhvr>
                                        <p:cTn id="206" dur="187" decel="50000">
                                          <p:stCondLst>
                                            <p:cond delay="1505"/>
                                          </p:stCondLst>
                                        </p:cTn>
                                        <p:tgtEl>
                                          <p:spTgt spid="42"/>
                                        </p:tgtEl>
                                      </p:cBhvr>
                                      <p:to x="100000" y="100000"/>
                                    </p:animScale>
                                    <p:animScale>
                                      <p:cBhvr>
                                        <p:cTn id="207" dur="29">
                                          <p:stCondLst>
                                            <p:cond delay="1847"/>
                                          </p:stCondLst>
                                        </p:cTn>
                                        <p:tgtEl>
                                          <p:spTgt spid="42"/>
                                        </p:tgtEl>
                                      </p:cBhvr>
                                      <p:to x="100000" y="90000"/>
                                    </p:animScale>
                                    <p:animScale>
                                      <p:cBhvr>
                                        <p:cTn id="208" dur="187" decel="50000">
                                          <p:stCondLst>
                                            <p:cond delay="1876"/>
                                          </p:stCondLst>
                                        </p:cTn>
                                        <p:tgtEl>
                                          <p:spTgt spid="42"/>
                                        </p:tgtEl>
                                      </p:cBhvr>
                                      <p:to x="100000" y="100000"/>
                                    </p:animScale>
                                    <p:animScale>
                                      <p:cBhvr>
                                        <p:cTn id="209" dur="29">
                                          <p:stCondLst>
                                            <p:cond delay="2034"/>
                                          </p:stCondLst>
                                        </p:cTn>
                                        <p:tgtEl>
                                          <p:spTgt spid="42"/>
                                        </p:tgtEl>
                                      </p:cBhvr>
                                      <p:to x="100000" y="95000"/>
                                    </p:animScale>
                                    <p:animScale>
                                      <p:cBhvr>
                                        <p:cTn id="210" dur="187" decel="50000">
                                          <p:stCondLst>
                                            <p:cond delay="2063"/>
                                          </p:stCondLst>
                                        </p:cTn>
                                        <p:tgtEl>
                                          <p:spTgt spid="42"/>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43"/>
                                        </p:tgtEl>
                                        <p:attrNameLst>
                                          <p:attrName>style.visibility</p:attrName>
                                        </p:attrNameLst>
                                      </p:cBhvr>
                                      <p:to>
                                        <p:strVal val="visible"/>
                                      </p:to>
                                    </p:set>
                                    <p:animEffect transition="in" filter="wipe(down)">
                                      <p:cBhvr>
                                        <p:cTn id="213" dur="652">
                                          <p:stCondLst>
                                            <p:cond delay="0"/>
                                          </p:stCondLst>
                                        </p:cTn>
                                        <p:tgtEl>
                                          <p:spTgt spid="43"/>
                                        </p:tgtEl>
                                      </p:cBhvr>
                                    </p:animEffect>
                                    <p:anim calcmode="lin" valueType="num">
                                      <p:cBhvr>
                                        <p:cTn id="214" dur="2050"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15" dur="747"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16" dur="747" tmFilter="0, 0; 0.125,0.2665; 0.25,0.4; 0.375,0.465; 0.5,0.5;  0.625,0.535; 0.75,0.6; 0.875,0.7335; 1,1">
                                          <p:stCondLst>
                                            <p:cond delay="747"/>
                                          </p:stCondLst>
                                        </p:cTn>
                                        <p:tgtEl>
                                          <p:spTgt spid="43"/>
                                        </p:tgtEl>
                                        <p:attrNameLst>
                                          <p:attrName>ppt_y</p:attrName>
                                        </p:attrNameLst>
                                      </p:cBhvr>
                                      <p:tavLst>
                                        <p:tav tm="0" fmla="#ppt_y-sin(pi*$)/9">
                                          <p:val>
                                            <p:fltVal val="0"/>
                                          </p:val>
                                        </p:tav>
                                        <p:tav tm="100000">
                                          <p:val>
                                            <p:fltVal val="1"/>
                                          </p:val>
                                        </p:tav>
                                      </p:tavLst>
                                    </p:anim>
                                    <p:anim calcmode="lin" valueType="num">
                                      <p:cBhvr>
                                        <p:cTn id="217" dur="373" tmFilter="0, 0; 0.125,0.2665; 0.25,0.4; 0.375,0.465; 0.5,0.5;  0.625,0.535; 0.75,0.6; 0.875,0.7335; 1,1">
                                          <p:stCondLst>
                                            <p:cond delay="1490"/>
                                          </p:stCondLst>
                                        </p:cTn>
                                        <p:tgtEl>
                                          <p:spTgt spid="43"/>
                                        </p:tgtEl>
                                        <p:attrNameLst>
                                          <p:attrName>ppt_y</p:attrName>
                                        </p:attrNameLst>
                                      </p:cBhvr>
                                      <p:tavLst>
                                        <p:tav tm="0" fmla="#ppt_y-sin(pi*$)/27">
                                          <p:val>
                                            <p:fltVal val="0"/>
                                          </p:val>
                                        </p:tav>
                                        <p:tav tm="100000">
                                          <p:val>
                                            <p:fltVal val="1"/>
                                          </p:val>
                                        </p:tav>
                                      </p:tavLst>
                                    </p:anim>
                                    <p:anim calcmode="lin" valueType="num">
                                      <p:cBhvr>
                                        <p:cTn id="218" dur="185" tmFilter="0, 0; 0.125,0.2665; 0.25,0.4; 0.375,0.465; 0.5,0.5;  0.625,0.535; 0.75,0.6; 0.875,0.7335; 1,1">
                                          <p:stCondLst>
                                            <p:cond delay="1863"/>
                                          </p:stCondLst>
                                        </p:cTn>
                                        <p:tgtEl>
                                          <p:spTgt spid="43"/>
                                        </p:tgtEl>
                                        <p:attrNameLst>
                                          <p:attrName>ppt_y</p:attrName>
                                        </p:attrNameLst>
                                      </p:cBhvr>
                                      <p:tavLst>
                                        <p:tav tm="0" fmla="#ppt_y-sin(pi*$)/81">
                                          <p:val>
                                            <p:fltVal val="0"/>
                                          </p:val>
                                        </p:tav>
                                        <p:tav tm="100000">
                                          <p:val>
                                            <p:fltVal val="1"/>
                                          </p:val>
                                        </p:tav>
                                      </p:tavLst>
                                    </p:anim>
                                    <p:animScale>
                                      <p:cBhvr>
                                        <p:cTn id="219" dur="29">
                                          <p:stCondLst>
                                            <p:cond delay="731"/>
                                          </p:stCondLst>
                                        </p:cTn>
                                        <p:tgtEl>
                                          <p:spTgt spid="43"/>
                                        </p:tgtEl>
                                      </p:cBhvr>
                                      <p:to x="100000" y="60000"/>
                                    </p:animScale>
                                    <p:animScale>
                                      <p:cBhvr>
                                        <p:cTn id="220" dur="187" decel="50000">
                                          <p:stCondLst>
                                            <p:cond delay="761"/>
                                          </p:stCondLst>
                                        </p:cTn>
                                        <p:tgtEl>
                                          <p:spTgt spid="43"/>
                                        </p:tgtEl>
                                      </p:cBhvr>
                                      <p:to x="100000" y="100000"/>
                                    </p:animScale>
                                    <p:animScale>
                                      <p:cBhvr>
                                        <p:cTn id="221" dur="29">
                                          <p:stCondLst>
                                            <p:cond delay="1476"/>
                                          </p:stCondLst>
                                        </p:cTn>
                                        <p:tgtEl>
                                          <p:spTgt spid="43"/>
                                        </p:tgtEl>
                                      </p:cBhvr>
                                      <p:to x="100000" y="80000"/>
                                    </p:animScale>
                                    <p:animScale>
                                      <p:cBhvr>
                                        <p:cTn id="222" dur="187" decel="50000">
                                          <p:stCondLst>
                                            <p:cond delay="1505"/>
                                          </p:stCondLst>
                                        </p:cTn>
                                        <p:tgtEl>
                                          <p:spTgt spid="43"/>
                                        </p:tgtEl>
                                      </p:cBhvr>
                                      <p:to x="100000" y="100000"/>
                                    </p:animScale>
                                    <p:animScale>
                                      <p:cBhvr>
                                        <p:cTn id="223" dur="29">
                                          <p:stCondLst>
                                            <p:cond delay="1847"/>
                                          </p:stCondLst>
                                        </p:cTn>
                                        <p:tgtEl>
                                          <p:spTgt spid="43"/>
                                        </p:tgtEl>
                                      </p:cBhvr>
                                      <p:to x="100000" y="90000"/>
                                    </p:animScale>
                                    <p:animScale>
                                      <p:cBhvr>
                                        <p:cTn id="224" dur="187" decel="50000">
                                          <p:stCondLst>
                                            <p:cond delay="1876"/>
                                          </p:stCondLst>
                                        </p:cTn>
                                        <p:tgtEl>
                                          <p:spTgt spid="43"/>
                                        </p:tgtEl>
                                      </p:cBhvr>
                                      <p:to x="100000" y="100000"/>
                                    </p:animScale>
                                    <p:animScale>
                                      <p:cBhvr>
                                        <p:cTn id="225" dur="29">
                                          <p:stCondLst>
                                            <p:cond delay="2034"/>
                                          </p:stCondLst>
                                        </p:cTn>
                                        <p:tgtEl>
                                          <p:spTgt spid="43"/>
                                        </p:tgtEl>
                                      </p:cBhvr>
                                      <p:to x="100000" y="95000"/>
                                    </p:animScale>
                                    <p:animScale>
                                      <p:cBhvr>
                                        <p:cTn id="226" dur="187" decel="50000">
                                          <p:stCondLst>
                                            <p:cond delay="2063"/>
                                          </p:stCondLst>
                                        </p:cTn>
                                        <p:tgtEl>
                                          <p:spTgt spid="43"/>
                                        </p:tgtEl>
                                      </p:cBhvr>
                                      <p:to x="100000" y="100000"/>
                                    </p:animScale>
                                  </p:childTnLst>
                                </p:cTn>
                              </p:par>
                              <p:par>
                                <p:cTn id="227" presetID="26" presetClass="entr" presetSubtype="0" fill="hold" grpId="0" nodeType="withEffect">
                                  <p:stCondLst>
                                    <p:cond delay="0"/>
                                  </p:stCondLst>
                                  <p:childTnLst>
                                    <p:set>
                                      <p:cBhvr>
                                        <p:cTn id="228" dur="1" fill="hold">
                                          <p:stCondLst>
                                            <p:cond delay="0"/>
                                          </p:stCondLst>
                                        </p:cTn>
                                        <p:tgtEl>
                                          <p:spTgt spid="44"/>
                                        </p:tgtEl>
                                        <p:attrNameLst>
                                          <p:attrName>style.visibility</p:attrName>
                                        </p:attrNameLst>
                                      </p:cBhvr>
                                      <p:to>
                                        <p:strVal val="visible"/>
                                      </p:to>
                                    </p:set>
                                    <p:animEffect transition="in" filter="wipe(down)">
                                      <p:cBhvr>
                                        <p:cTn id="229" dur="652">
                                          <p:stCondLst>
                                            <p:cond delay="0"/>
                                          </p:stCondLst>
                                        </p:cTn>
                                        <p:tgtEl>
                                          <p:spTgt spid="44"/>
                                        </p:tgtEl>
                                      </p:cBhvr>
                                    </p:animEffect>
                                    <p:anim calcmode="lin" valueType="num">
                                      <p:cBhvr>
                                        <p:cTn id="230" dur="2050"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31" dur="747"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32" dur="747" tmFilter="0, 0; 0.125,0.2665; 0.25,0.4; 0.375,0.465; 0.5,0.5;  0.625,0.535; 0.75,0.6; 0.875,0.7335; 1,1">
                                          <p:stCondLst>
                                            <p:cond delay="747"/>
                                          </p:stCondLst>
                                        </p:cTn>
                                        <p:tgtEl>
                                          <p:spTgt spid="44"/>
                                        </p:tgtEl>
                                        <p:attrNameLst>
                                          <p:attrName>ppt_y</p:attrName>
                                        </p:attrNameLst>
                                      </p:cBhvr>
                                      <p:tavLst>
                                        <p:tav tm="0" fmla="#ppt_y-sin(pi*$)/9">
                                          <p:val>
                                            <p:fltVal val="0"/>
                                          </p:val>
                                        </p:tav>
                                        <p:tav tm="100000">
                                          <p:val>
                                            <p:fltVal val="1"/>
                                          </p:val>
                                        </p:tav>
                                      </p:tavLst>
                                    </p:anim>
                                    <p:anim calcmode="lin" valueType="num">
                                      <p:cBhvr>
                                        <p:cTn id="233" dur="373" tmFilter="0, 0; 0.125,0.2665; 0.25,0.4; 0.375,0.465; 0.5,0.5;  0.625,0.535; 0.75,0.6; 0.875,0.7335; 1,1">
                                          <p:stCondLst>
                                            <p:cond delay="1490"/>
                                          </p:stCondLst>
                                        </p:cTn>
                                        <p:tgtEl>
                                          <p:spTgt spid="44"/>
                                        </p:tgtEl>
                                        <p:attrNameLst>
                                          <p:attrName>ppt_y</p:attrName>
                                        </p:attrNameLst>
                                      </p:cBhvr>
                                      <p:tavLst>
                                        <p:tav tm="0" fmla="#ppt_y-sin(pi*$)/27">
                                          <p:val>
                                            <p:fltVal val="0"/>
                                          </p:val>
                                        </p:tav>
                                        <p:tav tm="100000">
                                          <p:val>
                                            <p:fltVal val="1"/>
                                          </p:val>
                                        </p:tav>
                                      </p:tavLst>
                                    </p:anim>
                                    <p:anim calcmode="lin" valueType="num">
                                      <p:cBhvr>
                                        <p:cTn id="234" dur="185" tmFilter="0, 0; 0.125,0.2665; 0.25,0.4; 0.375,0.465; 0.5,0.5;  0.625,0.535; 0.75,0.6; 0.875,0.7335; 1,1">
                                          <p:stCondLst>
                                            <p:cond delay="1863"/>
                                          </p:stCondLst>
                                        </p:cTn>
                                        <p:tgtEl>
                                          <p:spTgt spid="44"/>
                                        </p:tgtEl>
                                        <p:attrNameLst>
                                          <p:attrName>ppt_y</p:attrName>
                                        </p:attrNameLst>
                                      </p:cBhvr>
                                      <p:tavLst>
                                        <p:tav tm="0" fmla="#ppt_y-sin(pi*$)/81">
                                          <p:val>
                                            <p:fltVal val="0"/>
                                          </p:val>
                                        </p:tav>
                                        <p:tav tm="100000">
                                          <p:val>
                                            <p:fltVal val="1"/>
                                          </p:val>
                                        </p:tav>
                                      </p:tavLst>
                                    </p:anim>
                                    <p:animScale>
                                      <p:cBhvr>
                                        <p:cTn id="235" dur="29">
                                          <p:stCondLst>
                                            <p:cond delay="731"/>
                                          </p:stCondLst>
                                        </p:cTn>
                                        <p:tgtEl>
                                          <p:spTgt spid="44"/>
                                        </p:tgtEl>
                                      </p:cBhvr>
                                      <p:to x="100000" y="60000"/>
                                    </p:animScale>
                                    <p:animScale>
                                      <p:cBhvr>
                                        <p:cTn id="236" dur="187" decel="50000">
                                          <p:stCondLst>
                                            <p:cond delay="761"/>
                                          </p:stCondLst>
                                        </p:cTn>
                                        <p:tgtEl>
                                          <p:spTgt spid="44"/>
                                        </p:tgtEl>
                                      </p:cBhvr>
                                      <p:to x="100000" y="100000"/>
                                    </p:animScale>
                                    <p:animScale>
                                      <p:cBhvr>
                                        <p:cTn id="237" dur="29">
                                          <p:stCondLst>
                                            <p:cond delay="1476"/>
                                          </p:stCondLst>
                                        </p:cTn>
                                        <p:tgtEl>
                                          <p:spTgt spid="44"/>
                                        </p:tgtEl>
                                      </p:cBhvr>
                                      <p:to x="100000" y="80000"/>
                                    </p:animScale>
                                    <p:animScale>
                                      <p:cBhvr>
                                        <p:cTn id="238" dur="187" decel="50000">
                                          <p:stCondLst>
                                            <p:cond delay="1505"/>
                                          </p:stCondLst>
                                        </p:cTn>
                                        <p:tgtEl>
                                          <p:spTgt spid="44"/>
                                        </p:tgtEl>
                                      </p:cBhvr>
                                      <p:to x="100000" y="100000"/>
                                    </p:animScale>
                                    <p:animScale>
                                      <p:cBhvr>
                                        <p:cTn id="239" dur="29">
                                          <p:stCondLst>
                                            <p:cond delay="1847"/>
                                          </p:stCondLst>
                                        </p:cTn>
                                        <p:tgtEl>
                                          <p:spTgt spid="44"/>
                                        </p:tgtEl>
                                      </p:cBhvr>
                                      <p:to x="100000" y="90000"/>
                                    </p:animScale>
                                    <p:animScale>
                                      <p:cBhvr>
                                        <p:cTn id="240" dur="187" decel="50000">
                                          <p:stCondLst>
                                            <p:cond delay="1876"/>
                                          </p:stCondLst>
                                        </p:cTn>
                                        <p:tgtEl>
                                          <p:spTgt spid="44"/>
                                        </p:tgtEl>
                                      </p:cBhvr>
                                      <p:to x="100000" y="100000"/>
                                    </p:animScale>
                                    <p:animScale>
                                      <p:cBhvr>
                                        <p:cTn id="241" dur="29">
                                          <p:stCondLst>
                                            <p:cond delay="2034"/>
                                          </p:stCondLst>
                                        </p:cTn>
                                        <p:tgtEl>
                                          <p:spTgt spid="44"/>
                                        </p:tgtEl>
                                      </p:cBhvr>
                                      <p:to x="100000" y="95000"/>
                                    </p:animScale>
                                    <p:animScale>
                                      <p:cBhvr>
                                        <p:cTn id="242" dur="187" decel="50000">
                                          <p:stCondLst>
                                            <p:cond delay="2063"/>
                                          </p:stCondLst>
                                        </p:cTn>
                                        <p:tgtEl>
                                          <p:spTgt spid="44"/>
                                        </p:tgtEl>
                                      </p:cBhvr>
                                      <p:to x="100000" y="100000"/>
                                    </p:animScale>
                                  </p:childTnLst>
                                </p:cTn>
                              </p:par>
                              <p:par>
                                <p:cTn id="243" presetID="26" presetClass="entr" presetSubtype="0" fill="hold" grpId="0" nodeType="withEffect">
                                  <p:stCondLst>
                                    <p:cond delay="0"/>
                                  </p:stCondLst>
                                  <p:childTnLst>
                                    <p:set>
                                      <p:cBhvr>
                                        <p:cTn id="244" dur="1" fill="hold">
                                          <p:stCondLst>
                                            <p:cond delay="0"/>
                                          </p:stCondLst>
                                        </p:cTn>
                                        <p:tgtEl>
                                          <p:spTgt spid="45"/>
                                        </p:tgtEl>
                                        <p:attrNameLst>
                                          <p:attrName>style.visibility</p:attrName>
                                        </p:attrNameLst>
                                      </p:cBhvr>
                                      <p:to>
                                        <p:strVal val="visible"/>
                                      </p:to>
                                    </p:set>
                                    <p:animEffect transition="in" filter="wipe(down)">
                                      <p:cBhvr>
                                        <p:cTn id="245" dur="652">
                                          <p:stCondLst>
                                            <p:cond delay="0"/>
                                          </p:stCondLst>
                                        </p:cTn>
                                        <p:tgtEl>
                                          <p:spTgt spid="45"/>
                                        </p:tgtEl>
                                      </p:cBhvr>
                                    </p:animEffect>
                                    <p:anim calcmode="lin" valueType="num">
                                      <p:cBhvr>
                                        <p:cTn id="246" dur="2050"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47" dur="747"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48" dur="747" tmFilter="0, 0; 0.125,0.2665; 0.25,0.4; 0.375,0.465; 0.5,0.5;  0.625,0.535; 0.75,0.6; 0.875,0.7335; 1,1">
                                          <p:stCondLst>
                                            <p:cond delay="747"/>
                                          </p:stCondLst>
                                        </p:cTn>
                                        <p:tgtEl>
                                          <p:spTgt spid="45"/>
                                        </p:tgtEl>
                                        <p:attrNameLst>
                                          <p:attrName>ppt_y</p:attrName>
                                        </p:attrNameLst>
                                      </p:cBhvr>
                                      <p:tavLst>
                                        <p:tav tm="0" fmla="#ppt_y-sin(pi*$)/9">
                                          <p:val>
                                            <p:fltVal val="0"/>
                                          </p:val>
                                        </p:tav>
                                        <p:tav tm="100000">
                                          <p:val>
                                            <p:fltVal val="1"/>
                                          </p:val>
                                        </p:tav>
                                      </p:tavLst>
                                    </p:anim>
                                    <p:anim calcmode="lin" valueType="num">
                                      <p:cBhvr>
                                        <p:cTn id="249" dur="373" tmFilter="0, 0; 0.125,0.2665; 0.25,0.4; 0.375,0.465; 0.5,0.5;  0.625,0.535; 0.75,0.6; 0.875,0.7335; 1,1">
                                          <p:stCondLst>
                                            <p:cond delay="1490"/>
                                          </p:stCondLst>
                                        </p:cTn>
                                        <p:tgtEl>
                                          <p:spTgt spid="45"/>
                                        </p:tgtEl>
                                        <p:attrNameLst>
                                          <p:attrName>ppt_y</p:attrName>
                                        </p:attrNameLst>
                                      </p:cBhvr>
                                      <p:tavLst>
                                        <p:tav tm="0" fmla="#ppt_y-sin(pi*$)/27">
                                          <p:val>
                                            <p:fltVal val="0"/>
                                          </p:val>
                                        </p:tav>
                                        <p:tav tm="100000">
                                          <p:val>
                                            <p:fltVal val="1"/>
                                          </p:val>
                                        </p:tav>
                                      </p:tavLst>
                                    </p:anim>
                                    <p:anim calcmode="lin" valueType="num">
                                      <p:cBhvr>
                                        <p:cTn id="250" dur="185" tmFilter="0, 0; 0.125,0.2665; 0.25,0.4; 0.375,0.465; 0.5,0.5;  0.625,0.535; 0.75,0.6; 0.875,0.7335; 1,1">
                                          <p:stCondLst>
                                            <p:cond delay="1863"/>
                                          </p:stCondLst>
                                        </p:cTn>
                                        <p:tgtEl>
                                          <p:spTgt spid="45"/>
                                        </p:tgtEl>
                                        <p:attrNameLst>
                                          <p:attrName>ppt_y</p:attrName>
                                        </p:attrNameLst>
                                      </p:cBhvr>
                                      <p:tavLst>
                                        <p:tav tm="0" fmla="#ppt_y-sin(pi*$)/81">
                                          <p:val>
                                            <p:fltVal val="0"/>
                                          </p:val>
                                        </p:tav>
                                        <p:tav tm="100000">
                                          <p:val>
                                            <p:fltVal val="1"/>
                                          </p:val>
                                        </p:tav>
                                      </p:tavLst>
                                    </p:anim>
                                    <p:animScale>
                                      <p:cBhvr>
                                        <p:cTn id="251" dur="29">
                                          <p:stCondLst>
                                            <p:cond delay="731"/>
                                          </p:stCondLst>
                                        </p:cTn>
                                        <p:tgtEl>
                                          <p:spTgt spid="45"/>
                                        </p:tgtEl>
                                      </p:cBhvr>
                                      <p:to x="100000" y="60000"/>
                                    </p:animScale>
                                    <p:animScale>
                                      <p:cBhvr>
                                        <p:cTn id="252" dur="187" decel="50000">
                                          <p:stCondLst>
                                            <p:cond delay="761"/>
                                          </p:stCondLst>
                                        </p:cTn>
                                        <p:tgtEl>
                                          <p:spTgt spid="45"/>
                                        </p:tgtEl>
                                      </p:cBhvr>
                                      <p:to x="100000" y="100000"/>
                                    </p:animScale>
                                    <p:animScale>
                                      <p:cBhvr>
                                        <p:cTn id="253" dur="29">
                                          <p:stCondLst>
                                            <p:cond delay="1476"/>
                                          </p:stCondLst>
                                        </p:cTn>
                                        <p:tgtEl>
                                          <p:spTgt spid="45"/>
                                        </p:tgtEl>
                                      </p:cBhvr>
                                      <p:to x="100000" y="80000"/>
                                    </p:animScale>
                                    <p:animScale>
                                      <p:cBhvr>
                                        <p:cTn id="254" dur="187" decel="50000">
                                          <p:stCondLst>
                                            <p:cond delay="1505"/>
                                          </p:stCondLst>
                                        </p:cTn>
                                        <p:tgtEl>
                                          <p:spTgt spid="45"/>
                                        </p:tgtEl>
                                      </p:cBhvr>
                                      <p:to x="100000" y="100000"/>
                                    </p:animScale>
                                    <p:animScale>
                                      <p:cBhvr>
                                        <p:cTn id="255" dur="29">
                                          <p:stCondLst>
                                            <p:cond delay="1847"/>
                                          </p:stCondLst>
                                        </p:cTn>
                                        <p:tgtEl>
                                          <p:spTgt spid="45"/>
                                        </p:tgtEl>
                                      </p:cBhvr>
                                      <p:to x="100000" y="90000"/>
                                    </p:animScale>
                                    <p:animScale>
                                      <p:cBhvr>
                                        <p:cTn id="256" dur="187" decel="50000">
                                          <p:stCondLst>
                                            <p:cond delay="1876"/>
                                          </p:stCondLst>
                                        </p:cTn>
                                        <p:tgtEl>
                                          <p:spTgt spid="45"/>
                                        </p:tgtEl>
                                      </p:cBhvr>
                                      <p:to x="100000" y="100000"/>
                                    </p:animScale>
                                    <p:animScale>
                                      <p:cBhvr>
                                        <p:cTn id="257" dur="29">
                                          <p:stCondLst>
                                            <p:cond delay="2034"/>
                                          </p:stCondLst>
                                        </p:cTn>
                                        <p:tgtEl>
                                          <p:spTgt spid="45"/>
                                        </p:tgtEl>
                                      </p:cBhvr>
                                      <p:to x="100000" y="95000"/>
                                    </p:animScale>
                                    <p:animScale>
                                      <p:cBhvr>
                                        <p:cTn id="258" dur="187" decel="50000">
                                          <p:stCondLst>
                                            <p:cond delay="2063"/>
                                          </p:stCondLst>
                                        </p:cTn>
                                        <p:tgtEl>
                                          <p:spTgt spid="45"/>
                                        </p:tgtEl>
                                      </p:cBhvr>
                                      <p:to x="100000" y="100000"/>
                                    </p:animScale>
                                  </p:childTnLst>
                                </p:cTn>
                              </p:par>
                              <p:par>
                                <p:cTn id="259" presetID="26" presetClass="entr" presetSubtype="0" fill="hold" grpId="0" nodeType="withEffect">
                                  <p:stCondLst>
                                    <p:cond delay="0"/>
                                  </p:stCondLst>
                                  <p:childTnLst>
                                    <p:set>
                                      <p:cBhvr>
                                        <p:cTn id="260" dur="1" fill="hold">
                                          <p:stCondLst>
                                            <p:cond delay="0"/>
                                          </p:stCondLst>
                                        </p:cTn>
                                        <p:tgtEl>
                                          <p:spTgt spid="46"/>
                                        </p:tgtEl>
                                        <p:attrNameLst>
                                          <p:attrName>style.visibility</p:attrName>
                                        </p:attrNameLst>
                                      </p:cBhvr>
                                      <p:to>
                                        <p:strVal val="visible"/>
                                      </p:to>
                                    </p:set>
                                    <p:animEffect transition="in" filter="wipe(down)">
                                      <p:cBhvr>
                                        <p:cTn id="261" dur="652">
                                          <p:stCondLst>
                                            <p:cond delay="0"/>
                                          </p:stCondLst>
                                        </p:cTn>
                                        <p:tgtEl>
                                          <p:spTgt spid="46"/>
                                        </p:tgtEl>
                                      </p:cBhvr>
                                    </p:animEffect>
                                    <p:anim calcmode="lin" valueType="num">
                                      <p:cBhvr>
                                        <p:cTn id="262" dur="2050"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63" dur="747"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64" dur="747" tmFilter="0, 0; 0.125,0.2665; 0.25,0.4; 0.375,0.465; 0.5,0.5;  0.625,0.535; 0.75,0.6; 0.875,0.7335; 1,1">
                                          <p:stCondLst>
                                            <p:cond delay="747"/>
                                          </p:stCondLst>
                                        </p:cTn>
                                        <p:tgtEl>
                                          <p:spTgt spid="46"/>
                                        </p:tgtEl>
                                        <p:attrNameLst>
                                          <p:attrName>ppt_y</p:attrName>
                                        </p:attrNameLst>
                                      </p:cBhvr>
                                      <p:tavLst>
                                        <p:tav tm="0" fmla="#ppt_y-sin(pi*$)/9">
                                          <p:val>
                                            <p:fltVal val="0"/>
                                          </p:val>
                                        </p:tav>
                                        <p:tav tm="100000">
                                          <p:val>
                                            <p:fltVal val="1"/>
                                          </p:val>
                                        </p:tav>
                                      </p:tavLst>
                                    </p:anim>
                                    <p:anim calcmode="lin" valueType="num">
                                      <p:cBhvr>
                                        <p:cTn id="265" dur="373" tmFilter="0, 0; 0.125,0.2665; 0.25,0.4; 0.375,0.465; 0.5,0.5;  0.625,0.535; 0.75,0.6; 0.875,0.7335; 1,1">
                                          <p:stCondLst>
                                            <p:cond delay="1490"/>
                                          </p:stCondLst>
                                        </p:cTn>
                                        <p:tgtEl>
                                          <p:spTgt spid="46"/>
                                        </p:tgtEl>
                                        <p:attrNameLst>
                                          <p:attrName>ppt_y</p:attrName>
                                        </p:attrNameLst>
                                      </p:cBhvr>
                                      <p:tavLst>
                                        <p:tav tm="0" fmla="#ppt_y-sin(pi*$)/27">
                                          <p:val>
                                            <p:fltVal val="0"/>
                                          </p:val>
                                        </p:tav>
                                        <p:tav tm="100000">
                                          <p:val>
                                            <p:fltVal val="1"/>
                                          </p:val>
                                        </p:tav>
                                      </p:tavLst>
                                    </p:anim>
                                    <p:anim calcmode="lin" valueType="num">
                                      <p:cBhvr>
                                        <p:cTn id="266" dur="185" tmFilter="0, 0; 0.125,0.2665; 0.25,0.4; 0.375,0.465; 0.5,0.5;  0.625,0.535; 0.75,0.6; 0.875,0.7335; 1,1">
                                          <p:stCondLst>
                                            <p:cond delay="1863"/>
                                          </p:stCondLst>
                                        </p:cTn>
                                        <p:tgtEl>
                                          <p:spTgt spid="46"/>
                                        </p:tgtEl>
                                        <p:attrNameLst>
                                          <p:attrName>ppt_y</p:attrName>
                                        </p:attrNameLst>
                                      </p:cBhvr>
                                      <p:tavLst>
                                        <p:tav tm="0" fmla="#ppt_y-sin(pi*$)/81">
                                          <p:val>
                                            <p:fltVal val="0"/>
                                          </p:val>
                                        </p:tav>
                                        <p:tav tm="100000">
                                          <p:val>
                                            <p:fltVal val="1"/>
                                          </p:val>
                                        </p:tav>
                                      </p:tavLst>
                                    </p:anim>
                                    <p:animScale>
                                      <p:cBhvr>
                                        <p:cTn id="267" dur="29">
                                          <p:stCondLst>
                                            <p:cond delay="731"/>
                                          </p:stCondLst>
                                        </p:cTn>
                                        <p:tgtEl>
                                          <p:spTgt spid="46"/>
                                        </p:tgtEl>
                                      </p:cBhvr>
                                      <p:to x="100000" y="60000"/>
                                    </p:animScale>
                                    <p:animScale>
                                      <p:cBhvr>
                                        <p:cTn id="268" dur="187" decel="50000">
                                          <p:stCondLst>
                                            <p:cond delay="761"/>
                                          </p:stCondLst>
                                        </p:cTn>
                                        <p:tgtEl>
                                          <p:spTgt spid="46"/>
                                        </p:tgtEl>
                                      </p:cBhvr>
                                      <p:to x="100000" y="100000"/>
                                    </p:animScale>
                                    <p:animScale>
                                      <p:cBhvr>
                                        <p:cTn id="269" dur="29">
                                          <p:stCondLst>
                                            <p:cond delay="1476"/>
                                          </p:stCondLst>
                                        </p:cTn>
                                        <p:tgtEl>
                                          <p:spTgt spid="46"/>
                                        </p:tgtEl>
                                      </p:cBhvr>
                                      <p:to x="100000" y="80000"/>
                                    </p:animScale>
                                    <p:animScale>
                                      <p:cBhvr>
                                        <p:cTn id="270" dur="187" decel="50000">
                                          <p:stCondLst>
                                            <p:cond delay="1505"/>
                                          </p:stCondLst>
                                        </p:cTn>
                                        <p:tgtEl>
                                          <p:spTgt spid="46"/>
                                        </p:tgtEl>
                                      </p:cBhvr>
                                      <p:to x="100000" y="100000"/>
                                    </p:animScale>
                                    <p:animScale>
                                      <p:cBhvr>
                                        <p:cTn id="271" dur="29">
                                          <p:stCondLst>
                                            <p:cond delay="1847"/>
                                          </p:stCondLst>
                                        </p:cTn>
                                        <p:tgtEl>
                                          <p:spTgt spid="46"/>
                                        </p:tgtEl>
                                      </p:cBhvr>
                                      <p:to x="100000" y="90000"/>
                                    </p:animScale>
                                    <p:animScale>
                                      <p:cBhvr>
                                        <p:cTn id="272" dur="187" decel="50000">
                                          <p:stCondLst>
                                            <p:cond delay="1876"/>
                                          </p:stCondLst>
                                        </p:cTn>
                                        <p:tgtEl>
                                          <p:spTgt spid="46"/>
                                        </p:tgtEl>
                                      </p:cBhvr>
                                      <p:to x="100000" y="100000"/>
                                    </p:animScale>
                                    <p:animScale>
                                      <p:cBhvr>
                                        <p:cTn id="273" dur="29">
                                          <p:stCondLst>
                                            <p:cond delay="2034"/>
                                          </p:stCondLst>
                                        </p:cTn>
                                        <p:tgtEl>
                                          <p:spTgt spid="46"/>
                                        </p:tgtEl>
                                      </p:cBhvr>
                                      <p:to x="100000" y="95000"/>
                                    </p:animScale>
                                    <p:animScale>
                                      <p:cBhvr>
                                        <p:cTn id="274" dur="187" decel="50000">
                                          <p:stCondLst>
                                            <p:cond delay="2063"/>
                                          </p:stCondLst>
                                        </p:cTn>
                                        <p:tgtEl>
                                          <p:spTgt spid="46"/>
                                        </p:tgtEl>
                                      </p:cBhvr>
                                      <p:to x="100000" y="100000"/>
                                    </p:animScale>
                                  </p:childTnLst>
                                </p:cTn>
                              </p:par>
                            </p:childTnLst>
                          </p:cTn>
                        </p:par>
                      </p:childTnLst>
                    </p:cTn>
                  </p:par>
                  <p:par>
                    <p:cTn id="275" fill="hold">
                      <p:stCondLst>
                        <p:cond delay="indefinite"/>
                      </p:stCondLst>
                      <p:childTnLst>
                        <p:par>
                          <p:cTn id="276" fill="hold">
                            <p:stCondLst>
                              <p:cond delay="0"/>
                            </p:stCondLst>
                            <p:childTnLst>
                              <p:par>
                                <p:cTn id="277" presetID="10" presetClass="exit" presetSubtype="0" fill="hold" grpId="1" nodeType="clickEffect">
                                  <p:stCondLst>
                                    <p:cond delay="0"/>
                                  </p:stCondLst>
                                  <p:childTnLst>
                                    <p:animEffect transition="out" filter="fade">
                                      <p:cBhvr>
                                        <p:cTn id="278" dur="500"/>
                                        <p:tgtEl>
                                          <p:spTgt spid="47"/>
                                        </p:tgtEl>
                                      </p:cBhvr>
                                    </p:animEffect>
                                    <p:set>
                                      <p:cBhvr>
                                        <p:cTn id="279" dur="1" fill="hold">
                                          <p:stCondLst>
                                            <p:cond delay="499"/>
                                          </p:stCondLst>
                                        </p:cTn>
                                        <p:tgtEl>
                                          <p:spTgt spid="47"/>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27"/>
                                        </p:tgtEl>
                                      </p:cBhvr>
                                    </p:animEffect>
                                    <p:set>
                                      <p:cBhvr>
                                        <p:cTn id="282" dur="1" fill="hold">
                                          <p:stCondLst>
                                            <p:cond delay="499"/>
                                          </p:stCondLst>
                                        </p:cTn>
                                        <p:tgtEl>
                                          <p:spTgt spid="27"/>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500"/>
                                        <p:tgtEl>
                                          <p:spTgt spid="37"/>
                                        </p:tgtEl>
                                      </p:cBhvr>
                                    </p:animEffect>
                                    <p:set>
                                      <p:cBhvr>
                                        <p:cTn id="285" dur="1" fill="hold">
                                          <p:stCondLst>
                                            <p:cond delay="499"/>
                                          </p:stCondLst>
                                        </p:cTn>
                                        <p:tgtEl>
                                          <p:spTgt spid="37"/>
                                        </p:tgtEl>
                                        <p:attrNameLst>
                                          <p:attrName>style.visibility</p:attrName>
                                        </p:attrNameLst>
                                      </p:cBhvr>
                                      <p:to>
                                        <p:strVal val="hidden"/>
                                      </p:to>
                                    </p:set>
                                  </p:childTnLst>
                                </p:cTn>
                              </p:par>
                              <p:par>
                                <p:cTn id="286" presetID="10" presetClass="exit" presetSubtype="0" fill="hold" grpId="1" nodeType="withEffect">
                                  <p:stCondLst>
                                    <p:cond delay="0"/>
                                  </p:stCondLst>
                                  <p:childTnLst>
                                    <p:animEffect transition="out" filter="fade">
                                      <p:cBhvr>
                                        <p:cTn id="287" dur="500"/>
                                        <p:tgtEl>
                                          <p:spTgt spid="38"/>
                                        </p:tgtEl>
                                      </p:cBhvr>
                                    </p:animEffect>
                                    <p:set>
                                      <p:cBhvr>
                                        <p:cTn id="288" dur="1" fill="hold">
                                          <p:stCondLst>
                                            <p:cond delay="499"/>
                                          </p:stCondLst>
                                        </p:cTn>
                                        <p:tgtEl>
                                          <p:spTgt spid="38"/>
                                        </p:tgtEl>
                                        <p:attrNameLst>
                                          <p:attrName>style.visibility</p:attrName>
                                        </p:attrNameLst>
                                      </p:cBhvr>
                                      <p:to>
                                        <p:strVal val="hidden"/>
                                      </p:to>
                                    </p:set>
                                  </p:childTnLst>
                                </p:cTn>
                              </p:par>
                              <p:par>
                                <p:cTn id="289" presetID="10" presetClass="exit" presetSubtype="0" fill="hold" grpId="1" nodeType="withEffect">
                                  <p:stCondLst>
                                    <p:cond delay="0"/>
                                  </p:stCondLst>
                                  <p:childTnLst>
                                    <p:animEffect transition="out" filter="fade">
                                      <p:cBhvr>
                                        <p:cTn id="290" dur="500"/>
                                        <p:tgtEl>
                                          <p:spTgt spid="39"/>
                                        </p:tgtEl>
                                      </p:cBhvr>
                                    </p:animEffect>
                                    <p:set>
                                      <p:cBhvr>
                                        <p:cTn id="291" dur="1" fill="hold">
                                          <p:stCondLst>
                                            <p:cond delay="499"/>
                                          </p:stCondLst>
                                        </p:cTn>
                                        <p:tgtEl>
                                          <p:spTgt spid="39"/>
                                        </p:tgtEl>
                                        <p:attrNameLst>
                                          <p:attrName>style.visibility</p:attrName>
                                        </p:attrNameLst>
                                      </p:cBhvr>
                                      <p:to>
                                        <p:strVal val="hidden"/>
                                      </p:to>
                                    </p:set>
                                  </p:childTnLst>
                                </p:cTn>
                              </p:par>
                              <p:par>
                                <p:cTn id="292" presetID="10" presetClass="exit" presetSubtype="0" fill="hold" grpId="1" nodeType="withEffect">
                                  <p:stCondLst>
                                    <p:cond delay="0"/>
                                  </p:stCondLst>
                                  <p:childTnLst>
                                    <p:animEffect transition="out" filter="fade">
                                      <p:cBhvr>
                                        <p:cTn id="293" dur="500"/>
                                        <p:tgtEl>
                                          <p:spTgt spid="40"/>
                                        </p:tgtEl>
                                      </p:cBhvr>
                                    </p:animEffect>
                                    <p:set>
                                      <p:cBhvr>
                                        <p:cTn id="294" dur="1" fill="hold">
                                          <p:stCondLst>
                                            <p:cond delay="499"/>
                                          </p:stCondLst>
                                        </p:cTn>
                                        <p:tgtEl>
                                          <p:spTgt spid="40"/>
                                        </p:tgtEl>
                                        <p:attrNameLst>
                                          <p:attrName>style.visibility</p:attrName>
                                        </p:attrNameLst>
                                      </p:cBhvr>
                                      <p:to>
                                        <p:strVal val="hidden"/>
                                      </p:to>
                                    </p:set>
                                  </p:childTnLst>
                                </p:cTn>
                              </p:par>
                              <p:par>
                                <p:cTn id="295" presetID="10" presetClass="exit" presetSubtype="0" fill="hold" grpId="1" nodeType="withEffect">
                                  <p:stCondLst>
                                    <p:cond delay="0"/>
                                  </p:stCondLst>
                                  <p:childTnLst>
                                    <p:animEffect transition="out" filter="fade">
                                      <p:cBhvr>
                                        <p:cTn id="296" dur="500"/>
                                        <p:tgtEl>
                                          <p:spTgt spid="41"/>
                                        </p:tgtEl>
                                      </p:cBhvr>
                                    </p:animEffect>
                                    <p:set>
                                      <p:cBhvr>
                                        <p:cTn id="297" dur="1" fill="hold">
                                          <p:stCondLst>
                                            <p:cond delay="499"/>
                                          </p:stCondLst>
                                        </p:cTn>
                                        <p:tgtEl>
                                          <p:spTgt spid="41"/>
                                        </p:tgtEl>
                                        <p:attrNameLst>
                                          <p:attrName>style.visibility</p:attrName>
                                        </p:attrNameLst>
                                      </p:cBhvr>
                                      <p:to>
                                        <p:strVal val="hidden"/>
                                      </p:to>
                                    </p:set>
                                  </p:childTnLst>
                                </p:cTn>
                              </p:par>
                              <p:par>
                                <p:cTn id="298" presetID="10" presetClass="exit" presetSubtype="0" fill="hold" grpId="1" nodeType="withEffect">
                                  <p:stCondLst>
                                    <p:cond delay="0"/>
                                  </p:stCondLst>
                                  <p:childTnLst>
                                    <p:animEffect transition="out" filter="fade">
                                      <p:cBhvr>
                                        <p:cTn id="299" dur="500"/>
                                        <p:tgtEl>
                                          <p:spTgt spid="42"/>
                                        </p:tgtEl>
                                      </p:cBhvr>
                                    </p:animEffect>
                                    <p:set>
                                      <p:cBhvr>
                                        <p:cTn id="300" dur="1" fill="hold">
                                          <p:stCondLst>
                                            <p:cond delay="499"/>
                                          </p:stCondLst>
                                        </p:cTn>
                                        <p:tgtEl>
                                          <p:spTgt spid="42"/>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500"/>
                                        <p:tgtEl>
                                          <p:spTgt spid="43"/>
                                        </p:tgtEl>
                                      </p:cBhvr>
                                    </p:animEffect>
                                    <p:set>
                                      <p:cBhvr>
                                        <p:cTn id="303" dur="1" fill="hold">
                                          <p:stCondLst>
                                            <p:cond delay="499"/>
                                          </p:stCondLst>
                                        </p:cTn>
                                        <p:tgtEl>
                                          <p:spTgt spid="43"/>
                                        </p:tgtEl>
                                        <p:attrNameLst>
                                          <p:attrName>style.visibility</p:attrName>
                                        </p:attrNameLst>
                                      </p:cBhvr>
                                      <p:to>
                                        <p:strVal val="hidden"/>
                                      </p:to>
                                    </p:set>
                                  </p:childTnLst>
                                </p:cTn>
                              </p:par>
                              <p:par>
                                <p:cTn id="304" presetID="10" presetClass="exit" presetSubtype="0" fill="hold" grpId="1" nodeType="withEffect">
                                  <p:stCondLst>
                                    <p:cond delay="0"/>
                                  </p:stCondLst>
                                  <p:childTnLst>
                                    <p:animEffect transition="out" filter="fade">
                                      <p:cBhvr>
                                        <p:cTn id="305" dur="500"/>
                                        <p:tgtEl>
                                          <p:spTgt spid="44"/>
                                        </p:tgtEl>
                                      </p:cBhvr>
                                    </p:animEffect>
                                    <p:set>
                                      <p:cBhvr>
                                        <p:cTn id="306" dur="1" fill="hold">
                                          <p:stCondLst>
                                            <p:cond delay="499"/>
                                          </p:stCondLst>
                                        </p:cTn>
                                        <p:tgtEl>
                                          <p:spTgt spid="44"/>
                                        </p:tgtEl>
                                        <p:attrNameLst>
                                          <p:attrName>style.visibility</p:attrName>
                                        </p:attrNameLst>
                                      </p:cBhvr>
                                      <p:to>
                                        <p:strVal val="hidden"/>
                                      </p:to>
                                    </p:set>
                                  </p:childTnLst>
                                </p:cTn>
                              </p:par>
                              <p:par>
                                <p:cTn id="307" presetID="10" presetClass="exit" presetSubtype="0" fill="hold" grpId="1" nodeType="withEffect">
                                  <p:stCondLst>
                                    <p:cond delay="0"/>
                                  </p:stCondLst>
                                  <p:childTnLst>
                                    <p:animEffect transition="out" filter="fade">
                                      <p:cBhvr>
                                        <p:cTn id="308" dur="500"/>
                                        <p:tgtEl>
                                          <p:spTgt spid="45"/>
                                        </p:tgtEl>
                                      </p:cBhvr>
                                    </p:animEffect>
                                    <p:set>
                                      <p:cBhvr>
                                        <p:cTn id="309" dur="1" fill="hold">
                                          <p:stCondLst>
                                            <p:cond delay="499"/>
                                          </p:stCondLst>
                                        </p:cTn>
                                        <p:tgtEl>
                                          <p:spTgt spid="45"/>
                                        </p:tgtEl>
                                        <p:attrNameLst>
                                          <p:attrName>style.visibility</p:attrName>
                                        </p:attrNameLst>
                                      </p:cBhvr>
                                      <p:to>
                                        <p:strVal val="hidden"/>
                                      </p:to>
                                    </p:set>
                                  </p:childTnLst>
                                </p:cTn>
                              </p:par>
                              <p:par>
                                <p:cTn id="310" presetID="10" presetClass="exit" presetSubtype="0" fill="hold" grpId="1" nodeType="withEffect">
                                  <p:stCondLst>
                                    <p:cond delay="0"/>
                                  </p:stCondLst>
                                  <p:childTnLst>
                                    <p:animEffect transition="out" filter="fade">
                                      <p:cBhvr>
                                        <p:cTn id="311" dur="500"/>
                                        <p:tgtEl>
                                          <p:spTgt spid="46"/>
                                        </p:tgtEl>
                                      </p:cBhvr>
                                    </p:animEffect>
                                    <p:set>
                                      <p:cBhvr>
                                        <p:cTn id="31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112" y="3289126"/>
            <a:ext cx="1203614" cy="160481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867755"/>
            <a:ext cx="6001667" cy="437959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13473" y="1322043"/>
            <a:ext cx="1692892" cy="1955290"/>
          </a:xfrm>
          <a:prstGeom prst="rect">
            <a:avLst/>
          </a:prstGeom>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4445" y="167260"/>
            <a:ext cx="1656606" cy="95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23252" y="1099481"/>
            <a:ext cx="6553199"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Chúng ta nên (…) khi gặp gỡ.</a:t>
            </a:r>
          </a:p>
        </p:txBody>
      </p:sp>
      <p:sp>
        <p:nvSpPr>
          <p:cNvPr id="16" name="TextBox 15"/>
          <p:cNvSpPr txBox="1"/>
          <p:nvPr/>
        </p:nvSpPr>
        <p:spPr>
          <a:xfrm>
            <a:off x="1886852" y="1976583"/>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A. im lặng</a:t>
            </a:r>
          </a:p>
        </p:txBody>
      </p:sp>
      <p:sp>
        <p:nvSpPr>
          <p:cNvPr id="17" name="TextBox 16"/>
          <p:cNvSpPr txBox="1"/>
          <p:nvPr/>
        </p:nvSpPr>
        <p:spPr>
          <a:xfrm>
            <a:off x="1886852" y="2865630"/>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B. chào hỏi</a:t>
            </a:r>
          </a:p>
        </p:txBody>
      </p:sp>
      <p:sp>
        <p:nvSpPr>
          <p:cNvPr id="18" name="TextBox 17"/>
          <p:cNvSpPr txBox="1"/>
          <p:nvPr/>
        </p:nvSpPr>
        <p:spPr>
          <a:xfrm>
            <a:off x="1886852" y="3754677"/>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C. hát</a:t>
            </a:r>
          </a:p>
        </p:txBody>
      </p:sp>
    </p:spTree>
    <p:extLst>
      <p:ext uri="{BB962C8B-B14F-4D97-AF65-F5344CB8AC3E}">
        <p14:creationId xmlns:p14="http://schemas.microsoft.com/office/powerpoint/2010/main" val="1623926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xit" presetSubtype="0" fill="hold"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childTnLst>
                          </p:cTn>
                        </p:par>
                        <p:par>
                          <p:cTn id="27" fill="hold">
                            <p:stCondLst>
                              <p:cond delay="1000"/>
                            </p:stCondLst>
                            <p:childTnLst>
                              <p:par>
                                <p:cTn id="28" presetID="10" presetClass="exit" presetSubtype="0" fill="hold" nodeType="after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2000"/>
                            </p:stCondLst>
                            <p:childTnLst>
                              <p:par>
                                <p:cTn id="36" presetID="0" presetClass="path" presetSubtype="0" accel="50000" decel="50000" fill="hold" nodeType="afterEffect">
                                  <p:stCondLst>
                                    <p:cond delay="0"/>
                                  </p:stCondLst>
                                  <p:childTnLst>
                                    <p:animMotion origin="layout" path="M 0.09271 0.21748 C 0.09323 0.22181 0.09358 0.22706 0.09427 0.23169 C 0.09514 0.23695 0.0974 0.24838 0.0974 0.24868 C 0.09636 0.27278 0.09601 0.29348 0.08629 0.31078 C 0.08577 0.31356 0.08594 0.31696 0.08473 0.31912 C 0.079 0.32932 0.05938 0.33827 0.05139 0.34167 C 0.02431 0.34013 0.00278 0.33735 -0.02309 0.33333 C -0.02465 0.3324 -0.03298 0.32592 -0.0342 0.33333 C -0.03645 0.34662 -0.03125 0.3633 -0.02951 0.37565 C -0.02847 0.38307 -0.02639 0.39821 -0.02639 0.39851 C -0.02691 0.41334 -0.02708 0.42817 -0.02795 0.44331 C -0.02951 0.47142 -0.0552 0.47853 -0.06753 0.48285 C -0.07552 0.48193 -0.0835 0.48162 -0.09149 0.48007 C -0.09791 0.47884 -0.10243 0.46895 -0.10885 0.46586 C -0.1177 0.45474 -0.12066 0.45227 -0.12639 0.43775 C -0.12795 0.43868 -0.13038 0.43775 -0.13107 0.44053 C -0.13281 0.44733 -0.13194 0.45567 -0.13264 0.46308 C -0.13385 0.47575 -0.1368 0.4915 -0.14062 0.50262 C -0.14201 0.50664 -0.14392 0.51004 -0.14531 0.51405 C -0.14618 0.51653 -0.14583 0.52023 -0.14704 0.5224 C -0.15868 0.54309 -0.171 0.54804 -0.18663 0.5536 C -0.19357 0.55267 -0.20052 0.55298 -0.20729 0.55082 C -0.2092 0.5502 -0.21024 0.54618 -0.21198 0.54495 C -0.21406 0.5434 -0.21632 0.54309 -0.2184 0.54217 C -0.23454 0.52332 -0.221 0.53661 -0.24062 0.52518 C -0.24375 0.52332 -0.25017 0.51961 -0.25017 0.51992 C -0.25555 0.51344 -0.26145 0.5051 -0.26597 0.49706 C -0.27135 0.48749 -0.27118 0.47884 -0.27864 0.47451 C -0.28489 0.45289 -0.29618 0.43559 -0.30086 0.41242 C -0.30295 0.40191 -0.30451 0.39234 -0.30885 0.384 C -0.31163 0.36639 -0.31441 0.34847 -0.31684 0.33055 C -0.31684 0.32653 -0.32309 0.24652 -0.30729 0.23695 C -0.30798 0.18721 -0.30642 0.13222 -0.31198 0.08186 C -0.31389 0.04479 -0.31475 0.04912 -0.31198 0.01112 C -0.31111 -0.00186 -0.3059 -0.01267 -0.30416 -0.02533 C -0.30139 -0.04572 -0.2967 -0.06611 -0.29149 -0.08465 C -0.28889 -0.10658 -0.2835 -0.12666 -0.27552 -0.14396 C -0.27291 -0.16312 -0.27118 -0.16312 -0.26441 -0.17794 C -0.26145 -0.18412 -0.25642 -0.19772 -0.25642 -0.19741 C -0.25191 -0.22274 -0.23524 -0.23819 -0.22152 -0.24282 C -0.21354 -0.25301 -0.20416 -0.25641 -0.19461 -0.25981 C -0.16701 -0.29317 -0.12795 -0.26661 -0.09461 -0.26568 C -0.09149 -0.26197 -0.08871 -0.25641 -0.08507 -0.25425 C -0.0835 -0.25332 -0.08177 -0.25301 -0.08038 -0.25147 C -0.06423 -0.23541 -0.07673 -0.24344 -0.06597 -0.23726 C -0.0585 -0.22861 -0.0559 -0.2249 -0.05017 -0.21471 " pathEditMode="relative" rAng="0" ptsTypes="fffffffffffffffffffffffffffffffffffffffffffffA">
                                      <p:cBhvr>
                                        <p:cTn id="37" dur="4500" fill="hold"/>
                                        <p:tgtEl>
                                          <p:spTgt spid="11"/>
                                        </p:tgtEl>
                                        <p:attrNameLst>
                                          <p:attrName>ppt_x</p:attrName>
                                          <p:attrName>ppt_y</p:attrName>
                                        </p:attrNameLst>
                                      </p:cBhvr>
                                      <p:rCtr x="-20556" y="-8743"/>
                                    </p:animMotion>
                                  </p:childTnLst>
                                </p:cTn>
                              </p:par>
                              <p:par>
                                <p:cTn id="38" presetID="10" presetClass="exit" presetSubtype="0" fill="hold" nodeType="withEffect">
                                  <p:stCondLst>
                                    <p:cond delay="0"/>
                                  </p:stCondLst>
                                  <p:childTnLst>
                                    <p:animEffect transition="out" filter="fade">
                                      <p:cBhvr>
                                        <p:cTn id="39" dur="10"/>
                                        <p:tgtEl>
                                          <p:spTgt spid="1027"/>
                                        </p:tgtEl>
                                      </p:cBhvr>
                                    </p:animEffect>
                                    <p:set>
                                      <p:cBhvr>
                                        <p:cTn id="40" dur="1" fill="hold">
                                          <p:stCondLst>
                                            <p:cond delay="9"/>
                                          </p:stCondLst>
                                        </p:cTn>
                                        <p:tgtEl>
                                          <p:spTgt spid="10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grpId="0" nodeType="clickEffect">
                                  <p:stCondLst>
                                    <p:cond delay="0"/>
                                  </p:stCondLst>
                                  <p:childTnLst>
                                    <p:animRot by="120000">
                                      <p:cBhvr>
                                        <p:cTn id="48" dur="100" fill="hold">
                                          <p:stCondLst>
                                            <p:cond delay="0"/>
                                          </p:stCondLst>
                                        </p:cTn>
                                        <p:tgtEl>
                                          <p:spTgt spid="18"/>
                                        </p:tgtEl>
                                        <p:attrNameLst>
                                          <p:attrName>r</p:attrName>
                                        </p:attrNameLst>
                                      </p:cBhvr>
                                    </p:animRot>
                                    <p:animRot by="-240000">
                                      <p:cBhvr>
                                        <p:cTn id="49" dur="200" fill="hold">
                                          <p:stCondLst>
                                            <p:cond delay="200"/>
                                          </p:stCondLst>
                                        </p:cTn>
                                        <p:tgtEl>
                                          <p:spTgt spid="18"/>
                                        </p:tgtEl>
                                        <p:attrNameLst>
                                          <p:attrName>r</p:attrName>
                                        </p:attrNameLst>
                                      </p:cBhvr>
                                    </p:animRot>
                                    <p:animRot by="240000">
                                      <p:cBhvr>
                                        <p:cTn id="50" dur="200" fill="hold">
                                          <p:stCondLst>
                                            <p:cond delay="400"/>
                                          </p:stCondLst>
                                        </p:cTn>
                                        <p:tgtEl>
                                          <p:spTgt spid="18"/>
                                        </p:tgtEl>
                                        <p:attrNameLst>
                                          <p:attrName>r</p:attrName>
                                        </p:attrNameLst>
                                      </p:cBhvr>
                                    </p:animRot>
                                    <p:animRot by="-240000">
                                      <p:cBhvr>
                                        <p:cTn id="51" dur="200" fill="hold">
                                          <p:stCondLst>
                                            <p:cond delay="600"/>
                                          </p:stCondLst>
                                        </p:cTn>
                                        <p:tgtEl>
                                          <p:spTgt spid="18"/>
                                        </p:tgtEl>
                                        <p:attrNameLst>
                                          <p:attrName>r</p:attrName>
                                        </p:attrNameLst>
                                      </p:cBhvr>
                                    </p:animRot>
                                    <p:animRot by="120000">
                                      <p:cBhvr>
                                        <p:cTn id="52" dur="200" fill="hold">
                                          <p:stCondLst>
                                            <p:cond delay="800"/>
                                          </p:stCondLst>
                                        </p:cTn>
                                        <p:tgtEl>
                                          <p:spTgt spid="18"/>
                                        </p:tgtEl>
                                        <p:attrNameLst>
                                          <p:attrName>r</p:attrName>
                                        </p:attrNameLst>
                                      </p:cBhvr>
                                    </p:animRo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xit" presetSubtype="0" fill="hold"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0046" y="1656065"/>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82773"/>
              <a:ext cx="8147653" cy="584775"/>
            </a:xfrm>
            <a:prstGeom prst="rect">
              <a:avLst/>
            </a:prstGeom>
          </p:spPr>
          <p:txBody>
            <a:bodyPr wrap="square">
              <a:spAutoFit/>
            </a:bodyPr>
            <a:lstStyle/>
            <a:p>
              <a:pPr algn="just"/>
              <a:r>
                <a:rPr lang="vi-VN" sz="3200" b="1" dirty="0">
                  <a:solidFill>
                    <a:srgbClr val="7030A0"/>
                  </a:solidFill>
                  <a:latin typeface="HP001 4 hàng" pitchFamily="34" charset="0"/>
                  <a:ea typeface="Arial-Rounded" pitchFamily="34" charset="0"/>
                  <a:cs typeface="Arial-Rounded" pitchFamily="34" charset="0"/>
                </a:rPr>
                <a:t>Khi </a:t>
              </a:r>
              <a:r>
                <a:rPr lang="el-GR" sz="3200" b="1" dirty="0">
                  <a:solidFill>
                    <a:srgbClr val="7030A0"/>
                  </a:solidFill>
                  <a:latin typeface="HP001 4 hàng" pitchFamily="34" charset="0"/>
                  <a:ea typeface="Arial-Rounded" pitchFamily="34" charset="0"/>
                  <a:cs typeface="Arial-Rounded" pitchFamily="34" charset="0"/>
                </a:rPr>
                <a:t>Ύ</a:t>
              </a:r>
              <a:r>
                <a:rPr lang="vi-VN" sz="3200" b="1" dirty="0">
                  <a:solidFill>
                    <a:srgbClr val="7030A0"/>
                  </a:solidFill>
                  <a:latin typeface="HP001 4 hàng" pitchFamily="34" charset="0"/>
                  <a:ea typeface="Arial-Rounded" pitchFamily="34" charset="0"/>
                  <a:cs typeface="Arial-Rounded" pitchFamily="34" charset="0"/>
                </a:rPr>
                <a:t>ł </a:t>
              </a:r>
              <a:r>
                <a:rPr lang="el-GR" sz="3200" b="1" dirty="0">
                  <a:solidFill>
                    <a:srgbClr val="7030A0"/>
                  </a:solidFill>
                  <a:latin typeface="HP001 4 hàng" pitchFamily="34" charset="0"/>
                  <a:ea typeface="Arial-Rounded" pitchFamily="34" charset="0"/>
                  <a:cs typeface="Arial-Rounded" pitchFamily="34" charset="0"/>
                </a:rPr>
                <a:t>Ε− ν</a:t>
              </a:r>
              <a:r>
                <a:rPr lang="vi-VN" sz="3200" b="1" dirty="0">
                  <a:solidFill>
                    <a:srgbClr val="7030A0"/>
                  </a:solidFill>
                  <a:latin typeface="HP001 4 hàng" pitchFamily="34" charset="0"/>
                  <a:ea typeface="Arial-Rounded" pitchFamily="34" charset="0"/>
                  <a:cs typeface="Arial-Rounded" pitchFamily="34" charset="0"/>
                </a:rPr>
                <a:t>Ẃa đi xa,</a:t>
              </a:r>
              <a:r>
                <a:rPr lang="en-US" sz="3200" b="1" dirty="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sĀ gõ cửa và giả giŧ</a:t>
              </a:r>
              <a:r>
                <a:rPr lang="en-US" sz="3200" b="1" dirty="0">
                  <a:solidFill>
                    <a:srgbClr val="7030A0"/>
                  </a:solidFill>
                  <a:latin typeface="HP001 4 hàng" pitchFamily="34" charset="0"/>
                  <a:ea typeface="Arial-Rounded" pitchFamily="34" charset="0"/>
                  <a:cs typeface="Arial-Rounded" pitchFamily="34" charset="0"/>
                </a:rPr>
                <a:t>g</a:t>
              </a: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Tree>
    <p:extLst>
      <p:ext uri="{BB962C8B-B14F-4D97-AF65-F5344CB8AC3E}">
        <p14:creationId xmlns:p14="http://schemas.microsoft.com/office/powerpoint/2010/main" val="4272380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Arial" pitchFamily="34" charset="0"/>
                <a:cs typeface="Arial" pitchFamily="34" charset="0"/>
              </a:rPr>
              <a:t>Dặn</a:t>
            </a:r>
            <a:r>
              <a:rPr lang="en-US" sz="3200" b="1" dirty="0">
                <a:solidFill>
                  <a:schemeClr val="tx1"/>
                </a:solidFill>
                <a:latin typeface="Arial" pitchFamily="34" charset="0"/>
                <a:cs typeface="Arial" pitchFamily="34" charset="0"/>
              </a:rPr>
              <a:t> </a:t>
            </a:r>
            <a:r>
              <a:rPr lang="en-US" sz="3200" b="1" dirty="0" err="1">
                <a:solidFill>
                  <a:schemeClr val="tx1"/>
                </a:solidFill>
                <a:latin typeface="Arial" pitchFamily="34" charset="0"/>
                <a:cs typeface="Arial" pitchFamily="34" charset="0"/>
              </a:rPr>
              <a:t>dò</a:t>
            </a:r>
            <a:r>
              <a:rPr lang="en-US" sz="3200" b="1" dirty="0">
                <a:solidFill>
                  <a:schemeClr val="tx1"/>
                </a:solidFill>
                <a:latin typeface="Arial" pitchFamily="34" charset="0"/>
                <a:cs typeface="Arial" pitchFamily="34" charset="0"/>
              </a:rPr>
              <a:t>:</a:t>
            </a:r>
          </a:p>
          <a:p>
            <a:pPr marL="457200" indent="-457200" algn="just">
              <a:buFontTx/>
              <a:buChar char="-"/>
            </a:pPr>
            <a:r>
              <a:rPr lang="en-US" sz="3200" dirty="0" err="1">
                <a:solidFill>
                  <a:schemeClr val="tx1"/>
                </a:solidFill>
                <a:latin typeface="Arial" pitchFamily="34" charset="0"/>
                <a:cs typeface="Arial" pitchFamily="34" charset="0"/>
              </a:rPr>
              <a:t>Đọc</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lại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i="1" dirty="0">
                <a:solidFill>
                  <a:schemeClr val="tx1"/>
                </a:solidFill>
                <a:latin typeface="Arial" pitchFamily="34" charset="0"/>
                <a:cs typeface="Arial" pitchFamily="34" charset="0"/>
              </a:rPr>
              <a:t>Khi </a:t>
            </a:r>
            <a:r>
              <a:rPr lang="en-US" sz="3200" i="1" dirty="0" err="1">
                <a:solidFill>
                  <a:schemeClr val="tx1"/>
                </a:solidFill>
                <a:latin typeface="Arial" pitchFamily="34" charset="0"/>
                <a:cs typeface="Arial" pitchFamily="34" charset="0"/>
              </a:rPr>
              <a:t>mẹ</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vắng</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nhà</a:t>
            </a:r>
            <a:r>
              <a:rPr lang="en-US" sz="3200" i="1" dirty="0">
                <a:solidFill>
                  <a:schemeClr val="tx1"/>
                </a:solidFill>
                <a:latin typeface="Arial" pitchFamily="34" charset="0"/>
                <a:cs typeface="Arial" pitchFamily="34" charset="0"/>
              </a:rPr>
              <a:t> </a:t>
            </a:r>
            <a:r>
              <a:rPr lang="en-US" sz="3200" dirty="0">
                <a:solidFill>
                  <a:schemeClr val="tx1"/>
                </a:solidFill>
                <a:latin typeface="Arial" pitchFamily="34" charset="0"/>
                <a:cs typeface="Arial" pitchFamily="34" charset="0"/>
              </a:rPr>
              <a:t>(</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70, 71).</a:t>
            </a:r>
          </a:p>
          <a:p>
            <a:pPr marL="457200" indent="-457200" algn="just">
              <a:buFontTx/>
              <a:buChar char="-"/>
            </a:pPr>
            <a:r>
              <a:rPr lang="en-US" sz="3200" dirty="0" err="1">
                <a:solidFill>
                  <a:schemeClr val="tx1"/>
                </a:solidFill>
                <a:latin typeface="Arial" pitchFamily="34" charset="0"/>
                <a:cs typeface="Arial" pitchFamily="34" charset="0"/>
              </a:rPr>
              <a:t>Chuẩn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bị</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mới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72, 73).</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71550"/>
            <a:ext cx="3832225" cy="368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1657350"/>
            <a:ext cx="5181600" cy="2015998"/>
          </a:xfrm>
        </p:spPr>
        <p:txBody>
          <a:bodyPr>
            <a:normAutofit fontScale="90000"/>
          </a:bodyPr>
          <a:lstStyle/>
          <a:p>
            <a:pPr algn="just"/>
            <a:r>
              <a:rPr lang="en-US">
                <a:latin typeface="Arial" pitchFamily="34" charset="0"/>
                <a:cs typeface="Arial" pitchFamily="34" charset="0"/>
              </a:rPr>
              <a:t>Em hãy đọc thuộc hai khổ thơ đầu bài thơ </a:t>
            </a:r>
            <a:r>
              <a:rPr lang="en-US" i="1">
                <a:latin typeface="Arial" pitchFamily="34" charset="0"/>
                <a:cs typeface="Arial" pitchFamily="34" charset="0"/>
              </a:rPr>
              <a:t>Lời chào</a:t>
            </a:r>
            <a:endParaRPr lang="en-US">
              <a:latin typeface="Arial" pitchFamily="34" charset="0"/>
              <a:cs typeface="Arial" pitchFamily="34" charset="0"/>
            </a:endParaRPr>
          </a:p>
        </p:txBody>
      </p:sp>
    </p:spTree>
    <p:extLst>
      <p:ext uri="{BB962C8B-B14F-4D97-AF65-F5344CB8AC3E}">
        <p14:creationId xmlns:p14="http://schemas.microsoft.com/office/powerpoint/2010/main" val="1035752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KHI MẸ VẮNG NHÀ</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352800" y="3287536"/>
            <a:ext cx="2837548" cy="646210"/>
          </a:xfrm>
          <a:prstGeom prst="rect">
            <a:avLst/>
          </a:prstGeom>
          <a:noFill/>
        </p:spPr>
        <p:txBody>
          <a:bodyPr wrap="square" lIns="91317" tIns="45660" rIns="91317" bIns="45660" rtlCol="0">
            <a:spAutoFit/>
          </a:bodyPr>
          <a:lstStyle/>
          <a:p>
            <a:pPr algn="just"/>
            <a:r>
              <a:rPr lang="en-US" sz="3600" smtClean="0">
                <a:solidFill>
                  <a:srgbClr val="0070C0"/>
                </a:solidFill>
                <a:latin typeface="Arial" pitchFamily="34" charset="0"/>
                <a:ea typeface="Arial-Rounded" pitchFamily="34" charset="0"/>
                <a:cs typeface="Arial" pitchFamily="34" charset="0"/>
              </a:rPr>
              <a:t>TIẾT 1 + 2</a:t>
            </a:r>
            <a:endParaRPr lang="en-US" sz="3600">
              <a:solidFill>
                <a:srgbClr val="0070C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childTnLst>
                          </p:cTn>
                        </p:par>
                      </p:childTnLst>
                    </p:cTn>
                  </p:par>
                </p:childTnLst>
              </p:cTn>
              <p:nextCondLst>
                <p:cond evt="onClick" delay="0">
                  <p:tgtEl>
                    <p:spTgt spid="23"/>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dirty="0">
                <a:latin typeface="Arial" pitchFamily="34" charset="0"/>
                <a:ea typeface="Arial-Rounded" pitchFamily="34" charset="0"/>
                <a:cs typeface="Arial" pitchFamily="34" charset="0"/>
              </a:rPr>
              <a:t>Quan </a:t>
            </a:r>
            <a:r>
              <a:rPr lang="en-US" sz="2400" b="1" dirty="0" err="1">
                <a:latin typeface="Arial" pitchFamily="34" charset="0"/>
                <a:ea typeface="Arial-Rounded" pitchFamily="34" charset="0"/>
                <a:cs typeface="Arial" pitchFamily="34" charset="0"/>
              </a:rPr>
              <a:t>sát</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tranh</a:t>
            </a:r>
            <a:r>
              <a:rPr lang="en-US" sz="2400" b="1" dirty="0">
                <a:latin typeface="Arial" pitchFamily="34" charset="0"/>
                <a:ea typeface="Arial-Rounded" pitchFamily="34" charset="0"/>
                <a:cs typeface="Arial" pitchFamily="34" charset="0"/>
              </a:rPr>
              <a:t> </a:t>
            </a:r>
            <a:r>
              <a:rPr lang="vi-VN" sz="2400" b="1" dirty="0">
                <a:latin typeface="Arial" pitchFamily="34" charset="0"/>
                <a:ea typeface="Arial-Rounded" pitchFamily="34" charset="0"/>
                <a:cs typeface="Arial" pitchFamily="34" charset="0"/>
              </a:rPr>
              <a:t>dưới đây:</a:t>
            </a:r>
            <a:endParaRPr lang="en-US" sz="2400" b="1" dirty="0">
              <a:latin typeface="Arial" pitchFamily="34" charset="0"/>
              <a:ea typeface="Arial-Rounded" pitchFamily="34" charset="0"/>
              <a:cs typeface="Arial" pitchFamily="34" charset="0"/>
            </a:endParaRPr>
          </a:p>
        </p:txBody>
      </p:sp>
      <p:sp>
        <p:nvSpPr>
          <p:cNvPr id="6" name="TextBox 5"/>
          <p:cNvSpPr txBox="1"/>
          <p:nvPr/>
        </p:nvSpPr>
        <p:spPr>
          <a:xfrm>
            <a:off x="5443" y="1123950"/>
            <a:ext cx="2585357" cy="1200207"/>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a)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những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trong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bức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tranh</a:t>
            </a:r>
            <a:r>
              <a:rPr lang="en-US" sz="2400" dirty="0">
                <a:latin typeface="Arial" pitchFamily="34" charset="0"/>
                <a:ea typeface="Arial-Rounded" pitchFamily="34" charset="0"/>
                <a:cs typeface="Arial" pitchFamily="34" charset="0"/>
              </a:rPr>
              <a:t>?</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43" y="2574887"/>
            <a:ext cx="2585357" cy="1200207"/>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b) Theo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bạn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nhỏ</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sao</a:t>
            </a:r>
            <a:r>
              <a:rPr lang="en-US" sz="2400" dirty="0">
                <a:latin typeface="Arial" pitchFamily="34" charset="0"/>
                <a:ea typeface="Arial-Rounded" pitchFamily="34" charset="0"/>
                <a:cs typeface="Arial" pitchFamily="34" charset="0"/>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924776"/>
            <a:ext cx="638968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vi-VN" sz="1600" b="1" dirty="0">
                <a:solidFill>
                  <a:schemeClr val="tx1"/>
                </a:solidFill>
                <a:latin typeface="Arial" pitchFamily="34" charset="0"/>
                <a:ea typeface="Arial-Rounded" pitchFamily="34" charset="0"/>
                <a:cs typeface="Arial" pitchFamily="34" charset="0"/>
              </a:rPr>
              <a:t>Đọc thầm</a:t>
            </a:r>
            <a:endParaRPr lang="en-US" sz="1600" b="1" dirty="0">
              <a:solidFill>
                <a:schemeClr val="tx1"/>
              </a:solidFill>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FC1C3860-4100-431E-A475-CE784DD48ACB}"/>
              </a:ext>
            </a:extLst>
          </p:cNvPr>
          <p:cNvSpPr txBox="1"/>
          <p:nvPr/>
        </p:nvSpPr>
        <p:spPr>
          <a:xfrm>
            <a:off x="1424435" y="4762550"/>
            <a:ext cx="5052565" cy="400000"/>
          </a:xfrm>
          <a:prstGeom prst="rect">
            <a:avLst/>
          </a:prstGeom>
          <a:solidFill>
            <a:srgbClr val="B9EDFF"/>
          </a:solidFill>
        </p:spPr>
        <p:txBody>
          <a:bodyPr wrap="square" lIns="91330" tIns="45666" rIns="91330" bIns="45666" rtlCol="0">
            <a:spAutoFit/>
          </a:bodyPr>
          <a:lstStyle/>
          <a:p>
            <a:pPr algn="ctr"/>
            <a:r>
              <a:rPr lang="en-US" sz="2000" dirty="0" err="1">
                <a:latin typeface="Arial" pitchFamily="34" charset="0"/>
                <a:ea typeface="Arial-Rounded" pitchFamily="34" charset="0"/>
                <a:cs typeface="Arial" pitchFamily="34" charset="0"/>
              </a:rPr>
              <a:t>Em</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hãy</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tìm</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từ</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khó</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trong</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bài</a:t>
            </a:r>
            <a:endParaRPr lang="en-US" sz="20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8667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 y="470814"/>
            <a:ext cx="8991600" cy="3970196"/>
          </a:xfrm>
          <a:prstGeom prst="rect">
            <a:avLst/>
          </a:prstGeom>
          <a:noFill/>
        </p:spPr>
        <p:txBody>
          <a:bodyPr wrap="square" lIns="91317" tIns="45660" rIns="91317" bIns="45660" rtlCol="0">
            <a:spAutoFit/>
          </a:bodyPr>
          <a:lstStyle/>
          <a:p>
            <a:pPr algn="just"/>
            <a:r>
              <a:rPr lang="en-US" sz="28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r>
              <a:rPr lang="en-US" sz="2800">
                <a:latin typeface="Arial" pitchFamily="34" charset="0"/>
                <a:ea typeface="Arial-Rounded" pitchFamily="34" charset="0"/>
                <a:cs typeface="Arial" pitchFamily="34" charset="0"/>
              </a:rPr>
              <a:t>	- Ai đến gọi cửa, các con đừng mở nhé! Chỉ mở cửa khi nghe tiếng mẹ.</a:t>
            </a:r>
          </a:p>
          <a:p>
            <a:pPr algn="just"/>
            <a:r>
              <a:rPr lang="en-US" sz="28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2800">
                <a:latin typeface="Arial" pitchFamily="34" charset="0"/>
                <a:ea typeface="Arial-Rounded" pitchFamily="34" charset="0"/>
                <a:cs typeface="Arial" pitchFamily="34" charset="0"/>
              </a:rPr>
              <a:t>	Nhớ lời mẹ, đàn dê con nói: </a:t>
            </a:r>
          </a:p>
          <a:p>
            <a:pPr algn="just"/>
            <a:r>
              <a:rPr lang="en-US" sz="2800">
                <a:latin typeface="Arial" pitchFamily="34" charset="0"/>
                <a:ea typeface="Arial-Rounded" pitchFamily="34" charset="0"/>
                <a:cs typeface="Arial" pitchFamily="34" charset="0"/>
              </a:rPr>
              <a:t>	- Không phải giọng mẹ. Không mở.</a:t>
            </a:r>
          </a:p>
          <a:p>
            <a:pPr algn="just"/>
            <a:r>
              <a:rPr lang="en-US" sz="2800">
                <a:latin typeface="Arial" pitchFamily="34" charset="0"/>
                <a:ea typeface="Arial-Rounded" pitchFamily="34" charset="0"/>
                <a:cs typeface="Arial" pitchFamily="34" charset="0"/>
              </a:rPr>
              <a:t>	Sói đành bỏ đi.			 </a:t>
            </a:r>
          </a:p>
        </p:txBody>
      </p:sp>
      <p:cxnSp>
        <p:nvCxnSpPr>
          <p:cNvPr id="9" name="Straight Connector 8"/>
          <p:cNvCxnSpPr/>
          <p:nvPr/>
        </p:nvCxnSpPr>
        <p:spPr>
          <a:xfrm flipH="1">
            <a:off x="3200400" y="39433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200400" y="2647950"/>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733800" y="971550"/>
            <a:ext cx="397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403792" y="3105150"/>
            <a:ext cx="13394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47800" y="927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Khi mẹ vắng nhà</a:t>
            </a:r>
          </a:p>
        </p:txBody>
      </p:sp>
      <p:cxnSp>
        <p:nvCxnSpPr>
          <p:cNvPr id="22" name="Straight Connector 21"/>
          <p:cNvCxnSpPr/>
          <p:nvPr/>
        </p:nvCxnSpPr>
        <p:spPr>
          <a:xfrm flipH="1">
            <a:off x="2133600" y="967014"/>
            <a:ext cx="13900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4"/>
</p:tagLst>
</file>

<file path=ppt/tags/tag2.xml><?xml version="1.0" encoding="utf-8"?>
<p:tagLst xmlns:a="http://schemas.openxmlformats.org/drawingml/2006/main" xmlns:r="http://schemas.openxmlformats.org/officeDocument/2006/relationships" xmlns:p="http://schemas.openxmlformats.org/presentationml/2006/main">
  <p:tag name="TIMING" val="|1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TotalTime>
  <Words>1160</Words>
  <Application>Microsoft Office PowerPoint</Application>
  <PresentationFormat>On-screen Show (16:9)</PresentationFormat>
  <Paragraphs>249</Paragraphs>
  <Slides>31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宋体</vt:lpstr>
      <vt:lpstr>Arial</vt:lpstr>
      <vt:lpstr>Arial Rounded MT Bold</vt:lpstr>
      <vt:lpstr>Arial-Rounded</vt:lpstr>
      <vt:lpstr>Arial-SGK-TV</vt:lpstr>
      <vt:lpstr>Calibri</vt:lpstr>
      <vt:lpstr>等线</vt:lpstr>
      <vt:lpstr>HP001 4 hàng</vt:lpstr>
      <vt:lpstr>Times New Roman</vt:lpstr>
      <vt:lpstr>Office Theme</vt:lpstr>
      <vt:lpstr>PowerPoint Presentation</vt:lpstr>
      <vt:lpstr>PowerPoint Presentation</vt:lpstr>
      <vt:lpstr>PowerPoint Presentation</vt:lpstr>
      <vt:lpstr>Em hãy đọc thuộc hai khổ thơ đầu bài thơ Lời chào</vt:lpstr>
      <vt:lpstr>PowerPoint Presentation</vt:lpstr>
      <vt:lpstr>PowerPoint Presentation</vt:lpstr>
      <vt:lpstr>PowerPoint Presentation</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201</cp:revision>
  <dcterms:created xsi:type="dcterms:W3CDTF">2020-12-08T15:48:47Z</dcterms:created>
  <dcterms:modified xsi:type="dcterms:W3CDTF">2023-03-09T03:38:57Z</dcterms:modified>
</cp:coreProperties>
</file>