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8" r:id="rId6"/>
    <p:sldId id="263" r:id="rId7"/>
    <p:sldId id="284" r:id="rId8"/>
    <p:sldId id="285" r:id="rId9"/>
    <p:sldId id="286" r:id="rId10"/>
    <p:sldId id="287" r:id="rId11"/>
    <p:sldId id="279" r:id="rId12"/>
    <p:sldId id="283" r:id="rId13"/>
    <p:sldId id="282" r:id="rId14"/>
    <p:sldId id="280" r:id="rId15"/>
    <p:sldId id="265" r:id="rId16"/>
    <p:sldId id="269" r:id="rId17"/>
    <p:sldId id="288" r:id="rId18"/>
    <p:sldId id="289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8724D-1AFB-4E2C-BB3C-41A77C57D11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A16DB-F692-49C2-8B3F-5EC2BA110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9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0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16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8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31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1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39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21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99D0-BAFF-4817-AAA6-D01DBF465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9EEDF-CEFC-4D62-828E-F20F8164E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BADEE-1B6F-4BF9-B786-4ADA74B5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7585A-13A7-4830-BFC0-A1714B1AA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180F-7B14-4A7B-B67D-A6C6CF5E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16E4-C4FF-4D88-A323-51DEDF8B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D90B5-792F-4628-AA33-125039A31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48769-EC0B-40B1-A3E7-1D11876B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82FC9-C199-49A4-9E2E-10AC3B2D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75C97-3E57-4088-BDD4-A1038AA3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A58EB-F84B-44FA-A239-6AC55BCED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2C5F3-87EA-4CB4-9183-0B86064E3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ABF4D-1366-41A6-B3F2-31C635B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ABF06-FFB5-46E3-BEC7-FF8F0055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9EF6-0BC6-470B-998A-1CE1669D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EEFB28-8CF0-9EE4-E362-90F734A7D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A839C-9578-9DA2-E0E2-8A4DC437B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58F94-052B-0E15-4C4C-392122B44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7D77B-FDE9-0C94-17DF-AA6198492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9249C-E4A5-D2CC-5243-0C466975F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D789-F398-FF2B-8D28-851CAD0BF3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B062B-0748-6FCF-279A-183699412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2342B-5649-01F3-5123-3AAD3A670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3131D-ABCC-E26D-53DB-34C7BF47E7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C579F-3B62-9161-D9F1-5AF0A7F16A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095F-BF3F-4BB2-B369-7D1C64D1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95EF-F51B-4CB9-A65B-F93EDBAA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55FE-1E48-401C-BD4B-4B29A6EC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23CF-4E84-4C01-803D-30AFFF5F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78BAD-AB6E-46CA-BAC0-38EA5ABF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CF88-D285-47AC-89C8-36882C05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28F9D-DA70-49D3-8AC3-47600F9F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04CDA-45E7-4073-BB46-C8E41F43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F692A-8743-4CF1-95C7-E9B42E10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71B5-3CCE-4998-8D1A-FC6144E3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3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7CD5-9A61-4FF2-ADCC-99E2930A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DCF0B-E4B9-4BBB-883D-6B2A945B0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BBCE0-E132-45DE-9A39-F45D54F20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2D4CC-A93A-43F7-8394-7C7E9BBE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6458E-F77A-47C0-ADCF-526E48C7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8A84A-25B9-45FA-B886-CDEA13B4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38E5-519D-4D60-B4FA-0E4F7B09D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D5296-E4EC-4F42-BD25-8A3ECC65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A0C41-2E7D-48EC-81AF-1486F73EE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F1EBC-EB3C-47D7-9E40-2B7520B87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D0097-4F03-414A-8F12-DA7242F0B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1E1E9-EF76-4193-BC30-1E32DD9F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F0C9D-6FC0-4585-B785-D926BBCF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F107A-BABD-4C59-8D7A-156C0CA0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48B8-3FB1-46BB-A77A-ABC8470E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B13B4E-4919-4A4B-9983-34DD1AB36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EAAC1-1BDE-4577-854A-469AFD56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FB865-B5D8-4462-91FE-CBB6E7FC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A863F-B573-45E2-A6FC-656D4D51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25C5E-170A-4F10-8432-5DCF656B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675B2-D094-45D4-A875-EB503BBF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4309-8582-49BA-BEDA-7FFC578F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7A5B6-BAC1-4736-B0A7-6360BB6E1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A5222-5E3A-47F2-8EBB-785E02A09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C8375-A869-468A-BBBE-15CDE37B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E2428-BF67-4E73-AB44-98A27724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A1593-DE9E-4F48-9B70-16CC9038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8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628A-CA42-4659-9D66-8236BF3A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EFC0E-91DD-4B89-AF31-75C5EF96A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61012-D490-4A6E-9051-0A91F08BF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36DA0-B50C-4798-9CFB-C9665A29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CA49D-F0E7-4076-A1C5-FC59375C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80DAF-A88C-4C77-86BC-0D4775ED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7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74E54D-2EB5-4B3C-8519-70046CCF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388B-AA2B-4CB0-B298-60B25339B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EC02-7E71-4D1E-9554-4F26F2551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9809-1C4E-456A-824E-30AFCEDBF85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03F8-D06D-4D95-8471-05F34175C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25D4D-FDFE-45F0-AD36-D4D0E629D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E80A7-82D4-47C0-B409-ACFDF9E54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3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98F1-2F9A-4C21-A614-545B247BD2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1BB78-769B-42B1-A3F9-13430DC93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DEE418-EBE5-EE72-E83E-0C11C916CB08}"/>
              </a:ext>
            </a:extLst>
          </p:cNvPr>
          <p:cNvGrpSpPr/>
          <p:nvPr/>
        </p:nvGrpSpPr>
        <p:grpSpPr>
          <a:xfrm>
            <a:off x="2429608" y="2352294"/>
            <a:ext cx="2559368" cy="853136"/>
            <a:chOff x="2163089" y="2529287"/>
            <a:chExt cx="2531939" cy="853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A89A13-2830-E335-9A46-2278BE306D97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2C3ABB-1CF1-FF1C-037C-A1CB5BF6258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chóp núi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FFEB03-E15F-8571-B6F2-F05E83541038}"/>
              </a:ext>
            </a:extLst>
          </p:cNvPr>
          <p:cNvGrpSpPr/>
          <p:nvPr/>
        </p:nvGrpSpPr>
        <p:grpSpPr>
          <a:xfrm>
            <a:off x="6317820" y="2337310"/>
            <a:ext cx="3444571" cy="853136"/>
            <a:chOff x="2163089" y="2529287"/>
            <a:chExt cx="2531939" cy="8531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C1C3FF-87E6-2B04-D206-10381587B57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B1D6A-6D3D-B184-F7CD-574C9957475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bồng bềnh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D8EE5-EECA-91D2-EDEB-ADE45F416190}"/>
              </a:ext>
            </a:extLst>
          </p:cNvPr>
          <p:cNvGrpSpPr/>
          <p:nvPr/>
        </p:nvGrpSpPr>
        <p:grpSpPr>
          <a:xfrm>
            <a:off x="6450148" y="3667555"/>
            <a:ext cx="3312242" cy="853136"/>
            <a:chOff x="2163089" y="2529287"/>
            <a:chExt cx="2531939" cy="85313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AC208-8094-65E1-6827-0CD99F35DF5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AD2E35-6709-25D0-D68D-F82E75C40BCA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thung lũng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FE0369-3E13-ED3C-C78C-37524290D46C}"/>
              </a:ext>
            </a:extLst>
          </p:cNvPr>
          <p:cNvGrpSpPr/>
          <p:nvPr/>
        </p:nvGrpSpPr>
        <p:grpSpPr>
          <a:xfrm>
            <a:off x="2429608" y="3583860"/>
            <a:ext cx="2559368" cy="853136"/>
            <a:chOff x="2163089" y="2529287"/>
            <a:chExt cx="2531939" cy="8531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7CEA60-796E-B4C0-E743-B99CA777ED2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4A06C0-A65F-E1FD-2EF9-DAC1F79EAE8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pơ - mu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3379-8DDE-02C0-B350-427609F3BD2D}"/>
              </a:ext>
            </a:extLst>
          </p:cNvPr>
          <p:cNvGrpSpPr/>
          <p:nvPr/>
        </p:nvGrpSpPr>
        <p:grpSpPr>
          <a:xfrm>
            <a:off x="2429607" y="4815427"/>
            <a:ext cx="2680425" cy="853136"/>
            <a:chOff x="2163089" y="2529287"/>
            <a:chExt cx="2531939" cy="85313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494105-6522-F7CD-6BF1-96B12665555C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9D2C8-E117-CF4E-E044-8C9DB36B70A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thác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1F0617-C56C-F4E2-896C-CDB9C011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99" y="725410"/>
            <a:ext cx="7742591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35D-420F-8634-2EC6-466E7FF1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106" y="1749678"/>
            <a:ext cx="652328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9013FC-0B8D-5C27-0485-47115707F4D8}"/>
              </a:ext>
            </a:extLst>
          </p:cNvPr>
          <p:cNvGrpSpPr/>
          <p:nvPr/>
        </p:nvGrpSpPr>
        <p:grpSpPr>
          <a:xfrm>
            <a:off x="1733643" y="1133275"/>
            <a:ext cx="8296507" cy="4792236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1F06B3E1-2D5D-89C5-3118-D90E95CB6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8DA13B-224F-698E-7B6F-9EC66AB5F1AC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FDEACC-1917-C845-30E8-8A2116CA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120" y="502312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9323C-B244-B841-7EAA-B1EE615D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49" y="1119971"/>
            <a:ext cx="6529382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CF45057-F04C-4A07-A073-B64EC5BA11BA}"/>
              </a:ext>
            </a:extLst>
          </p:cNvPr>
          <p:cNvSpPr/>
          <p:nvPr/>
        </p:nvSpPr>
        <p:spPr>
          <a:xfrm>
            <a:off x="1721440" y="229709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rPr>
              <a:t>添加标题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2635A7-8B79-6EBB-F754-5945042ED1A5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6EAB16-F770-6415-162A-CFA9B4993EF1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C0B2C-20D8-F4FD-2045-ED12583E6FB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7145A1-46BE-0F02-5DE2-94F244E63259}"/>
              </a:ext>
            </a:extLst>
          </p:cNvPr>
          <p:cNvSpPr txBox="1"/>
          <p:nvPr/>
        </p:nvSpPr>
        <p:spPr>
          <a:xfrm>
            <a:off x="2880233" y="353022"/>
            <a:ext cx="7172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Chọn tiếng thích hợp thay cho ô vuông.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5C33B-DC4A-80E0-5309-DA4B48271786}"/>
              </a:ext>
            </a:extLst>
          </p:cNvPr>
          <p:cNvGrpSpPr/>
          <p:nvPr/>
        </p:nvGrpSpPr>
        <p:grpSpPr>
          <a:xfrm>
            <a:off x="565742" y="1900538"/>
            <a:ext cx="3727168" cy="853136"/>
            <a:chOff x="2163089" y="2529287"/>
            <a:chExt cx="2531939" cy="8531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A92DFE-F66C-5F83-BBB9-DAAB01D20F1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FD5017-FF4B-E137-56FD-EABE03DBCB14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chiều/ triều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99C74-1802-9B46-4024-C159209A6F6A}"/>
              </a:ext>
            </a:extLst>
          </p:cNvPr>
          <p:cNvGrpSpPr/>
          <p:nvPr/>
        </p:nvGrpSpPr>
        <p:grpSpPr>
          <a:xfrm>
            <a:off x="544118" y="4317077"/>
            <a:ext cx="3727168" cy="853136"/>
            <a:chOff x="2163089" y="2529287"/>
            <a:chExt cx="2531939" cy="8531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73C727-D41E-EDE2-5D4A-F8B7195D861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78D179-2B96-A9E5-5FF4-3F2BCC5A7C9B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chở/trở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CC856A-DF11-3033-AA02-5A2E61476402}"/>
              </a:ext>
            </a:extLst>
          </p:cNvPr>
          <p:cNvSpPr txBox="1"/>
          <p:nvPr/>
        </p:nvSpPr>
        <p:spPr>
          <a:xfrm>
            <a:off x="229985" y="300381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nắng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C9DA6-30A6-A0EE-6043-95C5991B9911}"/>
              </a:ext>
            </a:extLst>
          </p:cNvPr>
          <p:cNvSpPr txBox="1"/>
          <p:nvPr/>
        </p:nvSpPr>
        <p:spPr>
          <a:xfrm>
            <a:off x="3137212" y="3003810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thủy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9B48A-6C98-227B-2895-AEFF0457999D}"/>
              </a:ext>
            </a:extLst>
          </p:cNvPr>
          <p:cNvSpPr txBox="1"/>
          <p:nvPr/>
        </p:nvSpPr>
        <p:spPr>
          <a:xfrm>
            <a:off x="6096000" y="3014380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đại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35AAB-CAEA-BE23-FD46-5F034A904C78}"/>
              </a:ext>
            </a:extLst>
          </p:cNvPr>
          <p:cNvSpPr txBox="1"/>
          <p:nvPr/>
        </p:nvSpPr>
        <p:spPr>
          <a:xfrm>
            <a:off x="8526087" y="3014380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chuộng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D7745-81D0-1917-9FFB-E982F3AB3E6B}"/>
              </a:ext>
            </a:extLst>
          </p:cNvPr>
          <p:cNvSpPr txBox="1"/>
          <p:nvPr/>
        </p:nvSpPr>
        <p:spPr>
          <a:xfrm>
            <a:off x="382385" y="5411082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che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8D4DD-334B-115F-13EB-3ECB6072C169}"/>
              </a:ext>
            </a:extLst>
          </p:cNvPr>
          <p:cNvSpPr txBox="1"/>
          <p:nvPr/>
        </p:nvSpPr>
        <p:spPr>
          <a:xfrm>
            <a:off x="3289612" y="541108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23B64-FFC3-B1BF-8AE4-4BF1F9ED5C5A}"/>
              </a:ext>
            </a:extLst>
          </p:cNvPr>
          <p:cNvSpPr txBox="1"/>
          <p:nvPr/>
        </p:nvSpPr>
        <p:spPr>
          <a:xfrm>
            <a:off x="6248400" y="5421651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57665-707E-F8F3-A7B6-E9825C7F4702}"/>
              </a:ext>
            </a:extLst>
          </p:cNvPr>
          <p:cNvSpPr txBox="1"/>
          <p:nvPr/>
        </p:nvSpPr>
        <p:spPr>
          <a:xfrm>
            <a:off x="8634994" y="5482409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ngại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8AA56-A740-414E-B310-324EC70FD707}"/>
              </a:ext>
            </a:extLst>
          </p:cNvPr>
          <p:cNvSpPr/>
          <p:nvPr/>
        </p:nvSpPr>
        <p:spPr>
          <a:xfrm>
            <a:off x="1762780" y="3014380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906502-55F4-CA05-CD97-F81439FEBA82}"/>
              </a:ext>
            </a:extLst>
          </p:cNvPr>
          <p:cNvSpPr/>
          <p:nvPr/>
        </p:nvSpPr>
        <p:spPr>
          <a:xfrm>
            <a:off x="4670007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DDBBA2-7A4A-B7BA-BF5A-4F8820D6945D}"/>
              </a:ext>
            </a:extLst>
          </p:cNvPr>
          <p:cNvSpPr/>
          <p:nvPr/>
        </p:nvSpPr>
        <p:spPr>
          <a:xfrm>
            <a:off x="6204907" y="3061814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BE501-A0EA-9B37-46AF-C702220FA253}"/>
              </a:ext>
            </a:extLst>
          </p:cNvPr>
          <p:cNvSpPr/>
          <p:nvPr/>
        </p:nvSpPr>
        <p:spPr>
          <a:xfrm>
            <a:off x="8634994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112444-7A74-82C4-2BC8-C7D91DB1D219}"/>
              </a:ext>
            </a:extLst>
          </p:cNvPr>
          <p:cNvSpPr/>
          <p:nvPr/>
        </p:nvSpPr>
        <p:spPr>
          <a:xfrm>
            <a:off x="189068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2AA887-2779-10F6-08DF-ADBC74CF418B}"/>
              </a:ext>
            </a:extLst>
          </p:cNvPr>
          <p:cNvSpPr/>
          <p:nvPr/>
        </p:nvSpPr>
        <p:spPr>
          <a:xfrm>
            <a:off x="339285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64A1B-DA51-747B-A0F5-6BE96693B74A}"/>
              </a:ext>
            </a:extLst>
          </p:cNvPr>
          <p:cNvSpPr/>
          <p:nvPr/>
        </p:nvSpPr>
        <p:spPr>
          <a:xfrm>
            <a:off x="6184638" y="5458515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7F0E33-F74B-4E32-1FE7-724B273D0816}"/>
              </a:ext>
            </a:extLst>
          </p:cNvPr>
          <p:cNvSpPr/>
          <p:nvPr/>
        </p:nvSpPr>
        <p:spPr>
          <a:xfrm>
            <a:off x="8996685" y="5537801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2968C-8D2E-EB32-60E2-9569C35234E6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CBBC6E5-BBED-EDEC-5E41-E536DC82394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671A07-2538-EE20-EF6F-BAFB66F8E2FC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EBC8AE-F821-2BC0-2FDF-683409AF2402}"/>
              </a:ext>
            </a:extLst>
          </p:cNvPr>
          <p:cNvSpPr txBox="1"/>
          <p:nvPr/>
        </p:nvSpPr>
        <p:spPr>
          <a:xfrm>
            <a:off x="2797552" y="533326"/>
            <a:ext cx="9311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a. Chọn ch hoặc tr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1EA66-64B1-CEE9-0925-09276137C07D}"/>
              </a:ext>
            </a:extLst>
          </p:cNvPr>
          <p:cNvSpPr txBox="1"/>
          <p:nvPr/>
        </p:nvSpPr>
        <p:spPr>
          <a:xfrm>
            <a:off x="480220" y="1849508"/>
            <a:ext cx="112315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Sông Bạch Đằng đã đi vào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ang sử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ống giặc ngoại xâm của dân tộc ta. Ai đã đi qua nơi này cũng cảm thấy tự hào về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uyền thống giữ nước của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 ông ta.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(Theo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623E6-7675-5074-9D91-0776E8D4F548}"/>
              </a:ext>
            </a:extLst>
          </p:cNvPr>
          <p:cNvSpPr/>
          <p:nvPr/>
        </p:nvSpPr>
        <p:spPr>
          <a:xfrm>
            <a:off x="7664335" y="1995055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DD272-A4B9-3075-B7C6-5FE358044C20}"/>
              </a:ext>
            </a:extLst>
          </p:cNvPr>
          <p:cNvSpPr/>
          <p:nvPr/>
        </p:nvSpPr>
        <p:spPr>
          <a:xfrm>
            <a:off x="10077796" y="1995055"/>
            <a:ext cx="646809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3060C-2F5B-D8FB-2045-C6731FA1410C}"/>
              </a:ext>
            </a:extLst>
          </p:cNvPr>
          <p:cNvSpPr/>
          <p:nvPr/>
        </p:nvSpPr>
        <p:spPr>
          <a:xfrm>
            <a:off x="9826362" y="3312561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8F3D1-9978-41D9-FD03-8E2810B198AC}"/>
              </a:ext>
            </a:extLst>
          </p:cNvPr>
          <p:cNvSpPr/>
          <p:nvPr/>
        </p:nvSpPr>
        <p:spPr>
          <a:xfrm>
            <a:off x="5621457" y="4030226"/>
            <a:ext cx="613087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86000E-1F86-4290-8710-B94EF015B75F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2EAD78D-8228-7E8D-9B06-541A11F3D6F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5FB2D7-221D-717C-DBB1-89E8BEEDAC2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D1916D-691E-D0A5-AB73-9D99B5CD9483}"/>
              </a:ext>
            </a:extLst>
          </p:cNvPr>
          <p:cNvSpPr txBox="1"/>
          <p:nvPr/>
        </p:nvSpPr>
        <p:spPr>
          <a:xfrm>
            <a:off x="3013684" y="487160"/>
            <a:ext cx="82916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b. Chọn ươc hoặc ươt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84BF-95EA-CDC1-041C-7F1FFDE019FF}"/>
              </a:ext>
            </a:extLst>
          </p:cNvPr>
          <p:cNvSpPr txBox="1"/>
          <p:nvPr/>
        </p:nvSpPr>
        <p:spPr>
          <a:xfrm>
            <a:off x="398797" y="2367171"/>
            <a:ext cx="4797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xuôi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sau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727D5-FB5C-A89A-2212-5E45E74FF837}"/>
              </a:ext>
            </a:extLst>
          </p:cNvPr>
          <p:cNvSpPr txBox="1"/>
          <p:nvPr/>
        </p:nvSpPr>
        <p:spPr>
          <a:xfrm>
            <a:off x="5788214" y="2402378"/>
            <a:ext cx="58496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Non xanh 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biếc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núi băng rừng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0BEA9-0676-CA55-77F5-781C5DBC18D4}"/>
              </a:ext>
            </a:extLst>
          </p:cNvPr>
          <p:cNvSpPr/>
          <p:nvPr/>
        </p:nvSpPr>
        <p:spPr>
          <a:xfrm>
            <a:off x="2168284" y="2450866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AE604-A26F-1C9B-B56D-ED734A2D9353}"/>
              </a:ext>
            </a:extLst>
          </p:cNvPr>
          <p:cNvSpPr/>
          <p:nvPr/>
        </p:nvSpPr>
        <p:spPr>
          <a:xfrm>
            <a:off x="9054266" y="2402378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1EF8FF-065F-535C-F39F-E00310BCD10C}"/>
              </a:ext>
            </a:extLst>
          </p:cNvPr>
          <p:cNvSpPr/>
          <p:nvPr/>
        </p:nvSpPr>
        <p:spPr>
          <a:xfrm>
            <a:off x="1973255" y="3793513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EDD7C-C942-150F-521D-8A2EB48E1192}"/>
              </a:ext>
            </a:extLst>
          </p:cNvPr>
          <p:cNvSpPr/>
          <p:nvPr/>
        </p:nvSpPr>
        <p:spPr>
          <a:xfrm>
            <a:off x="6526422" y="3793513"/>
            <a:ext cx="955034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95ED57-794F-12B6-F3BA-411499B87FB3}"/>
              </a:ext>
            </a:extLst>
          </p:cNvPr>
          <p:cNvSpPr/>
          <p:nvPr/>
        </p:nvSpPr>
        <p:spPr>
          <a:xfrm>
            <a:off x="2451473" y="728344"/>
            <a:ext cx="8255319" cy="4470519"/>
          </a:xfrm>
          <a:prstGeom prst="rect">
            <a:avLst/>
          </a:prstGeom>
          <a:solidFill>
            <a:schemeClr val="bg1"/>
          </a:solidFill>
          <a:ln w="76200"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50">
            <a:extLst>
              <a:ext uri="{FF2B5EF4-FFF2-40B4-BE49-F238E27FC236}">
                <a16:creationId xmlns:a16="http://schemas.microsoft.com/office/drawing/2014/main" id="{CFE25951-840C-6DF6-2BC8-B96B74E8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410326" y="95640"/>
            <a:ext cx="3656624" cy="2844042"/>
          </a:xfrm>
          <a:prstGeom prst="rect">
            <a:avLst/>
          </a:prstGeom>
        </p:spPr>
      </p:pic>
      <p:pic>
        <p:nvPicPr>
          <p:cNvPr id="4" name="图片 32">
            <a:extLst>
              <a:ext uri="{FF2B5EF4-FFF2-40B4-BE49-F238E27FC236}">
                <a16:creationId xmlns:a16="http://schemas.microsoft.com/office/drawing/2014/main" id="{DBE5AD59-EFD2-7490-27BE-2418A78A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459AB-B254-DE5B-1A85-C74B23C86153}"/>
              </a:ext>
            </a:extLst>
          </p:cNvPr>
          <p:cNvSpPr txBox="1"/>
          <p:nvPr/>
        </p:nvSpPr>
        <p:spPr>
          <a:xfrm>
            <a:off x="3520181" y="2429976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Hoàn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44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tập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ị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mới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44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FEAA0-BA54-ED8A-251C-4655AE4B7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368" y="965088"/>
            <a:ext cx="6814582" cy="17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9CBAA-BD38-C2BC-67C8-62BC198F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22" y="1139753"/>
            <a:ext cx="9912955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D30F00-B4AE-C59F-DE0B-BAA78C36B025}"/>
              </a:ext>
            </a:extLst>
          </p:cNvPr>
          <p:cNvGrpSpPr/>
          <p:nvPr/>
        </p:nvGrpSpPr>
        <p:grpSpPr>
          <a:xfrm>
            <a:off x="4591587" y="1563092"/>
            <a:ext cx="2875280" cy="716341"/>
            <a:chOff x="4474747" y="187576"/>
            <a:chExt cx="2875280" cy="7163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506537-BB3B-69AD-20AA-1F5AEACACA3A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9DC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639D0E-BD4D-77F8-C371-AF4C44524E71}"/>
                </a:ext>
              </a:extLst>
            </p:cNvPr>
            <p:cNvSpPr txBox="1"/>
            <p:nvPr/>
          </p:nvSpPr>
          <p:spPr>
            <a:xfrm>
              <a:off x="4658958" y="187576"/>
              <a:ext cx="2506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2BFAAF-AB08-5DC4-84F1-7E8FDE9558C5}"/>
              </a:ext>
            </a:extLst>
          </p:cNvPr>
          <p:cNvGrpSpPr/>
          <p:nvPr/>
        </p:nvGrpSpPr>
        <p:grpSpPr>
          <a:xfrm>
            <a:off x="5800627" y="5431868"/>
            <a:ext cx="2999112" cy="461665"/>
            <a:chOff x="3178260" y="1348788"/>
            <a:chExt cx="8553552" cy="63242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093EB0-80CD-C17E-991E-DE86E3081C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2C204C-147D-989F-5D0C-70741AE18299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8E47A-C011-7F02-DC41-CFAEEE54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2" y="2533220"/>
            <a:ext cx="6578154" cy="2615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EF833-D6BE-7C19-FD3C-84B8D8AA1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245" y="2364029"/>
            <a:ext cx="540762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9C407E-B298-F5E5-11F3-9851B4AA0127}"/>
              </a:ext>
            </a:extLst>
          </p:cNvPr>
          <p:cNvSpPr/>
          <p:nvPr/>
        </p:nvSpPr>
        <p:spPr>
          <a:xfrm>
            <a:off x="3639973" y="524555"/>
            <a:ext cx="4525832" cy="707886"/>
          </a:xfrm>
          <a:prstGeom prst="roundRect">
            <a:avLst>
              <a:gd name="adj" fmla="val 48243"/>
            </a:avLst>
          </a:prstGeom>
          <a:solidFill>
            <a:srgbClr val="9DC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7488" y="357733"/>
            <a:ext cx="10649243" cy="687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  <a:spcAft>
                <a:spcPts val="800"/>
              </a:spcAft>
            </a:pPr>
            <a:r>
              <a:rPr lang="nl-N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YÊU CẦU CẦN ĐẠT: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nl-NL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Năng lực đặc thù: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nl-N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Viết đúng chính tả bài thơ Bản em ( Nguyễn Thái Vận) theo hình thức nghe – viết; trình bày đúng các khổ thơ, biết viết hoa chữ cái mở đầu tên bài thơ và chữ cái đầu mỗi câu thơ ( viết đúng mẫu chữ viết hoa đã học ở lớp 2)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nl-N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Viết đúng từ ngữ có tiếng bắt đầu bằng ch/ tr hoặc có tiếng chứa ươc/ ươt.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nl-N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Phát triển năng lực ngôn ngữ.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ttrar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ĐỒ DÙNG DẠY HỌC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Power point.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SGK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HOẠT ĐỘNG DẠY HỌC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844C9-AE0F-01F2-AFB7-7F700FD8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202" y="970931"/>
            <a:ext cx="6523285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E210C0-DB02-67CC-8210-342B7E8E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557" y="1091578"/>
            <a:ext cx="6523285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DDE10-4479-5856-E592-B110BF6A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87" y="251031"/>
            <a:ext cx="3560626" cy="14156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9569C20-CAAC-6099-31DC-EDBE82D40F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34472" y="1666702"/>
          <a:ext cx="529750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501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2909455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Bản em trên chóp núi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Sớm bồng bềnh trong mây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Sương rơi như mưa dội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Trưa mới thấy mặt trời.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Cây pơ-mu đầu dốc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Im như người lính canh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Ngựa tuần tra biên giới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Dừng đỉnh đèo hí vang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90C80C-1D7B-A385-E819-A3D07DEC04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10632" y="1834797"/>
          <a:ext cx="536841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413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1415671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Nhìn xuống sâu thung lũng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Nắng như rót mật vàng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Thác trắng tung dải lụa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Ngô xanh hai sườn non... </a:t>
                      </a:r>
                    </a:p>
                    <a:p>
                      <a:endParaRPr lang="vi-VN" sz="3200" b="1" i="0" kern="1200" dirty="0">
                        <a:solidFill>
                          <a:srgbClr val="2E6426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E040F13-AEF9-A30D-99D0-D15399A33310}"/>
              </a:ext>
            </a:extLst>
          </p:cNvPr>
          <p:cNvGrpSpPr/>
          <p:nvPr/>
        </p:nvGrpSpPr>
        <p:grpSpPr>
          <a:xfrm>
            <a:off x="7833949" y="4133804"/>
            <a:ext cx="2999112" cy="461665"/>
            <a:chOff x="3178260" y="1348788"/>
            <a:chExt cx="8553552" cy="6324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DCCD3D-148A-25E9-F774-A164E0F5F2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2796E5-3AC4-73E6-995B-0ED16403E31B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F288DE-B339-ADDC-1734-955A192D87D3}"/>
              </a:ext>
            </a:extLst>
          </p:cNvPr>
          <p:cNvGrpSpPr/>
          <p:nvPr/>
        </p:nvGrpSpPr>
        <p:grpSpPr>
          <a:xfrm>
            <a:off x="2205755" y="2310545"/>
            <a:ext cx="8696131" cy="3362770"/>
            <a:chOff x="1673260" y="2182852"/>
            <a:chExt cx="8602936" cy="33627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60899C-834F-0910-08C5-0731885F622D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38100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346190-5618-B6FE-ED4C-44C3B2286F7C}"/>
                </a:ext>
              </a:extLst>
            </p:cNvPr>
            <p:cNvSpPr txBox="1"/>
            <p:nvPr/>
          </p:nvSpPr>
          <p:spPr>
            <a:xfrm>
              <a:off x="2163088" y="2529288"/>
              <a:ext cx="762327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Bài văn thơ miêu tả cảnh vật của núi rừng nơi có bản làng của bạn nhỏ vô cùng đẹp và thơ mộng.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5" name="图片 32">
            <a:extLst>
              <a:ext uri="{FF2B5EF4-FFF2-40B4-BE49-F238E27FC236}">
                <a16:creationId xmlns:a16="http://schemas.microsoft.com/office/drawing/2014/main" id="{5A38E9E6-91DC-EFF0-4214-1FA7F255D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" y="3055949"/>
            <a:ext cx="2693159" cy="355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95DCF-9297-74C2-D277-7FCD28FE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768" y="552556"/>
            <a:ext cx="655376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0185C-4DFE-985C-337F-959D8D92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40" y="2792360"/>
            <a:ext cx="7113520" cy="3257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5401-EA69-52BA-4C2D-8AC37C69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23" y="1964004"/>
            <a:ext cx="2085175" cy="8283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EA8797-7A04-8B80-AAAC-22EA9AD55D4B}"/>
              </a:ext>
            </a:extLst>
          </p:cNvPr>
          <p:cNvGrpSpPr/>
          <p:nvPr/>
        </p:nvGrpSpPr>
        <p:grpSpPr>
          <a:xfrm>
            <a:off x="277093" y="3727910"/>
            <a:ext cx="4548908" cy="2322044"/>
            <a:chOff x="1031228" y="3758496"/>
            <a:chExt cx="4548908" cy="232204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358D263-D0FA-FCB0-B76E-74A4AC4B1B2C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FDF4F1"/>
            </a:solidFill>
            <a:ln w="28575">
              <a:solidFill>
                <a:srgbClr val="E87B4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9E91-E457-F2E8-2624-B840668578E8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A03AB5-3DE4-13CF-7408-B5AA33010737}"/>
              </a:ext>
            </a:extLst>
          </p:cNvPr>
          <p:cNvSpPr txBox="1"/>
          <p:nvPr/>
        </p:nvSpPr>
        <p:spPr>
          <a:xfrm>
            <a:off x="549812" y="2961957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?</a:t>
            </a:r>
            <a:endParaRPr lang="en-US" sz="3200" dirty="0">
              <a:solidFill>
                <a:srgbClr val="D8573B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3CC49-D32B-2095-BA49-344A9B54E3FF}"/>
              </a:ext>
            </a:extLst>
          </p:cNvPr>
          <p:cNvCxnSpPr/>
          <p:nvPr/>
        </p:nvCxnSpPr>
        <p:spPr>
          <a:xfrm>
            <a:off x="4987614" y="321514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39445-2074-BC38-67E6-2E5824170A03}"/>
              </a:ext>
            </a:extLst>
          </p:cNvPr>
          <p:cNvCxnSpPr/>
          <p:nvPr/>
        </p:nvCxnSpPr>
        <p:spPr>
          <a:xfrm>
            <a:off x="4987614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82FE53-2A16-489F-B1A5-2C9DAD639E05}"/>
              </a:ext>
            </a:extLst>
          </p:cNvPr>
          <p:cNvCxnSpPr>
            <a:cxnSpLocks/>
          </p:cNvCxnSpPr>
          <p:nvPr/>
        </p:nvCxnSpPr>
        <p:spPr>
          <a:xfrm>
            <a:off x="4987614" y="3860367"/>
            <a:ext cx="8035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9F6B39-75D0-F153-0F4B-332BE2BA02B4}"/>
              </a:ext>
            </a:extLst>
          </p:cNvPr>
          <p:cNvCxnSpPr>
            <a:cxnSpLocks/>
          </p:cNvCxnSpPr>
          <p:nvPr/>
        </p:nvCxnSpPr>
        <p:spPr>
          <a:xfrm>
            <a:off x="4987614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E9940-4D92-5E29-635E-F6F96CA00DA4}"/>
              </a:ext>
            </a:extLst>
          </p:cNvPr>
          <p:cNvCxnSpPr>
            <a:cxnSpLocks/>
          </p:cNvCxnSpPr>
          <p:nvPr/>
        </p:nvCxnSpPr>
        <p:spPr>
          <a:xfrm>
            <a:off x="4987614" y="4882921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0905FF-107A-3383-E64C-BBF02BA58C90}"/>
              </a:ext>
            </a:extLst>
          </p:cNvPr>
          <p:cNvCxnSpPr>
            <a:cxnSpLocks/>
          </p:cNvCxnSpPr>
          <p:nvPr/>
        </p:nvCxnSpPr>
        <p:spPr>
          <a:xfrm>
            <a:off x="4987614" y="523196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664BC7-D78B-EF34-7F6F-6D5A42F00D50}"/>
              </a:ext>
            </a:extLst>
          </p:cNvPr>
          <p:cNvCxnSpPr>
            <a:cxnSpLocks/>
          </p:cNvCxnSpPr>
          <p:nvPr/>
        </p:nvCxnSpPr>
        <p:spPr>
          <a:xfrm>
            <a:off x="4987614" y="5531850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3E854-B49C-A5D9-61D5-F219F70268ED}"/>
              </a:ext>
            </a:extLst>
          </p:cNvPr>
          <p:cNvCxnSpPr>
            <a:cxnSpLocks/>
          </p:cNvCxnSpPr>
          <p:nvPr/>
        </p:nvCxnSpPr>
        <p:spPr>
          <a:xfrm>
            <a:off x="4987614" y="588434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ADC8D9-4A14-A868-31BD-3E94CBA6252E}"/>
              </a:ext>
            </a:extLst>
          </p:cNvPr>
          <p:cNvCxnSpPr>
            <a:cxnSpLocks/>
          </p:cNvCxnSpPr>
          <p:nvPr/>
        </p:nvCxnSpPr>
        <p:spPr>
          <a:xfrm>
            <a:off x="8394491" y="321488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588D8E-903D-753F-8E8E-13B089072656}"/>
              </a:ext>
            </a:extLst>
          </p:cNvPr>
          <p:cNvCxnSpPr>
            <a:cxnSpLocks/>
          </p:cNvCxnSpPr>
          <p:nvPr/>
        </p:nvCxnSpPr>
        <p:spPr>
          <a:xfrm>
            <a:off x="8394491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6E764B-DE1F-AE0B-2227-35287A17CBB6}"/>
              </a:ext>
            </a:extLst>
          </p:cNvPr>
          <p:cNvCxnSpPr>
            <a:cxnSpLocks/>
          </p:cNvCxnSpPr>
          <p:nvPr/>
        </p:nvCxnSpPr>
        <p:spPr>
          <a:xfrm>
            <a:off x="8394491" y="3860367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C616B3-9B12-1AE3-6077-B718304F07DD}"/>
              </a:ext>
            </a:extLst>
          </p:cNvPr>
          <p:cNvCxnSpPr>
            <a:cxnSpLocks/>
          </p:cNvCxnSpPr>
          <p:nvPr/>
        </p:nvCxnSpPr>
        <p:spPr>
          <a:xfrm>
            <a:off x="8394491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D83517F-C00C-4A40-BCDB-6246B702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10330"/>
            <a:ext cx="901066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Microsoft Office PowerPoint</Application>
  <PresentationFormat>Widescreen</PresentationFormat>
  <Paragraphs>79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Times New Roman</vt:lpstr>
      <vt:lpstr>Vogue-ExtraBold</vt:lpstr>
      <vt:lpstr>字魂105号-简雅黑</vt:lpstr>
      <vt:lpstr>字魂70号-灵悦黑体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2023-04-19T13:58:10Z</dcterms:created>
  <dcterms:modified xsi:type="dcterms:W3CDTF">2023-04-19T13:58:19Z</dcterms:modified>
</cp:coreProperties>
</file>