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82" r:id="rId3"/>
    <p:sldId id="283" r:id="rId4"/>
    <p:sldId id="258" r:id="rId5"/>
    <p:sldId id="323" r:id="rId6"/>
    <p:sldId id="302" r:id="rId7"/>
    <p:sldId id="334" r:id="rId8"/>
    <p:sldId id="263" r:id="rId9"/>
    <p:sldId id="264" r:id="rId10"/>
    <p:sldId id="320" r:id="rId11"/>
    <p:sldId id="265" r:id="rId12"/>
    <p:sldId id="321" r:id="rId13"/>
    <p:sldId id="284" r:id="rId14"/>
    <p:sldId id="288" r:id="rId15"/>
    <p:sldId id="289" r:id="rId16"/>
    <p:sldId id="285" r:id="rId17"/>
    <p:sldId id="324" r:id="rId18"/>
    <p:sldId id="267" r:id="rId19"/>
    <p:sldId id="293" r:id="rId20"/>
    <p:sldId id="296" r:id="rId21"/>
    <p:sldId id="295" r:id="rId22"/>
    <p:sldId id="325" r:id="rId23"/>
    <p:sldId id="297" r:id="rId24"/>
    <p:sldId id="326" r:id="rId25"/>
    <p:sldId id="327" r:id="rId26"/>
    <p:sldId id="328" r:id="rId27"/>
    <p:sldId id="329" r:id="rId28"/>
    <p:sldId id="331" r:id="rId29"/>
    <p:sldId id="332" r:id="rId30"/>
    <p:sldId id="333" r:id="rId31"/>
    <p:sldId id="301" r:id="rId32"/>
    <p:sldId id="30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EBB7EF-33F1-4739-A2B9-39FF0A719B69}" type="datetimeFigureOut">
              <a:rPr lang="en-US" smtClean="0"/>
              <a:t>4/19/2023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90C67C-272E-4AEA-BF71-0EC735E3E2B0}" type="slidenum">
              <a:rPr lang="en-US" smtClean="0"/>
              <a:t>‹#›</a:t>
            </a:fld>
            <a:endParaRPr lang="en-US"/>
          </a:p>
        </p:txBody>
      </p:sp>
    </p:spTree>
    <p:extLst>
      <p:ext uri="{BB962C8B-B14F-4D97-AF65-F5344CB8AC3E}">
        <p14:creationId xmlns:p14="http://schemas.microsoft.com/office/powerpoint/2010/main" val="4088542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63859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42572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68263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79658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4335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50002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90929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06547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1234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10694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1442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5528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48004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64962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713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1538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78528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8167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5E171-5A08-48A0-A648-BE47F2263A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742076-3F4C-42FB-9C83-6B207C26F7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24300E-EC1D-4FDE-ADFA-316A1E8A522E}"/>
              </a:ext>
            </a:extLst>
          </p:cNvPr>
          <p:cNvSpPr>
            <a:spLocks noGrp="1"/>
          </p:cNvSpPr>
          <p:nvPr>
            <p:ph type="dt" sz="half" idx="10"/>
          </p:nvPr>
        </p:nvSpPr>
        <p:spPr/>
        <p:txBody>
          <a:bodyPr/>
          <a:lstStyle/>
          <a:p>
            <a:fld id="{39FAC9F2-4128-4C27-9E16-4F5B465B8BFB}" type="datetimeFigureOut">
              <a:rPr lang="en-US" smtClean="0"/>
              <a:t>4/19/2023</a:t>
            </a:fld>
            <a:endParaRPr lang="en-US"/>
          </a:p>
        </p:txBody>
      </p:sp>
      <p:sp>
        <p:nvSpPr>
          <p:cNvPr id="5" name="Footer Placeholder 4">
            <a:extLst>
              <a:ext uri="{FF2B5EF4-FFF2-40B4-BE49-F238E27FC236}">
                <a16:creationId xmlns:a16="http://schemas.microsoft.com/office/drawing/2014/main" id="{52BE0907-F9F5-4343-A44A-D1D656D5C2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97E47F-7721-45B7-AD17-73D53579C066}"/>
              </a:ext>
            </a:extLst>
          </p:cNvPr>
          <p:cNvSpPr>
            <a:spLocks noGrp="1"/>
          </p:cNvSpPr>
          <p:nvPr>
            <p:ph type="sldNum" sz="quarter" idx="12"/>
          </p:nvPr>
        </p:nvSpPr>
        <p:spPr/>
        <p:txBody>
          <a:bodyPr/>
          <a:lstStyle/>
          <a:p>
            <a:fld id="{7A6F4301-DA61-4716-80BE-A62720B2AEE9}" type="slidenum">
              <a:rPr lang="en-US" smtClean="0"/>
              <a:t>‹#›</a:t>
            </a:fld>
            <a:endParaRPr lang="en-US"/>
          </a:p>
        </p:txBody>
      </p:sp>
    </p:spTree>
    <p:extLst>
      <p:ext uri="{BB962C8B-B14F-4D97-AF65-F5344CB8AC3E}">
        <p14:creationId xmlns:p14="http://schemas.microsoft.com/office/powerpoint/2010/main" val="4246541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37E28-4E36-4342-A1B0-A128C3D64F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EC5426-6394-4FD3-84FE-9C7BE2EA3E7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5B0FF8-F3D9-435A-A0FE-2D853DAD8F53}"/>
              </a:ext>
            </a:extLst>
          </p:cNvPr>
          <p:cNvSpPr>
            <a:spLocks noGrp="1"/>
          </p:cNvSpPr>
          <p:nvPr>
            <p:ph type="dt" sz="half" idx="10"/>
          </p:nvPr>
        </p:nvSpPr>
        <p:spPr/>
        <p:txBody>
          <a:bodyPr/>
          <a:lstStyle/>
          <a:p>
            <a:fld id="{39FAC9F2-4128-4C27-9E16-4F5B465B8BFB}" type="datetimeFigureOut">
              <a:rPr lang="en-US" smtClean="0"/>
              <a:t>4/19/2023</a:t>
            </a:fld>
            <a:endParaRPr lang="en-US"/>
          </a:p>
        </p:txBody>
      </p:sp>
      <p:sp>
        <p:nvSpPr>
          <p:cNvPr id="5" name="Footer Placeholder 4">
            <a:extLst>
              <a:ext uri="{FF2B5EF4-FFF2-40B4-BE49-F238E27FC236}">
                <a16:creationId xmlns:a16="http://schemas.microsoft.com/office/drawing/2014/main" id="{6636084D-8B31-4C7C-83EE-BCDF3F15B4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5E419-3624-46E4-AE67-9D28082788E4}"/>
              </a:ext>
            </a:extLst>
          </p:cNvPr>
          <p:cNvSpPr>
            <a:spLocks noGrp="1"/>
          </p:cNvSpPr>
          <p:nvPr>
            <p:ph type="sldNum" sz="quarter" idx="12"/>
          </p:nvPr>
        </p:nvSpPr>
        <p:spPr/>
        <p:txBody>
          <a:bodyPr/>
          <a:lstStyle/>
          <a:p>
            <a:fld id="{7A6F4301-DA61-4716-80BE-A62720B2AEE9}" type="slidenum">
              <a:rPr lang="en-US" smtClean="0"/>
              <a:t>‹#›</a:t>
            </a:fld>
            <a:endParaRPr lang="en-US"/>
          </a:p>
        </p:txBody>
      </p:sp>
    </p:spTree>
    <p:extLst>
      <p:ext uri="{BB962C8B-B14F-4D97-AF65-F5344CB8AC3E}">
        <p14:creationId xmlns:p14="http://schemas.microsoft.com/office/powerpoint/2010/main" val="522892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AC3A11-0758-43BA-A2C7-4FD645C641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FD53AF-49C9-42DA-B91F-C694C938CE3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DEDE5-137D-4094-96ED-49E33B4494A3}"/>
              </a:ext>
            </a:extLst>
          </p:cNvPr>
          <p:cNvSpPr>
            <a:spLocks noGrp="1"/>
          </p:cNvSpPr>
          <p:nvPr>
            <p:ph type="dt" sz="half" idx="10"/>
          </p:nvPr>
        </p:nvSpPr>
        <p:spPr/>
        <p:txBody>
          <a:bodyPr/>
          <a:lstStyle/>
          <a:p>
            <a:fld id="{39FAC9F2-4128-4C27-9E16-4F5B465B8BFB}" type="datetimeFigureOut">
              <a:rPr lang="en-US" smtClean="0"/>
              <a:t>4/19/2023</a:t>
            </a:fld>
            <a:endParaRPr lang="en-US"/>
          </a:p>
        </p:txBody>
      </p:sp>
      <p:sp>
        <p:nvSpPr>
          <p:cNvPr id="5" name="Footer Placeholder 4">
            <a:extLst>
              <a:ext uri="{FF2B5EF4-FFF2-40B4-BE49-F238E27FC236}">
                <a16:creationId xmlns:a16="http://schemas.microsoft.com/office/drawing/2014/main" id="{E84CBC1A-F100-478F-A78F-8B2763FA85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1FCD5A-421C-443E-BAA6-6A1C7E78378C}"/>
              </a:ext>
            </a:extLst>
          </p:cNvPr>
          <p:cNvSpPr>
            <a:spLocks noGrp="1"/>
          </p:cNvSpPr>
          <p:nvPr>
            <p:ph type="sldNum" sz="quarter" idx="12"/>
          </p:nvPr>
        </p:nvSpPr>
        <p:spPr/>
        <p:txBody>
          <a:bodyPr/>
          <a:lstStyle/>
          <a:p>
            <a:fld id="{7A6F4301-DA61-4716-80BE-A62720B2AEE9}" type="slidenum">
              <a:rPr lang="en-US" smtClean="0"/>
              <a:t>‹#›</a:t>
            </a:fld>
            <a:endParaRPr lang="en-US"/>
          </a:p>
        </p:txBody>
      </p:sp>
    </p:spTree>
    <p:extLst>
      <p:ext uri="{BB962C8B-B14F-4D97-AF65-F5344CB8AC3E}">
        <p14:creationId xmlns:p14="http://schemas.microsoft.com/office/powerpoint/2010/main" val="1579264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9" name="矩形 1">
            <a:extLst>
              <a:ext uri="{FF2B5EF4-FFF2-40B4-BE49-F238E27FC236}">
                <a16:creationId xmlns:a16="http://schemas.microsoft.com/office/drawing/2014/main" id="{2EFC7ECE-3FC8-2FAA-D5F0-4CC5C7B2740E}"/>
              </a:ext>
            </a:extLst>
          </p:cNvPr>
          <p:cNvSpPr/>
          <p:nvPr userDrawn="1"/>
        </p:nvSpPr>
        <p:spPr>
          <a:xfrm>
            <a:off x="268357" y="198783"/>
            <a:ext cx="11728173" cy="6659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Picture 9">
            <a:extLst>
              <a:ext uri="{FF2B5EF4-FFF2-40B4-BE49-F238E27FC236}">
                <a16:creationId xmlns:a16="http://schemas.microsoft.com/office/drawing/2014/main" id="{BBFB7C9A-D83D-E346-E8FF-93A383078D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 t="-184" r="-220" b="59846"/>
          <a:stretch/>
        </p:blipFill>
        <p:spPr>
          <a:xfrm>
            <a:off x="1" y="5249227"/>
            <a:ext cx="12220054" cy="1621476"/>
          </a:xfrm>
          <a:prstGeom prst="rect">
            <a:avLst/>
          </a:prstGeom>
        </p:spPr>
      </p:pic>
    </p:spTree>
    <p:extLst>
      <p:ext uri="{BB962C8B-B14F-4D97-AF65-F5344CB8AC3E}">
        <p14:creationId xmlns:p14="http://schemas.microsoft.com/office/powerpoint/2010/main" val="3229091040"/>
      </p:ext>
    </p:extLst>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10AAD-5063-4539-AA30-09BFCE5807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DB181B-BAEF-4474-B814-5A235517156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61335-9227-42E7-B4D4-F3D9EA909DEB}"/>
              </a:ext>
            </a:extLst>
          </p:cNvPr>
          <p:cNvSpPr>
            <a:spLocks noGrp="1"/>
          </p:cNvSpPr>
          <p:nvPr>
            <p:ph type="dt" sz="half" idx="10"/>
          </p:nvPr>
        </p:nvSpPr>
        <p:spPr/>
        <p:txBody>
          <a:bodyPr/>
          <a:lstStyle/>
          <a:p>
            <a:fld id="{39FAC9F2-4128-4C27-9E16-4F5B465B8BFB}" type="datetimeFigureOut">
              <a:rPr lang="en-US" smtClean="0"/>
              <a:t>4/19/2023</a:t>
            </a:fld>
            <a:endParaRPr lang="en-US"/>
          </a:p>
        </p:txBody>
      </p:sp>
      <p:sp>
        <p:nvSpPr>
          <p:cNvPr id="5" name="Footer Placeholder 4">
            <a:extLst>
              <a:ext uri="{FF2B5EF4-FFF2-40B4-BE49-F238E27FC236}">
                <a16:creationId xmlns:a16="http://schemas.microsoft.com/office/drawing/2014/main" id="{1DDA6D6C-D62A-4E4B-A964-90BBCFD3AA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804848-53FC-435D-9C58-34D998767B9E}"/>
              </a:ext>
            </a:extLst>
          </p:cNvPr>
          <p:cNvSpPr>
            <a:spLocks noGrp="1"/>
          </p:cNvSpPr>
          <p:nvPr>
            <p:ph type="sldNum" sz="quarter" idx="12"/>
          </p:nvPr>
        </p:nvSpPr>
        <p:spPr/>
        <p:txBody>
          <a:bodyPr/>
          <a:lstStyle/>
          <a:p>
            <a:fld id="{7A6F4301-DA61-4716-80BE-A62720B2AEE9}" type="slidenum">
              <a:rPr lang="en-US" smtClean="0"/>
              <a:t>‹#›</a:t>
            </a:fld>
            <a:endParaRPr lang="en-US"/>
          </a:p>
        </p:txBody>
      </p:sp>
    </p:spTree>
    <p:extLst>
      <p:ext uri="{BB962C8B-B14F-4D97-AF65-F5344CB8AC3E}">
        <p14:creationId xmlns:p14="http://schemas.microsoft.com/office/powerpoint/2010/main" val="2026895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F9F56-6333-4783-8786-12FAD7D1FA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B0224F-CB52-48BE-8A85-667E34BF47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629E883-26A3-43EC-B0AA-270ED59133AE}"/>
              </a:ext>
            </a:extLst>
          </p:cNvPr>
          <p:cNvSpPr>
            <a:spLocks noGrp="1"/>
          </p:cNvSpPr>
          <p:nvPr>
            <p:ph type="dt" sz="half" idx="10"/>
          </p:nvPr>
        </p:nvSpPr>
        <p:spPr/>
        <p:txBody>
          <a:bodyPr/>
          <a:lstStyle/>
          <a:p>
            <a:fld id="{39FAC9F2-4128-4C27-9E16-4F5B465B8BFB}" type="datetimeFigureOut">
              <a:rPr lang="en-US" smtClean="0"/>
              <a:t>4/19/2023</a:t>
            </a:fld>
            <a:endParaRPr lang="en-US"/>
          </a:p>
        </p:txBody>
      </p:sp>
      <p:sp>
        <p:nvSpPr>
          <p:cNvPr id="5" name="Footer Placeholder 4">
            <a:extLst>
              <a:ext uri="{FF2B5EF4-FFF2-40B4-BE49-F238E27FC236}">
                <a16:creationId xmlns:a16="http://schemas.microsoft.com/office/drawing/2014/main" id="{34CF5CFF-9872-4705-B196-4439905BFA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AFECBD-5C84-4B67-AF4A-D9842FEE39E4}"/>
              </a:ext>
            </a:extLst>
          </p:cNvPr>
          <p:cNvSpPr>
            <a:spLocks noGrp="1"/>
          </p:cNvSpPr>
          <p:nvPr>
            <p:ph type="sldNum" sz="quarter" idx="12"/>
          </p:nvPr>
        </p:nvSpPr>
        <p:spPr/>
        <p:txBody>
          <a:bodyPr/>
          <a:lstStyle/>
          <a:p>
            <a:fld id="{7A6F4301-DA61-4716-80BE-A62720B2AEE9}" type="slidenum">
              <a:rPr lang="en-US" smtClean="0"/>
              <a:t>‹#›</a:t>
            </a:fld>
            <a:endParaRPr lang="en-US"/>
          </a:p>
        </p:txBody>
      </p:sp>
    </p:spTree>
    <p:extLst>
      <p:ext uri="{BB962C8B-B14F-4D97-AF65-F5344CB8AC3E}">
        <p14:creationId xmlns:p14="http://schemas.microsoft.com/office/powerpoint/2010/main" val="421057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D2639-05B3-484B-B615-167FE40BDE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AB00A8-AE6D-4745-B17F-0F3903E30B5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E02EB6-A4B1-4417-883B-F4F0157691E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F3F054-431A-40E0-8DB0-3DEAA761EFDD}"/>
              </a:ext>
            </a:extLst>
          </p:cNvPr>
          <p:cNvSpPr>
            <a:spLocks noGrp="1"/>
          </p:cNvSpPr>
          <p:nvPr>
            <p:ph type="dt" sz="half" idx="10"/>
          </p:nvPr>
        </p:nvSpPr>
        <p:spPr/>
        <p:txBody>
          <a:bodyPr/>
          <a:lstStyle/>
          <a:p>
            <a:fld id="{39FAC9F2-4128-4C27-9E16-4F5B465B8BFB}" type="datetimeFigureOut">
              <a:rPr lang="en-US" smtClean="0"/>
              <a:t>4/19/2023</a:t>
            </a:fld>
            <a:endParaRPr lang="en-US"/>
          </a:p>
        </p:txBody>
      </p:sp>
      <p:sp>
        <p:nvSpPr>
          <p:cNvPr id="6" name="Footer Placeholder 5">
            <a:extLst>
              <a:ext uri="{FF2B5EF4-FFF2-40B4-BE49-F238E27FC236}">
                <a16:creationId xmlns:a16="http://schemas.microsoft.com/office/drawing/2014/main" id="{09209F4E-BFB8-4069-B2BC-19378F0794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5930BC-2B69-4AC9-AAB0-112B618EDAA3}"/>
              </a:ext>
            </a:extLst>
          </p:cNvPr>
          <p:cNvSpPr>
            <a:spLocks noGrp="1"/>
          </p:cNvSpPr>
          <p:nvPr>
            <p:ph type="sldNum" sz="quarter" idx="12"/>
          </p:nvPr>
        </p:nvSpPr>
        <p:spPr/>
        <p:txBody>
          <a:bodyPr/>
          <a:lstStyle/>
          <a:p>
            <a:fld id="{7A6F4301-DA61-4716-80BE-A62720B2AEE9}" type="slidenum">
              <a:rPr lang="en-US" smtClean="0"/>
              <a:t>‹#›</a:t>
            </a:fld>
            <a:endParaRPr lang="en-US"/>
          </a:p>
        </p:txBody>
      </p:sp>
    </p:spTree>
    <p:extLst>
      <p:ext uri="{BB962C8B-B14F-4D97-AF65-F5344CB8AC3E}">
        <p14:creationId xmlns:p14="http://schemas.microsoft.com/office/powerpoint/2010/main" val="2680440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C08A3-69A8-4B49-BF99-607225EFE9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634E91-0C2E-4AF9-9872-FDFD94A1FB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8FF5739-BF6F-44A7-8DF1-B7D890C3D7C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70E17A-EA27-4DC6-9617-CDB75A4C78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0A97831-655F-4ADE-8280-E6667D84C71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FE8B3D4-1CDF-4AE8-BC54-402E26316CC1}"/>
              </a:ext>
            </a:extLst>
          </p:cNvPr>
          <p:cNvSpPr>
            <a:spLocks noGrp="1"/>
          </p:cNvSpPr>
          <p:nvPr>
            <p:ph type="dt" sz="half" idx="10"/>
          </p:nvPr>
        </p:nvSpPr>
        <p:spPr/>
        <p:txBody>
          <a:bodyPr/>
          <a:lstStyle/>
          <a:p>
            <a:fld id="{39FAC9F2-4128-4C27-9E16-4F5B465B8BFB}" type="datetimeFigureOut">
              <a:rPr lang="en-US" smtClean="0"/>
              <a:t>4/19/2023</a:t>
            </a:fld>
            <a:endParaRPr lang="en-US"/>
          </a:p>
        </p:txBody>
      </p:sp>
      <p:sp>
        <p:nvSpPr>
          <p:cNvPr id="8" name="Footer Placeholder 7">
            <a:extLst>
              <a:ext uri="{FF2B5EF4-FFF2-40B4-BE49-F238E27FC236}">
                <a16:creationId xmlns:a16="http://schemas.microsoft.com/office/drawing/2014/main" id="{E235D0D4-DB64-47B6-A946-7A81A967FB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9908F3F-C625-4D71-AF44-56B37296CBFD}"/>
              </a:ext>
            </a:extLst>
          </p:cNvPr>
          <p:cNvSpPr>
            <a:spLocks noGrp="1"/>
          </p:cNvSpPr>
          <p:nvPr>
            <p:ph type="sldNum" sz="quarter" idx="12"/>
          </p:nvPr>
        </p:nvSpPr>
        <p:spPr/>
        <p:txBody>
          <a:bodyPr/>
          <a:lstStyle/>
          <a:p>
            <a:fld id="{7A6F4301-DA61-4716-80BE-A62720B2AEE9}" type="slidenum">
              <a:rPr lang="en-US" smtClean="0"/>
              <a:t>‹#›</a:t>
            </a:fld>
            <a:endParaRPr lang="en-US"/>
          </a:p>
        </p:txBody>
      </p:sp>
    </p:spTree>
    <p:extLst>
      <p:ext uri="{BB962C8B-B14F-4D97-AF65-F5344CB8AC3E}">
        <p14:creationId xmlns:p14="http://schemas.microsoft.com/office/powerpoint/2010/main" val="3598730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E4EAA-5B5F-427D-A26F-8A489AF212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783417-EB43-4041-8684-7601ED0DDADD}"/>
              </a:ext>
            </a:extLst>
          </p:cNvPr>
          <p:cNvSpPr>
            <a:spLocks noGrp="1"/>
          </p:cNvSpPr>
          <p:nvPr>
            <p:ph type="dt" sz="half" idx="10"/>
          </p:nvPr>
        </p:nvSpPr>
        <p:spPr/>
        <p:txBody>
          <a:bodyPr/>
          <a:lstStyle/>
          <a:p>
            <a:fld id="{39FAC9F2-4128-4C27-9E16-4F5B465B8BFB}" type="datetimeFigureOut">
              <a:rPr lang="en-US" smtClean="0"/>
              <a:t>4/19/2023</a:t>
            </a:fld>
            <a:endParaRPr lang="en-US"/>
          </a:p>
        </p:txBody>
      </p:sp>
      <p:sp>
        <p:nvSpPr>
          <p:cNvPr id="4" name="Footer Placeholder 3">
            <a:extLst>
              <a:ext uri="{FF2B5EF4-FFF2-40B4-BE49-F238E27FC236}">
                <a16:creationId xmlns:a16="http://schemas.microsoft.com/office/drawing/2014/main" id="{042F7B0E-CB5A-47A8-8518-65F5F5BC06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8D8418-4C8B-45DD-959B-7D2EB18DC6E3}"/>
              </a:ext>
            </a:extLst>
          </p:cNvPr>
          <p:cNvSpPr>
            <a:spLocks noGrp="1"/>
          </p:cNvSpPr>
          <p:nvPr>
            <p:ph type="sldNum" sz="quarter" idx="12"/>
          </p:nvPr>
        </p:nvSpPr>
        <p:spPr/>
        <p:txBody>
          <a:bodyPr/>
          <a:lstStyle/>
          <a:p>
            <a:fld id="{7A6F4301-DA61-4716-80BE-A62720B2AEE9}" type="slidenum">
              <a:rPr lang="en-US" smtClean="0"/>
              <a:t>‹#›</a:t>
            </a:fld>
            <a:endParaRPr lang="en-US"/>
          </a:p>
        </p:txBody>
      </p:sp>
    </p:spTree>
    <p:extLst>
      <p:ext uri="{BB962C8B-B14F-4D97-AF65-F5344CB8AC3E}">
        <p14:creationId xmlns:p14="http://schemas.microsoft.com/office/powerpoint/2010/main" val="889129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C9AA6B-7BB0-4A03-BF4D-99CDD68E1641}"/>
              </a:ext>
            </a:extLst>
          </p:cNvPr>
          <p:cNvSpPr>
            <a:spLocks noGrp="1"/>
          </p:cNvSpPr>
          <p:nvPr>
            <p:ph type="dt" sz="half" idx="10"/>
          </p:nvPr>
        </p:nvSpPr>
        <p:spPr/>
        <p:txBody>
          <a:bodyPr/>
          <a:lstStyle/>
          <a:p>
            <a:fld id="{39FAC9F2-4128-4C27-9E16-4F5B465B8BFB}" type="datetimeFigureOut">
              <a:rPr lang="en-US" smtClean="0"/>
              <a:t>4/19/2023</a:t>
            </a:fld>
            <a:endParaRPr lang="en-US"/>
          </a:p>
        </p:txBody>
      </p:sp>
      <p:sp>
        <p:nvSpPr>
          <p:cNvPr id="3" name="Footer Placeholder 2">
            <a:extLst>
              <a:ext uri="{FF2B5EF4-FFF2-40B4-BE49-F238E27FC236}">
                <a16:creationId xmlns:a16="http://schemas.microsoft.com/office/drawing/2014/main" id="{C2D52DB0-6374-4A86-9D49-1B8C0EE6FD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F6BCDA-CE20-4C68-A07C-75D7CBC5821A}"/>
              </a:ext>
            </a:extLst>
          </p:cNvPr>
          <p:cNvSpPr>
            <a:spLocks noGrp="1"/>
          </p:cNvSpPr>
          <p:nvPr>
            <p:ph type="sldNum" sz="quarter" idx="12"/>
          </p:nvPr>
        </p:nvSpPr>
        <p:spPr/>
        <p:txBody>
          <a:bodyPr/>
          <a:lstStyle/>
          <a:p>
            <a:fld id="{7A6F4301-DA61-4716-80BE-A62720B2AEE9}" type="slidenum">
              <a:rPr lang="en-US" smtClean="0"/>
              <a:t>‹#›</a:t>
            </a:fld>
            <a:endParaRPr lang="en-US"/>
          </a:p>
        </p:txBody>
      </p:sp>
    </p:spTree>
    <p:extLst>
      <p:ext uri="{BB962C8B-B14F-4D97-AF65-F5344CB8AC3E}">
        <p14:creationId xmlns:p14="http://schemas.microsoft.com/office/powerpoint/2010/main" val="3481055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9BCCA-156C-4499-A62B-D4EE14F7D0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4C07C5-8F5C-4856-9435-3193733E92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920049-56D1-40F3-8C1B-796AB90730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3A92EA7-7AD9-4FBB-9368-9A418F66B585}"/>
              </a:ext>
            </a:extLst>
          </p:cNvPr>
          <p:cNvSpPr>
            <a:spLocks noGrp="1"/>
          </p:cNvSpPr>
          <p:nvPr>
            <p:ph type="dt" sz="half" idx="10"/>
          </p:nvPr>
        </p:nvSpPr>
        <p:spPr/>
        <p:txBody>
          <a:bodyPr/>
          <a:lstStyle/>
          <a:p>
            <a:fld id="{39FAC9F2-4128-4C27-9E16-4F5B465B8BFB}" type="datetimeFigureOut">
              <a:rPr lang="en-US" smtClean="0"/>
              <a:t>4/19/2023</a:t>
            </a:fld>
            <a:endParaRPr lang="en-US"/>
          </a:p>
        </p:txBody>
      </p:sp>
      <p:sp>
        <p:nvSpPr>
          <p:cNvPr id="6" name="Footer Placeholder 5">
            <a:extLst>
              <a:ext uri="{FF2B5EF4-FFF2-40B4-BE49-F238E27FC236}">
                <a16:creationId xmlns:a16="http://schemas.microsoft.com/office/drawing/2014/main" id="{0696A799-99CF-4F42-965F-DBA4B9C9FB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896D60-3D0A-4B98-BECE-CC8C751362F1}"/>
              </a:ext>
            </a:extLst>
          </p:cNvPr>
          <p:cNvSpPr>
            <a:spLocks noGrp="1"/>
          </p:cNvSpPr>
          <p:nvPr>
            <p:ph type="sldNum" sz="quarter" idx="12"/>
          </p:nvPr>
        </p:nvSpPr>
        <p:spPr/>
        <p:txBody>
          <a:bodyPr/>
          <a:lstStyle/>
          <a:p>
            <a:fld id="{7A6F4301-DA61-4716-80BE-A62720B2AEE9}" type="slidenum">
              <a:rPr lang="en-US" smtClean="0"/>
              <a:t>‹#›</a:t>
            </a:fld>
            <a:endParaRPr lang="en-US"/>
          </a:p>
        </p:txBody>
      </p:sp>
    </p:spTree>
    <p:extLst>
      <p:ext uri="{BB962C8B-B14F-4D97-AF65-F5344CB8AC3E}">
        <p14:creationId xmlns:p14="http://schemas.microsoft.com/office/powerpoint/2010/main" val="3846535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6DC3-0B94-4661-8B92-7762CB642E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9F2F42-078B-4D93-B5A9-029B2EC7B3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CD964C-7280-4BEC-B714-0339A6BC43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7196AA6-4A5D-4D88-8EEC-65575E8FEE89}"/>
              </a:ext>
            </a:extLst>
          </p:cNvPr>
          <p:cNvSpPr>
            <a:spLocks noGrp="1"/>
          </p:cNvSpPr>
          <p:nvPr>
            <p:ph type="dt" sz="half" idx="10"/>
          </p:nvPr>
        </p:nvSpPr>
        <p:spPr/>
        <p:txBody>
          <a:bodyPr/>
          <a:lstStyle/>
          <a:p>
            <a:fld id="{39FAC9F2-4128-4C27-9E16-4F5B465B8BFB}" type="datetimeFigureOut">
              <a:rPr lang="en-US" smtClean="0"/>
              <a:t>4/19/2023</a:t>
            </a:fld>
            <a:endParaRPr lang="en-US"/>
          </a:p>
        </p:txBody>
      </p:sp>
      <p:sp>
        <p:nvSpPr>
          <p:cNvPr id="6" name="Footer Placeholder 5">
            <a:extLst>
              <a:ext uri="{FF2B5EF4-FFF2-40B4-BE49-F238E27FC236}">
                <a16:creationId xmlns:a16="http://schemas.microsoft.com/office/drawing/2014/main" id="{C04DFF6B-4A51-4F59-8D20-01A8277F5C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D4E597-CB6C-4E82-8C0F-EE3972312294}"/>
              </a:ext>
            </a:extLst>
          </p:cNvPr>
          <p:cNvSpPr>
            <a:spLocks noGrp="1"/>
          </p:cNvSpPr>
          <p:nvPr>
            <p:ph type="sldNum" sz="quarter" idx="12"/>
          </p:nvPr>
        </p:nvSpPr>
        <p:spPr/>
        <p:txBody>
          <a:bodyPr/>
          <a:lstStyle/>
          <a:p>
            <a:fld id="{7A6F4301-DA61-4716-80BE-A62720B2AEE9}" type="slidenum">
              <a:rPr lang="en-US" smtClean="0"/>
              <a:t>‹#›</a:t>
            </a:fld>
            <a:endParaRPr lang="en-US"/>
          </a:p>
        </p:txBody>
      </p:sp>
    </p:spTree>
    <p:extLst>
      <p:ext uri="{BB962C8B-B14F-4D97-AF65-F5344CB8AC3E}">
        <p14:creationId xmlns:p14="http://schemas.microsoft.com/office/powerpoint/2010/main" val="2075578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56C3DC-8B1A-4A62-A14A-05D5C8594D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8328C0-C23F-4900-B47D-096D36EA01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BDA0E1-3736-4726-9368-DE18E88CC9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FAC9F2-4128-4C27-9E16-4F5B465B8BFB}" type="datetimeFigureOut">
              <a:rPr lang="en-US" smtClean="0"/>
              <a:t>4/19/2023</a:t>
            </a:fld>
            <a:endParaRPr lang="en-US"/>
          </a:p>
        </p:txBody>
      </p:sp>
      <p:sp>
        <p:nvSpPr>
          <p:cNvPr id="5" name="Footer Placeholder 4">
            <a:extLst>
              <a:ext uri="{FF2B5EF4-FFF2-40B4-BE49-F238E27FC236}">
                <a16:creationId xmlns:a16="http://schemas.microsoft.com/office/drawing/2014/main" id="{EF501555-E28D-4B86-BAA0-705C892443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220B59-A5D8-499E-B0E0-83DD34A452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6F4301-DA61-4716-80BE-A62720B2AEE9}" type="slidenum">
              <a:rPr lang="en-US" smtClean="0"/>
              <a:t>‹#›</a:t>
            </a:fld>
            <a:endParaRPr lang="en-US"/>
          </a:p>
        </p:txBody>
      </p:sp>
    </p:spTree>
    <p:extLst>
      <p:ext uri="{BB962C8B-B14F-4D97-AF65-F5344CB8AC3E}">
        <p14:creationId xmlns:p14="http://schemas.microsoft.com/office/powerpoint/2010/main" val="1562205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9.jp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87559-185C-468E-B4BB-879E3E4D1FF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48CBC47-9935-4A0C-9D3B-7F357B24628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78748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BFBB12-7DB8-E12B-2F82-8B46ADC1A0D6}"/>
              </a:ext>
            </a:extLst>
          </p:cNvPr>
          <p:cNvPicPr>
            <a:picLocks noChangeAspect="1"/>
          </p:cNvPicPr>
          <p:nvPr/>
        </p:nvPicPr>
        <p:blipFill>
          <a:blip r:embed="rId3"/>
          <a:stretch>
            <a:fillRect/>
          </a:stretch>
        </p:blipFill>
        <p:spPr>
          <a:xfrm>
            <a:off x="4256119" y="83125"/>
            <a:ext cx="2977700" cy="1109770"/>
          </a:xfrm>
          <a:prstGeom prst="rect">
            <a:avLst/>
          </a:prstGeom>
        </p:spPr>
      </p:pic>
      <p:sp>
        <p:nvSpPr>
          <p:cNvPr id="2" name="Rectangle: Rounded Corners 1">
            <a:extLst>
              <a:ext uri="{FF2B5EF4-FFF2-40B4-BE49-F238E27FC236}">
                <a16:creationId xmlns:a16="http://schemas.microsoft.com/office/drawing/2014/main" id="{1A783ED3-15A1-DC48-74A9-3DF2956F50EC}"/>
              </a:ext>
            </a:extLst>
          </p:cNvPr>
          <p:cNvSpPr/>
          <p:nvPr/>
        </p:nvSpPr>
        <p:spPr>
          <a:xfrm>
            <a:off x="8818680" y="1192895"/>
            <a:ext cx="1256345" cy="353272"/>
          </a:xfrm>
          <a:prstGeom prst="roundRect">
            <a:avLst>
              <a:gd name="adj" fmla="val 41701"/>
            </a:avLst>
          </a:prstGeom>
          <a:solidFill>
            <a:srgbClr val="F3D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ectangle: Rounded Corners 3">
            <a:extLst>
              <a:ext uri="{FF2B5EF4-FFF2-40B4-BE49-F238E27FC236}">
                <a16:creationId xmlns:a16="http://schemas.microsoft.com/office/drawing/2014/main" id="{4014D8EE-D20A-BE23-6608-58608E69F41F}"/>
              </a:ext>
            </a:extLst>
          </p:cNvPr>
          <p:cNvSpPr/>
          <p:nvPr/>
        </p:nvSpPr>
        <p:spPr>
          <a:xfrm>
            <a:off x="1421809" y="839623"/>
            <a:ext cx="1737027" cy="353272"/>
          </a:xfrm>
          <a:prstGeom prst="roundRect">
            <a:avLst>
              <a:gd name="adj" fmla="val 41701"/>
            </a:avLst>
          </a:prstGeom>
          <a:solidFill>
            <a:srgbClr val="F3D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a16="http://schemas.microsoft.com/office/drawing/2014/main" id="{45E59CC2-53DA-2954-61CF-167DD55345C3}"/>
              </a:ext>
            </a:extLst>
          </p:cNvPr>
          <p:cNvSpPr/>
          <p:nvPr/>
        </p:nvSpPr>
        <p:spPr>
          <a:xfrm>
            <a:off x="4971011" y="1616372"/>
            <a:ext cx="1363287" cy="290908"/>
          </a:xfrm>
          <a:prstGeom prst="roundRect">
            <a:avLst>
              <a:gd name="adj" fmla="val 41701"/>
            </a:avLst>
          </a:prstGeom>
          <a:solidFill>
            <a:srgbClr val="F3D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Rectangle: Rounded Corners 5">
            <a:extLst>
              <a:ext uri="{FF2B5EF4-FFF2-40B4-BE49-F238E27FC236}">
                <a16:creationId xmlns:a16="http://schemas.microsoft.com/office/drawing/2014/main" id="{44E9D96A-8666-B792-30E8-9B0CA22B04B0}"/>
              </a:ext>
            </a:extLst>
          </p:cNvPr>
          <p:cNvSpPr/>
          <p:nvPr/>
        </p:nvSpPr>
        <p:spPr>
          <a:xfrm>
            <a:off x="10692938" y="3042458"/>
            <a:ext cx="1090879" cy="386542"/>
          </a:xfrm>
          <a:prstGeom prst="roundRect">
            <a:avLst>
              <a:gd name="adj" fmla="val 41701"/>
            </a:avLst>
          </a:prstGeom>
          <a:solidFill>
            <a:srgbClr val="F3D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BE0EB14D-C093-C96F-48D2-52F593CAC45D}"/>
              </a:ext>
            </a:extLst>
          </p:cNvPr>
          <p:cNvSpPr/>
          <p:nvPr/>
        </p:nvSpPr>
        <p:spPr>
          <a:xfrm>
            <a:off x="11101122" y="3428999"/>
            <a:ext cx="682696" cy="386542"/>
          </a:xfrm>
          <a:prstGeom prst="roundRect">
            <a:avLst>
              <a:gd name="adj" fmla="val 41701"/>
            </a:avLst>
          </a:prstGeom>
          <a:solidFill>
            <a:srgbClr val="F3D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angle: Rounded Corners 8">
            <a:extLst>
              <a:ext uri="{FF2B5EF4-FFF2-40B4-BE49-F238E27FC236}">
                <a16:creationId xmlns:a16="http://schemas.microsoft.com/office/drawing/2014/main" id="{70E99759-1789-DDF9-210F-9D00F7D89C2E}"/>
              </a:ext>
            </a:extLst>
          </p:cNvPr>
          <p:cNvSpPr/>
          <p:nvPr/>
        </p:nvSpPr>
        <p:spPr>
          <a:xfrm>
            <a:off x="408181" y="3815541"/>
            <a:ext cx="871979" cy="386542"/>
          </a:xfrm>
          <a:prstGeom prst="roundRect">
            <a:avLst>
              <a:gd name="adj" fmla="val 41701"/>
            </a:avLst>
          </a:prstGeom>
          <a:solidFill>
            <a:srgbClr val="F3D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TextBox 42">
            <a:extLst>
              <a:ext uri="{FF2B5EF4-FFF2-40B4-BE49-F238E27FC236}">
                <a16:creationId xmlns:a16="http://schemas.microsoft.com/office/drawing/2014/main" id="{4004B13E-8BC7-457E-A69B-E9CEDA04A862}"/>
              </a:ext>
            </a:extLst>
          </p:cNvPr>
          <p:cNvSpPr txBox="1"/>
          <p:nvPr/>
        </p:nvSpPr>
        <p:spPr>
          <a:xfrm>
            <a:off x="408182" y="797510"/>
            <a:ext cx="11375635" cy="526297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Đến Tây Nguyên, từ xa nhìn vào các buôn làng, ta dễ nhận ra ngôi nhà rông có đôi mái dựng đứng, vươn cao lên trời như một cái lưỡi rìu lật ngược. </a:t>
            </a:r>
            <a:r>
              <a:rPr kumimoji="0" lang="en-US"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Nước mưa đổ xuống chảy xuôi tuồn tuột. Buôn làng nào có mái nhà rộng càng cao, nhà càng to, hẳn là nơi đó dân đông, làm ăn được mùa, cuộc sống no ấm.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Nhà rông là nơi thờ cúng chung, hội họp chung, tiếp khách chung, vui chơi chung của tất cả dân làng. Kiến trúc bên trong nhà rông khá đặc biệt: nhà trống rỗng, chẳng vướng víu một cây cột nào, có nhiều bếp lửa luôn đượm khói, có nơi dành để chiêng trống, nông cụ,... Đêm đêm, bên bếp lửa bập bùng, các cụ già kể lại cho con cháu nghe biết bao kỉ niệm vui buồn ngôi nhà rông đã từng chứng kiến. Vì vậy, nhà rông đối với tuổi thơ trẻ Tây Nguyên thân thương như cái tổ chim êm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Người Tây Nguyên nào cũng yêu thích nhà rông, ngôi nhà chung có sự góp sức xây dựng của tất cả mọi người.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(Theo Ay Duy và Lê Tấn)</a:t>
            </a:r>
          </a:p>
        </p:txBody>
      </p:sp>
    </p:spTree>
    <p:extLst>
      <p:ext uri="{BB962C8B-B14F-4D97-AF65-F5344CB8AC3E}">
        <p14:creationId xmlns:p14="http://schemas.microsoft.com/office/powerpoint/2010/main" val="2113827263"/>
      </p:ext>
    </p:extLst>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A2F63-F5CD-BA43-508A-961E02894C3F}"/>
              </a:ext>
            </a:extLst>
          </p:cNvPr>
          <p:cNvGrpSpPr/>
          <p:nvPr/>
        </p:nvGrpSpPr>
        <p:grpSpPr>
          <a:xfrm>
            <a:off x="2525852" y="1837627"/>
            <a:ext cx="3308466" cy="856736"/>
            <a:chOff x="2111433" y="1420952"/>
            <a:chExt cx="3308466" cy="856736"/>
          </a:xfrm>
        </p:grpSpPr>
        <p:sp>
          <p:nvSpPr>
            <p:cNvPr id="3" name="Rectangle: Rounded Corners 2">
              <a:extLst>
                <a:ext uri="{FF2B5EF4-FFF2-40B4-BE49-F238E27FC236}">
                  <a16:creationId xmlns:a16="http://schemas.microsoft.com/office/drawing/2014/main" id="{A15A270A-326E-489E-A321-031CE684EB88}"/>
                </a:ext>
              </a:extLst>
            </p:cNvPr>
            <p:cNvSpPr/>
            <p:nvPr/>
          </p:nvSpPr>
          <p:spPr>
            <a:xfrm>
              <a:off x="2111433" y="1420952"/>
              <a:ext cx="3308466" cy="856736"/>
            </a:xfrm>
            <a:prstGeom prst="roundRect">
              <a:avLst>
                <a:gd name="adj" fmla="val 41701"/>
              </a:avLst>
            </a:prstGeom>
            <a:solidFill>
              <a:srgbClr val="F3D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TextBox 23">
              <a:extLst>
                <a:ext uri="{FF2B5EF4-FFF2-40B4-BE49-F238E27FC236}">
                  <a16:creationId xmlns:a16="http://schemas.microsoft.com/office/drawing/2014/main" id="{804D029C-7346-438D-952B-8C4623C3282C}"/>
                </a:ext>
              </a:extLst>
            </p:cNvPr>
            <p:cNvSpPr txBox="1"/>
            <p:nvPr/>
          </p:nvSpPr>
          <p:spPr>
            <a:xfrm>
              <a:off x="2342326" y="1453855"/>
              <a:ext cx="307757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effectLst/>
                  <a:uLnTx/>
                  <a:uFillTx/>
                  <a:latin typeface="Constantia" panose="02030602050306030303" pitchFamily="18" charset="0"/>
                  <a:ea typeface="+mn-ea"/>
                  <a:cs typeface="+mn-cs"/>
                </a:rPr>
                <a:t>Tây</a:t>
              </a:r>
              <a:r>
                <a:rPr kumimoji="0" lang="en-US" sz="4000" b="1" i="0" u="none" strike="noStrike" kern="1200" cap="none" spc="0" normalizeH="0" noProof="0" dirty="0">
                  <a:ln>
                    <a:noFill/>
                  </a:ln>
                  <a:effectLst/>
                  <a:uLnTx/>
                  <a:uFillTx/>
                  <a:latin typeface="Constantia" panose="02030602050306030303" pitchFamily="18" charset="0"/>
                  <a:ea typeface="+mn-ea"/>
                  <a:cs typeface="+mn-cs"/>
                </a:rPr>
                <a:t> </a:t>
              </a:r>
              <a:r>
                <a:rPr kumimoji="0" lang="en-US" sz="4000" b="1" i="0" u="none" strike="noStrike" kern="1200" cap="none" spc="0" normalizeH="0" noProof="0" dirty="0" err="1">
                  <a:ln>
                    <a:noFill/>
                  </a:ln>
                  <a:effectLst/>
                  <a:uLnTx/>
                  <a:uFillTx/>
                  <a:latin typeface="Constantia" panose="02030602050306030303" pitchFamily="18" charset="0"/>
                  <a:ea typeface="+mn-ea"/>
                  <a:cs typeface="+mn-cs"/>
                </a:rPr>
                <a:t>Nguyên</a:t>
              </a:r>
              <a:endParaRPr kumimoji="0" lang="vi-VN" sz="4000" b="1" i="0" u="none" strike="noStrike" kern="1200" cap="none" spc="0" normalizeH="0" baseline="0" noProof="0" dirty="0">
                <a:ln>
                  <a:noFill/>
                </a:ln>
                <a:effectLst/>
                <a:uLnTx/>
                <a:uFillTx/>
                <a:latin typeface="Constantia" panose="02030602050306030303" pitchFamily="18" charset="0"/>
                <a:ea typeface="+mn-ea"/>
                <a:cs typeface="+mn-cs"/>
              </a:endParaRPr>
            </a:p>
          </p:txBody>
        </p:sp>
      </p:grpSp>
      <p:grpSp>
        <p:nvGrpSpPr>
          <p:cNvPr id="8" name="Group 7">
            <a:extLst>
              <a:ext uri="{FF2B5EF4-FFF2-40B4-BE49-F238E27FC236}">
                <a16:creationId xmlns:a16="http://schemas.microsoft.com/office/drawing/2014/main" id="{0E0143EB-C32C-FE10-66E3-1558FD573EA6}"/>
              </a:ext>
            </a:extLst>
          </p:cNvPr>
          <p:cNvGrpSpPr/>
          <p:nvPr/>
        </p:nvGrpSpPr>
        <p:grpSpPr>
          <a:xfrm>
            <a:off x="6705133" y="1837627"/>
            <a:ext cx="3519475" cy="856736"/>
            <a:chOff x="2111433" y="1420952"/>
            <a:chExt cx="3519475" cy="856736"/>
          </a:xfrm>
        </p:grpSpPr>
        <p:sp>
          <p:nvSpPr>
            <p:cNvPr id="9" name="Rectangle: Rounded Corners 8">
              <a:extLst>
                <a:ext uri="{FF2B5EF4-FFF2-40B4-BE49-F238E27FC236}">
                  <a16:creationId xmlns:a16="http://schemas.microsoft.com/office/drawing/2014/main" id="{ACD49109-A9BC-0D8D-81AD-08F3B74890A6}"/>
                </a:ext>
              </a:extLst>
            </p:cNvPr>
            <p:cNvSpPr/>
            <p:nvPr/>
          </p:nvSpPr>
          <p:spPr>
            <a:xfrm>
              <a:off x="2111433" y="1420952"/>
              <a:ext cx="3308466" cy="856736"/>
            </a:xfrm>
            <a:prstGeom prst="roundRect">
              <a:avLst>
                <a:gd name="adj" fmla="val 41701"/>
              </a:avLst>
            </a:prstGeom>
            <a:solidFill>
              <a:srgbClr val="F3D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E06FDB4D-25C0-1A89-8ADA-51B04030C2B7}"/>
                </a:ext>
              </a:extLst>
            </p:cNvPr>
            <p:cNvSpPr txBox="1"/>
            <p:nvPr/>
          </p:nvSpPr>
          <p:spPr>
            <a:xfrm>
              <a:off x="2553335" y="1453855"/>
              <a:ext cx="307757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effectLst/>
                  <a:uLnTx/>
                  <a:uFillTx/>
                  <a:latin typeface="Constantia" panose="02030602050306030303" pitchFamily="18" charset="0"/>
                  <a:ea typeface="+mn-ea"/>
                  <a:cs typeface="+mn-cs"/>
                </a:rPr>
                <a:t>lưỡi</a:t>
              </a:r>
              <a:r>
                <a:rPr kumimoji="0" lang="en-US" sz="4000" b="1" i="0" u="none" strike="noStrike" kern="1200" cap="none" spc="0" normalizeH="0" baseline="0" noProof="0" dirty="0">
                  <a:ln>
                    <a:noFill/>
                  </a:ln>
                  <a:effectLst/>
                  <a:uLnTx/>
                  <a:uFillTx/>
                  <a:latin typeface="Constantia" panose="02030602050306030303" pitchFamily="18" charset="0"/>
                  <a:ea typeface="+mn-ea"/>
                  <a:cs typeface="+mn-cs"/>
                </a:rPr>
                <a:t> </a:t>
              </a:r>
              <a:r>
                <a:rPr kumimoji="0" lang="en-US" sz="4000" b="1" i="0" u="none" strike="noStrike" kern="1200" cap="none" spc="0" normalizeH="0" baseline="0" noProof="0" dirty="0" err="1">
                  <a:ln>
                    <a:noFill/>
                  </a:ln>
                  <a:effectLst/>
                  <a:uLnTx/>
                  <a:uFillTx/>
                  <a:latin typeface="Constantia" panose="02030602050306030303" pitchFamily="18" charset="0"/>
                  <a:ea typeface="+mn-ea"/>
                  <a:cs typeface="+mn-cs"/>
                </a:rPr>
                <a:t>rìu</a:t>
              </a:r>
              <a:endParaRPr kumimoji="0" lang="vi-VN" sz="4000" b="1" i="0" u="none" strike="noStrike" kern="1200" cap="none" spc="0" normalizeH="0" baseline="0" noProof="0" dirty="0">
                <a:ln>
                  <a:noFill/>
                </a:ln>
                <a:effectLst/>
                <a:uLnTx/>
                <a:uFillTx/>
                <a:latin typeface="Constantia" panose="02030602050306030303" pitchFamily="18" charset="0"/>
                <a:ea typeface="+mn-ea"/>
                <a:cs typeface="+mn-cs"/>
              </a:endParaRPr>
            </a:p>
          </p:txBody>
        </p:sp>
      </p:grpSp>
      <p:grpSp>
        <p:nvGrpSpPr>
          <p:cNvPr id="11" name="Group 10">
            <a:extLst>
              <a:ext uri="{FF2B5EF4-FFF2-40B4-BE49-F238E27FC236}">
                <a16:creationId xmlns:a16="http://schemas.microsoft.com/office/drawing/2014/main" id="{1C6E07D4-CDFB-C706-2377-34623439E5E3}"/>
              </a:ext>
            </a:extLst>
          </p:cNvPr>
          <p:cNvGrpSpPr/>
          <p:nvPr/>
        </p:nvGrpSpPr>
        <p:grpSpPr>
          <a:xfrm>
            <a:off x="2395626" y="3222818"/>
            <a:ext cx="3308466" cy="856736"/>
            <a:chOff x="2111433" y="1420952"/>
            <a:chExt cx="3308466" cy="856736"/>
          </a:xfrm>
        </p:grpSpPr>
        <p:sp>
          <p:nvSpPr>
            <p:cNvPr id="12" name="Rectangle: Rounded Corners 11">
              <a:extLst>
                <a:ext uri="{FF2B5EF4-FFF2-40B4-BE49-F238E27FC236}">
                  <a16:creationId xmlns:a16="http://schemas.microsoft.com/office/drawing/2014/main" id="{4DE64D77-D273-A375-74C5-004EF1573479}"/>
                </a:ext>
              </a:extLst>
            </p:cNvPr>
            <p:cNvSpPr/>
            <p:nvPr/>
          </p:nvSpPr>
          <p:spPr>
            <a:xfrm>
              <a:off x="2111433" y="1420952"/>
              <a:ext cx="3308466" cy="856736"/>
            </a:xfrm>
            <a:prstGeom prst="roundRect">
              <a:avLst>
                <a:gd name="adj" fmla="val 41701"/>
              </a:avLst>
            </a:prstGeom>
            <a:solidFill>
              <a:srgbClr val="F3D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E03E2DFB-9F31-2996-0466-565E7CD60DDF}"/>
                </a:ext>
              </a:extLst>
            </p:cNvPr>
            <p:cNvSpPr txBox="1"/>
            <p:nvPr/>
          </p:nvSpPr>
          <p:spPr>
            <a:xfrm>
              <a:off x="2342326" y="1453855"/>
              <a:ext cx="3077573"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effectLst/>
                  <a:uLnTx/>
                  <a:uFillTx/>
                  <a:latin typeface="Constantia" panose="02030602050306030303" pitchFamily="18" charset="0"/>
                  <a:ea typeface="+mn-ea"/>
                  <a:cs typeface="+mn-cs"/>
                </a:rPr>
                <a:t>tuồn</a:t>
              </a:r>
              <a:r>
                <a:rPr kumimoji="0" lang="en-US" sz="4000" b="1" i="0" u="none" strike="noStrike" kern="1200" cap="none" spc="0" normalizeH="0" baseline="0" noProof="0" dirty="0">
                  <a:ln>
                    <a:noFill/>
                  </a:ln>
                  <a:effectLst/>
                  <a:uLnTx/>
                  <a:uFillTx/>
                  <a:latin typeface="Constantia" panose="02030602050306030303" pitchFamily="18" charset="0"/>
                  <a:ea typeface="+mn-ea"/>
                  <a:cs typeface="+mn-cs"/>
                </a:rPr>
                <a:t> </a:t>
              </a:r>
              <a:r>
                <a:rPr kumimoji="0" lang="en-US" sz="4000" b="1" i="0" u="none" strike="noStrike" kern="1200" cap="none" spc="0" normalizeH="0" baseline="0" noProof="0" dirty="0" err="1">
                  <a:ln>
                    <a:noFill/>
                  </a:ln>
                  <a:effectLst/>
                  <a:uLnTx/>
                  <a:uFillTx/>
                  <a:latin typeface="Constantia" panose="02030602050306030303" pitchFamily="18" charset="0"/>
                  <a:ea typeface="+mn-ea"/>
                  <a:cs typeface="+mn-cs"/>
                </a:rPr>
                <a:t>tuột</a:t>
              </a:r>
              <a:endParaRPr kumimoji="0" lang="vi-VN" sz="4000" b="1" i="0" u="none" strike="noStrike" kern="1200" cap="none" spc="0" normalizeH="0" baseline="0" noProof="0" dirty="0">
                <a:ln>
                  <a:noFill/>
                </a:ln>
                <a:effectLst/>
                <a:uLnTx/>
                <a:uFillTx/>
                <a:latin typeface="Constantia" panose="02030602050306030303" pitchFamily="18" charset="0"/>
                <a:ea typeface="+mn-ea"/>
                <a:cs typeface="+mn-cs"/>
              </a:endParaRPr>
            </a:p>
          </p:txBody>
        </p:sp>
      </p:grpSp>
      <p:grpSp>
        <p:nvGrpSpPr>
          <p:cNvPr id="14" name="Group 13">
            <a:extLst>
              <a:ext uri="{FF2B5EF4-FFF2-40B4-BE49-F238E27FC236}">
                <a16:creationId xmlns:a16="http://schemas.microsoft.com/office/drawing/2014/main" id="{01639357-3FAC-EE55-AC4C-55C88E94CCF7}"/>
              </a:ext>
            </a:extLst>
          </p:cNvPr>
          <p:cNvGrpSpPr/>
          <p:nvPr/>
        </p:nvGrpSpPr>
        <p:grpSpPr>
          <a:xfrm>
            <a:off x="6760408" y="3181296"/>
            <a:ext cx="3308466" cy="856736"/>
            <a:chOff x="2111433" y="1420952"/>
            <a:chExt cx="3308466" cy="856736"/>
          </a:xfrm>
        </p:grpSpPr>
        <p:sp>
          <p:nvSpPr>
            <p:cNvPr id="16" name="Rectangle: Rounded Corners 15">
              <a:extLst>
                <a:ext uri="{FF2B5EF4-FFF2-40B4-BE49-F238E27FC236}">
                  <a16:creationId xmlns:a16="http://schemas.microsoft.com/office/drawing/2014/main" id="{C59E502B-6BAE-C557-C944-70C600CC986C}"/>
                </a:ext>
              </a:extLst>
            </p:cNvPr>
            <p:cNvSpPr/>
            <p:nvPr/>
          </p:nvSpPr>
          <p:spPr>
            <a:xfrm>
              <a:off x="2111433" y="1420952"/>
              <a:ext cx="3308466" cy="856736"/>
            </a:xfrm>
            <a:prstGeom prst="roundRect">
              <a:avLst>
                <a:gd name="adj" fmla="val 41701"/>
              </a:avLst>
            </a:prstGeom>
            <a:solidFill>
              <a:srgbClr val="F3D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8" name="TextBox 17">
              <a:extLst>
                <a:ext uri="{FF2B5EF4-FFF2-40B4-BE49-F238E27FC236}">
                  <a16:creationId xmlns:a16="http://schemas.microsoft.com/office/drawing/2014/main" id="{C2866646-29EB-978A-3927-E96DDD7AEFF0}"/>
                </a:ext>
              </a:extLst>
            </p:cNvPr>
            <p:cNvSpPr txBox="1"/>
            <p:nvPr/>
          </p:nvSpPr>
          <p:spPr>
            <a:xfrm>
              <a:off x="2342326" y="1453855"/>
              <a:ext cx="3077573"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latin typeface="Constantia" panose="02030602050306030303" pitchFamily="18" charset="0"/>
                </a:rPr>
                <a:t>đượm</a:t>
              </a:r>
              <a:endParaRPr kumimoji="0" lang="vi-VN" sz="4000" b="1" i="0" u="none" strike="noStrike" kern="1200" cap="none" spc="0" normalizeH="0" baseline="0" noProof="0" dirty="0">
                <a:ln>
                  <a:noFill/>
                </a:ln>
                <a:effectLst/>
                <a:uLnTx/>
                <a:uFillTx/>
                <a:latin typeface="Constantia" panose="02030602050306030303" pitchFamily="18" charset="0"/>
                <a:ea typeface="+mn-ea"/>
                <a:cs typeface="+mn-cs"/>
              </a:endParaRPr>
            </a:p>
          </p:txBody>
        </p:sp>
      </p:grpSp>
      <p:grpSp>
        <p:nvGrpSpPr>
          <p:cNvPr id="27" name="Group 26">
            <a:extLst>
              <a:ext uri="{FF2B5EF4-FFF2-40B4-BE49-F238E27FC236}">
                <a16:creationId xmlns:a16="http://schemas.microsoft.com/office/drawing/2014/main" id="{A665AFCB-EB4A-7E48-6F22-225FE5ED3CE6}"/>
              </a:ext>
            </a:extLst>
          </p:cNvPr>
          <p:cNvGrpSpPr/>
          <p:nvPr/>
        </p:nvGrpSpPr>
        <p:grpSpPr>
          <a:xfrm>
            <a:off x="4295531" y="4450540"/>
            <a:ext cx="3308466" cy="856736"/>
            <a:chOff x="2111433" y="1420952"/>
            <a:chExt cx="3308466" cy="856736"/>
          </a:xfrm>
        </p:grpSpPr>
        <p:sp>
          <p:nvSpPr>
            <p:cNvPr id="28" name="Rectangle: Rounded Corners 27">
              <a:extLst>
                <a:ext uri="{FF2B5EF4-FFF2-40B4-BE49-F238E27FC236}">
                  <a16:creationId xmlns:a16="http://schemas.microsoft.com/office/drawing/2014/main" id="{FE1BEBE2-0152-7751-EACA-F5D6499C3CA8}"/>
                </a:ext>
              </a:extLst>
            </p:cNvPr>
            <p:cNvSpPr/>
            <p:nvPr/>
          </p:nvSpPr>
          <p:spPr>
            <a:xfrm>
              <a:off x="2111433" y="1420952"/>
              <a:ext cx="3308466" cy="856736"/>
            </a:xfrm>
            <a:prstGeom prst="roundRect">
              <a:avLst>
                <a:gd name="adj" fmla="val 41701"/>
              </a:avLst>
            </a:prstGeom>
            <a:solidFill>
              <a:srgbClr val="F3D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9" name="TextBox 28">
              <a:extLst>
                <a:ext uri="{FF2B5EF4-FFF2-40B4-BE49-F238E27FC236}">
                  <a16:creationId xmlns:a16="http://schemas.microsoft.com/office/drawing/2014/main" id="{D303CCF4-9409-AF2C-1C8E-155457F275D0}"/>
                </a:ext>
              </a:extLst>
            </p:cNvPr>
            <p:cNvSpPr txBox="1"/>
            <p:nvPr/>
          </p:nvSpPr>
          <p:spPr>
            <a:xfrm>
              <a:off x="2342326" y="1453855"/>
              <a:ext cx="3077573"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latin typeface="Constantia" panose="02030602050306030303" pitchFamily="18" charset="0"/>
                </a:rPr>
                <a:t>bập</a:t>
              </a:r>
              <a:r>
                <a:rPr lang="en-US" sz="4000" b="1" dirty="0">
                  <a:latin typeface="Constantia" panose="02030602050306030303" pitchFamily="18" charset="0"/>
                </a:rPr>
                <a:t> </a:t>
              </a:r>
              <a:r>
                <a:rPr lang="en-US" sz="4000" b="1" dirty="0" err="1">
                  <a:latin typeface="Constantia" panose="02030602050306030303" pitchFamily="18" charset="0"/>
                </a:rPr>
                <a:t>bùng</a:t>
              </a:r>
              <a:endParaRPr kumimoji="0" lang="vi-VN" sz="4000" b="1" i="0" u="none" strike="noStrike" kern="1200" cap="none" spc="0" normalizeH="0" baseline="0" noProof="0" dirty="0">
                <a:ln>
                  <a:noFill/>
                </a:ln>
                <a:effectLst/>
                <a:uLnTx/>
                <a:uFillTx/>
                <a:latin typeface="Constantia" panose="02030602050306030303" pitchFamily="18" charset="0"/>
                <a:ea typeface="+mn-ea"/>
                <a:cs typeface="+mn-cs"/>
              </a:endParaRPr>
            </a:p>
          </p:txBody>
        </p:sp>
      </p:grpSp>
      <p:pic>
        <p:nvPicPr>
          <p:cNvPr id="2" name="Picture 1">
            <a:extLst>
              <a:ext uri="{FF2B5EF4-FFF2-40B4-BE49-F238E27FC236}">
                <a16:creationId xmlns:a16="http://schemas.microsoft.com/office/drawing/2014/main" id="{9B6C0FD2-E7FF-7169-9507-21CF0EF94272}"/>
              </a:ext>
            </a:extLst>
          </p:cNvPr>
          <p:cNvPicPr>
            <a:picLocks noChangeAspect="1"/>
          </p:cNvPicPr>
          <p:nvPr/>
        </p:nvPicPr>
        <p:blipFill>
          <a:blip r:embed="rId3"/>
          <a:stretch>
            <a:fillRect/>
          </a:stretch>
        </p:blipFill>
        <p:spPr>
          <a:xfrm>
            <a:off x="2017176" y="171131"/>
            <a:ext cx="8614395" cy="1926503"/>
          </a:xfrm>
          <a:prstGeom prst="rect">
            <a:avLst/>
          </a:prstGeom>
        </p:spPr>
      </p:pic>
    </p:spTree>
    <p:extLst>
      <p:ext uri="{BB962C8B-B14F-4D97-AF65-F5344CB8AC3E}">
        <p14:creationId xmlns:p14="http://schemas.microsoft.com/office/powerpoint/2010/main" val="2977277465"/>
      </p:ext>
    </p:extLst>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p:cTn id="40" dur="500" fill="hold"/>
                                        <p:tgtEl>
                                          <p:spTgt spid="27"/>
                                        </p:tgtEl>
                                        <p:attrNameLst>
                                          <p:attrName>ppt_w</p:attrName>
                                        </p:attrNameLst>
                                      </p:cBhvr>
                                      <p:tavLst>
                                        <p:tav tm="0">
                                          <p:val>
                                            <p:fltVal val="0"/>
                                          </p:val>
                                        </p:tav>
                                        <p:tav tm="100000">
                                          <p:val>
                                            <p:strVal val="#ppt_w"/>
                                          </p:val>
                                        </p:tav>
                                      </p:tavLst>
                                    </p:anim>
                                    <p:anim calcmode="lin" valueType="num">
                                      <p:cBhvr>
                                        <p:cTn id="41" dur="500" fill="hold"/>
                                        <p:tgtEl>
                                          <p:spTgt spid="27"/>
                                        </p:tgtEl>
                                        <p:attrNameLst>
                                          <p:attrName>ppt_h</p:attrName>
                                        </p:attrNameLst>
                                      </p:cBhvr>
                                      <p:tavLst>
                                        <p:tav tm="0">
                                          <p:val>
                                            <p:fltVal val="0"/>
                                          </p:val>
                                        </p:tav>
                                        <p:tav tm="100000">
                                          <p:val>
                                            <p:strVal val="#ppt_h"/>
                                          </p:val>
                                        </p:tav>
                                      </p:tavLst>
                                    </p:anim>
                                    <p:animEffect transition="in" filter="fade">
                                      <p:cBhvr>
                                        <p:cTn id="4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A2F63-F5CD-BA43-508A-961E02894C3F}"/>
              </a:ext>
            </a:extLst>
          </p:cNvPr>
          <p:cNvGrpSpPr/>
          <p:nvPr/>
        </p:nvGrpSpPr>
        <p:grpSpPr>
          <a:xfrm>
            <a:off x="798022" y="1879668"/>
            <a:ext cx="10723418" cy="3224347"/>
            <a:chOff x="1434639" y="1420951"/>
            <a:chExt cx="10723418" cy="3224347"/>
          </a:xfrm>
        </p:grpSpPr>
        <p:sp>
          <p:nvSpPr>
            <p:cNvPr id="3" name="Rectangle: Rounded Corners 2">
              <a:extLst>
                <a:ext uri="{FF2B5EF4-FFF2-40B4-BE49-F238E27FC236}">
                  <a16:creationId xmlns:a16="http://schemas.microsoft.com/office/drawing/2014/main" id="{A15A270A-326E-489E-A321-031CE684EB88}"/>
                </a:ext>
              </a:extLst>
            </p:cNvPr>
            <p:cNvSpPr/>
            <p:nvPr/>
          </p:nvSpPr>
          <p:spPr>
            <a:xfrm>
              <a:off x="1434639" y="1420951"/>
              <a:ext cx="10723418" cy="3224347"/>
            </a:xfrm>
            <a:prstGeom prst="roundRect">
              <a:avLst>
                <a:gd name="adj" fmla="val 19863"/>
              </a:avLst>
            </a:prstGeom>
            <a:solidFill>
              <a:srgbClr val="F3D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TextBox 23">
              <a:extLst>
                <a:ext uri="{FF2B5EF4-FFF2-40B4-BE49-F238E27FC236}">
                  <a16:creationId xmlns:a16="http://schemas.microsoft.com/office/drawing/2014/main" id="{804D029C-7346-438D-952B-8C4623C3282C}"/>
                </a:ext>
              </a:extLst>
            </p:cNvPr>
            <p:cNvSpPr txBox="1"/>
            <p:nvPr/>
          </p:nvSpPr>
          <p:spPr>
            <a:xfrm>
              <a:off x="1672937" y="1611362"/>
              <a:ext cx="10119360"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   </a:t>
              </a:r>
              <a:r>
                <a:rPr kumimoji="0" lang="vi-VN" sz="3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Đêm đêm,</a:t>
              </a:r>
              <a:r>
                <a:rPr kumimoji="0" lang="vi-VN" sz="3600" b="1" i="0" u="none" strike="noStrike" kern="1200" cap="none" spc="0" normalizeH="0" baseline="0" noProof="0" dirty="0">
                  <a:ln>
                    <a:noFill/>
                  </a:ln>
                  <a:solidFill>
                    <a:srgbClr val="C64E56"/>
                  </a:solidFill>
                  <a:effectLst/>
                  <a:uLnTx/>
                  <a:uFillTx/>
                  <a:latin typeface="Constantia" panose="02030602050306030303" pitchFamily="18" charset="0"/>
                  <a:ea typeface="+mn-ea"/>
                  <a:cs typeface="+mn-cs"/>
                </a:rPr>
                <a:t>/</a:t>
              </a:r>
              <a:r>
                <a:rPr kumimoji="0" lang="vi-VN" sz="3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 bên bếp lửa bập bùng,</a:t>
              </a:r>
              <a:r>
                <a:rPr kumimoji="0" lang="vi-VN" sz="3600" b="1" i="0" u="none" strike="noStrike" kern="1200" cap="none" spc="0" normalizeH="0" baseline="0" noProof="0" dirty="0">
                  <a:ln>
                    <a:noFill/>
                  </a:ln>
                  <a:solidFill>
                    <a:srgbClr val="C64E56"/>
                  </a:solidFill>
                  <a:effectLst/>
                  <a:uLnTx/>
                  <a:uFillTx/>
                  <a:latin typeface="Constantia" panose="02030602050306030303" pitchFamily="18" charset="0"/>
                  <a:ea typeface="+mn-ea"/>
                  <a:cs typeface="+mn-cs"/>
                </a:rPr>
                <a:t>/ </a:t>
              </a:r>
              <a:r>
                <a:rPr kumimoji="0" lang="vi-VN" sz="3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các cụ già kể lại cho con cháu nghe biết bao kỉ niệm vui buồn</a:t>
              </a:r>
              <a:r>
                <a:rPr kumimoji="0" lang="vi-VN" sz="3600" b="1" i="0" u="none" strike="noStrike" kern="1200" cap="none" spc="0" normalizeH="0" baseline="0" noProof="0" dirty="0">
                  <a:ln>
                    <a:noFill/>
                  </a:ln>
                  <a:solidFill>
                    <a:srgbClr val="C64E56"/>
                  </a:solidFill>
                  <a:effectLst/>
                  <a:uLnTx/>
                  <a:uFillTx/>
                  <a:latin typeface="Constantia" panose="02030602050306030303" pitchFamily="18" charset="0"/>
                  <a:ea typeface="+mn-ea"/>
                  <a:cs typeface="+mn-cs"/>
                </a:rPr>
                <a:t>/</a:t>
              </a:r>
              <a:r>
                <a:rPr kumimoji="0" lang="vi-VN" sz="3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 ngôi nhà rông đã từng chứng kiến.</a:t>
              </a:r>
              <a:r>
                <a:rPr kumimoji="0" lang="vi-VN" sz="3600" b="1" i="0" u="none" strike="noStrike" kern="1200" cap="none" spc="0" normalizeH="0" baseline="0" noProof="0" dirty="0">
                  <a:ln>
                    <a:noFill/>
                  </a:ln>
                  <a:solidFill>
                    <a:srgbClr val="C64E56"/>
                  </a:solidFill>
                  <a:effectLst/>
                  <a:uLnTx/>
                  <a:uFillTx/>
                  <a:latin typeface="Constantia" panose="02030602050306030303" pitchFamily="18" charset="0"/>
                  <a:ea typeface="+mn-ea"/>
                  <a:cs typeface="+mn-cs"/>
                </a:rPr>
                <a:t>//</a:t>
              </a:r>
              <a:r>
                <a:rPr kumimoji="0" lang="vi-VN" sz="3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Vì vậy, nhà rông đối với tuổi trẻ Tây Nguyên</a:t>
              </a:r>
              <a:r>
                <a:rPr kumimoji="0" lang="vi-VN" sz="3600" b="1" i="0" u="none" strike="noStrike" kern="1200" cap="none" spc="0" normalizeH="0" baseline="0" noProof="0" dirty="0">
                  <a:ln>
                    <a:noFill/>
                  </a:ln>
                  <a:solidFill>
                    <a:srgbClr val="C64E56"/>
                  </a:solidFill>
                  <a:effectLst/>
                  <a:uLnTx/>
                  <a:uFillTx/>
                  <a:latin typeface="Constantia" panose="02030602050306030303" pitchFamily="18" charset="0"/>
                  <a:ea typeface="+mn-ea"/>
                  <a:cs typeface="+mn-cs"/>
                </a:rPr>
                <a:t>/</a:t>
              </a:r>
              <a:r>
                <a:rPr kumimoji="0" lang="vi-VN" sz="3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 thân thương như cái tổ chim êm ấm</a:t>
              </a:r>
              <a:r>
                <a:rPr kumimoji="0" lang="vi-VN" sz="3600" b="1" i="0" u="none" strike="noStrike" kern="1200" cap="none" spc="0" normalizeH="0" baseline="0" noProof="0" dirty="0">
                  <a:ln>
                    <a:noFill/>
                  </a:ln>
                  <a:solidFill>
                    <a:srgbClr val="223A13"/>
                  </a:solidFill>
                  <a:effectLst/>
                  <a:uLnTx/>
                  <a:uFillTx/>
                  <a:latin typeface="Constantia" panose="02030602050306030303" pitchFamily="18" charset="0"/>
                  <a:ea typeface="+mn-ea"/>
                  <a:cs typeface="+mn-cs"/>
                </a:rPr>
                <a:t>.</a:t>
              </a:r>
              <a:r>
                <a:rPr kumimoji="0" lang="vi-VN" sz="3600" b="1" i="0" u="none" strike="noStrike" kern="1200" cap="none" spc="0" normalizeH="0" baseline="0" noProof="0" dirty="0">
                  <a:ln>
                    <a:noFill/>
                  </a:ln>
                  <a:solidFill>
                    <a:srgbClr val="C64E56"/>
                  </a:solidFill>
                  <a:effectLst/>
                  <a:uLnTx/>
                  <a:uFillTx/>
                  <a:latin typeface="Constantia" panose="02030602050306030303" pitchFamily="18" charset="0"/>
                  <a:ea typeface="+mn-ea"/>
                  <a:cs typeface="+mn-cs"/>
                </a:rPr>
                <a:t>//</a:t>
              </a:r>
            </a:p>
          </p:txBody>
        </p:sp>
      </p:grpSp>
      <p:pic>
        <p:nvPicPr>
          <p:cNvPr id="2" name="Picture 1">
            <a:extLst>
              <a:ext uri="{FF2B5EF4-FFF2-40B4-BE49-F238E27FC236}">
                <a16:creationId xmlns:a16="http://schemas.microsoft.com/office/drawing/2014/main" id="{54A30065-7F8D-ABA3-904D-2E6BA8BE9324}"/>
              </a:ext>
            </a:extLst>
          </p:cNvPr>
          <p:cNvPicPr>
            <a:picLocks noChangeAspect="1"/>
          </p:cNvPicPr>
          <p:nvPr/>
        </p:nvPicPr>
        <p:blipFill>
          <a:blip r:embed="rId3"/>
          <a:stretch>
            <a:fillRect/>
          </a:stretch>
        </p:blipFill>
        <p:spPr>
          <a:xfrm>
            <a:off x="1685161" y="143576"/>
            <a:ext cx="8821677" cy="1926503"/>
          </a:xfrm>
          <a:prstGeom prst="rect">
            <a:avLst/>
          </a:prstGeom>
        </p:spPr>
      </p:pic>
    </p:spTree>
    <p:extLst>
      <p:ext uri="{BB962C8B-B14F-4D97-AF65-F5344CB8AC3E}">
        <p14:creationId xmlns:p14="http://schemas.microsoft.com/office/powerpoint/2010/main" val="867939655"/>
      </p:ext>
    </p:extLst>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CE24D9-210C-4BB3-8CEB-3FA0F24998AF}"/>
              </a:ext>
            </a:extLst>
          </p:cNvPr>
          <p:cNvPicPr>
            <a:picLocks noChangeAspect="1"/>
          </p:cNvPicPr>
          <p:nvPr/>
        </p:nvPicPr>
        <p:blipFill rotWithShape="1">
          <a:blip r:embed="rId2">
            <a:extLst>
              <a:ext uri="{28A0092B-C50C-407E-A947-70E740481C1C}">
                <a14:useLocalDpi xmlns:a14="http://schemas.microsoft.com/office/drawing/2010/main" val="0"/>
              </a:ext>
            </a:extLst>
          </a:blip>
          <a:srcRect l="4" t="-184" r="-220" b="59846"/>
          <a:stretch/>
        </p:blipFill>
        <p:spPr>
          <a:xfrm>
            <a:off x="0" y="4981389"/>
            <a:ext cx="12218284" cy="1853468"/>
          </a:xfrm>
          <a:prstGeom prst="rect">
            <a:avLst/>
          </a:prstGeom>
        </p:spPr>
      </p:pic>
      <p:pic>
        <p:nvPicPr>
          <p:cNvPr id="5" name="Picture 4">
            <a:extLst>
              <a:ext uri="{FF2B5EF4-FFF2-40B4-BE49-F238E27FC236}">
                <a16:creationId xmlns:a16="http://schemas.microsoft.com/office/drawing/2014/main" id="{538BAE64-A3AA-4CEC-86FF-A5360C9D92AE}"/>
              </a:ext>
            </a:extLst>
          </p:cNvPr>
          <p:cNvPicPr>
            <a:picLocks noChangeAspect="1"/>
          </p:cNvPicPr>
          <p:nvPr/>
        </p:nvPicPr>
        <p:blipFill>
          <a:blip r:embed="rId3">
            <a:extLst>
              <a:ext uri="{28A0092B-C50C-407E-A947-70E740481C1C}">
                <a14:useLocalDpi xmlns:a14="http://schemas.microsoft.com/office/drawing/2010/main" val="0"/>
              </a:ext>
            </a:extLst>
          </a:blip>
          <a:srcRect t="5556" b="5556"/>
          <a:stretch/>
        </p:blipFill>
        <p:spPr>
          <a:xfrm>
            <a:off x="4854167" y="805599"/>
            <a:ext cx="6976821" cy="4651214"/>
          </a:xfrm>
          <a:prstGeom prst="round2DiagRect">
            <a:avLst>
              <a:gd name="adj1" fmla="val 16667"/>
              <a:gd name="adj2" fmla="val 8330"/>
            </a:avLst>
          </a:prstGeom>
          <a:ln w="88900" cap="sq">
            <a:solidFill>
              <a:srgbClr val="FFFFFF"/>
            </a:solidFill>
            <a:miter lim="800000"/>
          </a:ln>
          <a:effectLst>
            <a:outerShdw blurRad="254000" algn="tl" rotWithShape="0">
              <a:srgbClr val="000000">
                <a:alpha val="43000"/>
              </a:srgbClr>
            </a:outerShdw>
          </a:effectLst>
        </p:spPr>
      </p:pic>
      <p:grpSp>
        <p:nvGrpSpPr>
          <p:cNvPr id="7" name="Group 6">
            <a:extLst>
              <a:ext uri="{FF2B5EF4-FFF2-40B4-BE49-F238E27FC236}">
                <a16:creationId xmlns:a16="http://schemas.microsoft.com/office/drawing/2014/main" id="{921C98D3-82E4-44BD-AE86-3D06559D3680}"/>
              </a:ext>
            </a:extLst>
          </p:cNvPr>
          <p:cNvGrpSpPr/>
          <p:nvPr/>
        </p:nvGrpSpPr>
        <p:grpSpPr>
          <a:xfrm>
            <a:off x="294942" y="2296834"/>
            <a:ext cx="4186089" cy="2436896"/>
            <a:chOff x="4435073" y="825640"/>
            <a:chExt cx="6613527" cy="1244223"/>
          </a:xfrm>
        </p:grpSpPr>
        <p:sp>
          <p:nvSpPr>
            <p:cNvPr id="8" name="任意多边形: 形状 24">
              <a:extLst>
                <a:ext uri="{FF2B5EF4-FFF2-40B4-BE49-F238E27FC236}">
                  <a16:creationId xmlns:a16="http://schemas.microsoft.com/office/drawing/2014/main" id="{71A50730-EF6F-4EC9-BC52-B2217DDA4BFB}"/>
                </a:ext>
              </a:extLst>
            </p:cNvPr>
            <p:cNvSpPr/>
            <p:nvPr/>
          </p:nvSpPr>
          <p:spPr>
            <a:xfrm flipH="1">
              <a:off x="4435073" y="825640"/>
              <a:ext cx="6613527" cy="1244223"/>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 fmla="*/ 38100 w 3217073"/>
                <a:gd name="connsiteY0" fmla="*/ 1399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0" fmla="*/ 152400 w 3217073"/>
                <a:gd name="connsiteY0" fmla="*/ 2133802 h 2200916"/>
                <a:gd name="connsiteX1" fmla="*/ 25400 w 3217073"/>
                <a:gd name="connsiteY1" fmla="*/ 2057602 h 2200916"/>
                <a:gd name="connsiteX2" fmla="*/ 63500 w 3217073"/>
                <a:gd name="connsiteY2" fmla="*/ 1536902 h 2200916"/>
                <a:gd name="connsiteX3" fmla="*/ 0 w 3217073"/>
                <a:gd name="connsiteY3" fmla="*/ 1054302 h 2200916"/>
                <a:gd name="connsiteX4" fmla="*/ 63500 w 3217073"/>
                <a:gd name="connsiteY4" fmla="*/ 609802 h 2200916"/>
                <a:gd name="connsiteX5" fmla="*/ 38100 w 3217073"/>
                <a:gd name="connsiteY5" fmla="*/ 139902 h 2200916"/>
                <a:gd name="connsiteX6" fmla="*/ 495300 w 3217073"/>
                <a:gd name="connsiteY6" fmla="*/ 51002 h 2200916"/>
                <a:gd name="connsiteX7" fmla="*/ 1168400 w 3217073"/>
                <a:gd name="connsiteY7" fmla="*/ 89102 h 2200916"/>
                <a:gd name="connsiteX8" fmla="*/ 1955800 w 3217073"/>
                <a:gd name="connsiteY8" fmla="*/ 202 h 2200916"/>
                <a:gd name="connsiteX9" fmla="*/ 2844800 w 3217073"/>
                <a:gd name="connsiteY9" fmla="*/ 63702 h 2200916"/>
                <a:gd name="connsiteX10" fmla="*/ 3136900 w 3217073"/>
                <a:gd name="connsiteY10" fmla="*/ 25602 h 2200916"/>
                <a:gd name="connsiteX11" fmla="*/ 3136900 w 3217073"/>
                <a:gd name="connsiteY11" fmla="*/ 292302 h 2200916"/>
                <a:gd name="connsiteX12" fmla="*/ 3162300 w 3217073"/>
                <a:gd name="connsiteY12" fmla="*/ 901902 h 2200916"/>
                <a:gd name="connsiteX13" fmla="*/ 3098800 w 3217073"/>
                <a:gd name="connsiteY13" fmla="*/ 1562302 h 2200916"/>
                <a:gd name="connsiteX14" fmla="*/ 3200400 w 3217073"/>
                <a:gd name="connsiteY14" fmla="*/ 2032202 h 2200916"/>
                <a:gd name="connsiteX15" fmla="*/ 3162300 w 3217073"/>
                <a:gd name="connsiteY15" fmla="*/ 2159202 h 2200916"/>
                <a:gd name="connsiteX16" fmla="*/ 2692400 w 3217073"/>
                <a:gd name="connsiteY16" fmla="*/ 2133802 h 2200916"/>
                <a:gd name="connsiteX17" fmla="*/ 1981200 w 3217073"/>
                <a:gd name="connsiteY17" fmla="*/ 2197302 h 2200916"/>
                <a:gd name="connsiteX18" fmla="*/ 1333500 w 3217073"/>
                <a:gd name="connsiteY18" fmla="*/ 2121102 h 2200916"/>
                <a:gd name="connsiteX19" fmla="*/ 762000 w 3217073"/>
                <a:gd name="connsiteY19" fmla="*/ 2184602 h 2200916"/>
                <a:gd name="connsiteX20" fmla="*/ 212619 w 3217073"/>
                <a:gd name="connsiteY20" fmla="*/ 2200916 h 2200916"/>
                <a:gd name="connsiteX0" fmla="*/ 25400 w 3217073"/>
                <a:gd name="connsiteY0" fmla="*/ 2057602 h 2200916"/>
                <a:gd name="connsiteX1" fmla="*/ 63500 w 3217073"/>
                <a:gd name="connsiteY1" fmla="*/ 1536902 h 2200916"/>
                <a:gd name="connsiteX2" fmla="*/ 0 w 3217073"/>
                <a:gd name="connsiteY2" fmla="*/ 1054302 h 2200916"/>
                <a:gd name="connsiteX3" fmla="*/ 63500 w 3217073"/>
                <a:gd name="connsiteY3" fmla="*/ 609802 h 2200916"/>
                <a:gd name="connsiteX4" fmla="*/ 38100 w 3217073"/>
                <a:gd name="connsiteY4" fmla="*/ 139902 h 2200916"/>
                <a:gd name="connsiteX5" fmla="*/ 495300 w 3217073"/>
                <a:gd name="connsiteY5" fmla="*/ 51002 h 2200916"/>
                <a:gd name="connsiteX6" fmla="*/ 1168400 w 3217073"/>
                <a:gd name="connsiteY6" fmla="*/ 89102 h 2200916"/>
                <a:gd name="connsiteX7" fmla="*/ 1955800 w 3217073"/>
                <a:gd name="connsiteY7" fmla="*/ 202 h 2200916"/>
                <a:gd name="connsiteX8" fmla="*/ 2844800 w 3217073"/>
                <a:gd name="connsiteY8" fmla="*/ 63702 h 2200916"/>
                <a:gd name="connsiteX9" fmla="*/ 3136900 w 3217073"/>
                <a:gd name="connsiteY9" fmla="*/ 25602 h 2200916"/>
                <a:gd name="connsiteX10" fmla="*/ 3136900 w 3217073"/>
                <a:gd name="connsiteY10" fmla="*/ 292302 h 2200916"/>
                <a:gd name="connsiteX11" fmla="*/ 3162300 w 3217073"/>
                <a:gd name="connsiteY11" fmla="*/ 901902 h 2200916"/>
                <a:gd name="connsiteX12" fmla="*/ 3098800 w 3217073"/>
                <a:gd name="connsiteY12" fmla="*/ 1562302 h 2200916"/>
                <a:gd name="connsiteX13" fmla="*/ 3200400 w 3217073"/>
                <a:gd name="connsiteY13" fmla="*/ 2032202 h 2200916"/>
                <a:gd name="connsiteX14" fmla="*/ 3162300 w 3217073"/>
                <a:gd name="connsiteY14" fmla="*/ 2159202 h 2200916"/>
                <a:gd name="connsiteX15" fmla="*/ 2692400 w 3217073"/>
                <a:gd name="connsiteY15" fmla="*/ 2133802 h 2200916"/>
                <a:gd name="connsiteX16" fmla="*/ 1981200 w 3217073"/>
                <a:gd name="connsiteY16" fmla="*/ 2197302 h 2200916"/>
                <a:gd name="connsiteX17" fmla="*/ 1333500 w 3217073"/>
                <a:gd name="connsiteY17" fmla="*/ 2121102 h 2200916"/>
                <a:gd name="connsiteX18" fmla="*/ 762000 w 3217073"/>
                <a:gd name="connsiteY18" fmla="*/ 2184602 h 2200916"/>
                <a:gd name="connsiteX19" fmla="*/ 212619 w 3217073"/>
                <a:gd name="connsiteY19" fmla="*/ 2200916 h 2200916"/>
                <a:gd name="connsiteX0" fmla="*/ 25400 w 3217073"/>
                <a:gd name="connsiteY0" fmla="*/ 2057972 h 2201286"/>
                <a:gd name="connsiteX1" fmla="*/ 63500 w 3217073"/>
                <a:gd name="connsiteY1" fmla="*/ 1537272 h 2201286"/>
                <a:gd name="connsiteX2" fmla="*/ 0 w 3217073"/>
                <a:gd name="connsiteY2" fmla="*/ 1054672 h 2201286"/>
                <a:gd name="connsiteX3" fmla="*/ 63500 w 3217073"/>
                <a:gd name="connsiteY3" fmla="*/ 610172 h 2201286"/>
                <a:gd name="connsiteX4" fmla="*/ 38100 w 3217073"/>
                <a:gd name="connsiteY4" fmla="*/ 140272 h 2201286"/>
                <a:gd name="connsiteX5" fmla="*/ 495300 w 3217073"/>
                <a:gd name="connsiteY5" fmla="*/ 51372 h 2201286"/>
                <a:gd name="connsiteX6" fmla="*/ 1168400 w 3217073"/>
                <a:gd name="connsiteY6" fmla="*/ 89472 h 2201286"/>
                <a:gd name="connsiteX7" fmla="*/ 1955800 w 3217073"/>
                <a:gd name="connsiteY7" fmla="*/ 572 h 2201286"/>
                <a:gd name="connsiteX8" fmla="*/ 2844800 w 3217073"/>
                <a:gd name="connsiteY8" fmla="*/ 64072 h 2201286"/>
                <a:gd name="connsiteX9" fmla="*/ 3136900 w 3217073"/>
                <a:gd name="connsiteY9" fmla="*/ 292672 h 2201286"/>
                <a:gd name="connsiteX10" fmla="*/ 3162300 w 3217073"/>
                <a:gd name="connsiteY10" fmla="*/ 902272 h 2201286"/>
                <a:gd name="connsiteX11" fmla="*/ 3098800 w 3217073"/>
                <a:gd name="connsiteY11" fmla="*/ 1562672 h 2201286"/>
                <a:gd name="connsiteX12" fmla="*/ 3200400 w 3217073"/>
                <a:gd name="connsiteY12" fmla="*/ 2032572 h 2201286"/>
                <a:gd name="connsiteX13" fmla="*/ 3162300 w 3217073"/>
                <a:gd name="connsiteY13" fmla="*/ 2159572 h 2201286"/>
                <a:gd name="connsiteX14" fmla="*/ 2692400 w 3217073"/>
                <a:gd name="connsiteY14" fmla="*/ 2134172 h 2201286"/>
                <a:gd name="connsiteX15" fmla="*/ 1981200 w 3217073"/>
                <a:gd name="connsiteY15" fmla="*/ 2197672 h 2201286"/>
                <a:gd name="connsiteX16" fmla="*/ 1333500 w 3217073"/>
                <a:gd name="connsiteY16" fmla="*/ 2121472 h 2201286"/>
                <a:gd name="connsiteX17" fmla="*/ 762000 w 3217073"/>
                <a:gd name="connsiteY17" fmla="*/ 2184972 h 2201286"/>
                <a:gd name="connsiteX18" fmla="*/ 212619 w 3217073"/>
                <a:gd name="connsiteY18" fmla="*/ 2201286 h 2201286"/>
                <a:gd name="connsiteX0" fmla="*/ 25400 w 3181715"/>
                <a:gd name="connsiteY0" fmla="*/ 2057972 h 2201286"/>
                <a:gd name="connsiteX1" fmla="*/ 63500 w 3181715"/>
                <a:gd name="connsiteY1" fmla="*/ 1537272 h 2201286"/>
                <a:gd name="connsiteX2" fmla="*/ 0 w 3181715"/>
                <a:gd name="connsiteY2" fmla="*/ 1054672 h 2201286"/>
                <a:gd name="connsiteX3" fmla="*/ 63500 w 3181715"/>
                <a:gd name="connsiteY3" fmla="*/ 610172 h 2201286"/>
                <a:gd name="connsiteX4" fmla="*/ 38100 w 3181715"/>
                <a:gd name="connsiteY4" fmla="*/ 140272 h 2201286"/>
                <a:gd name="connsiteX5" fmla="*/ 495300 w 3181715"/>
                <a:gd name="connsiteY5" fmla="*/ 51372 h 2201286"/>
                <a:gd name="connsiteX6" fmla="*/ 1168400 w 3181715"/>
                <a:gd name="connsiteY6" fmla="*/ 89472 h 2201286"/>
                <a:gd name="connsiteX7" fmla="*/ 1955800 w 3181715"/>
                <a:gd name="connsiteY7" fmla="*/ 572 h 2201286"/>
                <a:gd name="connsiteX8" fmla="*/ 2844800 w 3181715"/>
                <a:gd name="connsiteY8" fmla="*/ 64072 h 2201286"/>
                <a:gd name="connsiteX9" fmla="*/ 3136900 w 3181715"/>
                <a:gd name="connsiteY9" fmla="*/ 292672 h 2201286"/>
                <a:gd name="connsiteX10" fmla="*/ 3162300 w 3181715"/>
                <a:gd name="connsiteY10" fmla="*/ 902272 h 2201286"/>
                <a:gd name="connsiteX11" fmla="*/ 3098800 w 3181715"/>
                <a:gd name="connsiteY11" fmla="*/ 1562672 h 2201286"/>
                <a:gd name="connsiteX12" fmla="*/ 3162300 w 3181715"/>
                <a:gd name="connsiteY12" fmla="*/ 2159572 h 2201286"/>
                <a:gd name="connsiteX13" fmla="*/ 2692400 w 3181715"/>
                <a:gd name="connsiteY13" fmla="*/ 2134172 h 2201286"/>
                <a:gd name="connsiteX14" fmla="*/ 1981200 w 3181715"/>
                <a:gd name="connsiteY14" fmla="*/ 2197672 h 2201286"/>
                <a:gd name="connsiteX15" fmla="*/ 1333500 w 3181715"/>
                <a:gd name="connsiteY15" fmla="*/ 2121472 h 2201286"/>
                <a:gd name="connsiteX16" fmla="*/ 762000 w 3181715"/>
                <a:gd name="connsiteY16" fmla="*/ 2184972 h 2201286"/>
                <a:gd name="connsiteX17" fmla="*/ 212619 w 3181715"/>
                <a:gd name="connsiteY17" fmla="*/ 2201286 h 2201286"/>
                <a:gd name="connsiteX0" fmla="*/ 25400 w 3171853"/>
                <a:gd name="connsiteY0" fmla="*/ 2057972 h 2201286"/>
                <a:gd name="connsiteX1" fmla="*/ 63500 w 3171853"/>
                <a:gd name="connsiteY1" fmla="*/ 1537272 h 2201286"/>
                <a:gd name="connsiteX2" fmla="*/ 0 w 3171853"/>
                <a:gd name="connsiteY2" fmla="*/ 1054672 h 2201286"/>
                <a:gd name="connsiteX3" fmla="*/ 63500 w 3171853"/>
                <a:gd name="connsiteY3" fmla="*/ 610172 h 2201286"/>
                <a:gd name="connsiteX4" fmla="*/ 38100 w 3171853"/>
                <a:gd name="connsiteY4" fmla="*/ 140272 h 2201286"/>
                <a:gd name="connsiteX5" fmla="*/ 495300 w 3171853"/>
                <a:gd name="connsiteY5" fmla="*/ 51372 h 2201286"/>
                <a:gd name="connsiteX6" fmla="*/ 1168400 w 3171853"/>
                <a:gd name="connsiteY6" fmla="*/ 89472 h 2201286"/>
                <a:gd name="connsiteX7" fmla="*/ 1955800 w 3171853"/>
                <a:gd name="connsiteY7" fmla="*/ 572 h 2201286"/>
                <a:gd name="connsiteX8" fmla="*/ 2844800 w 3171853"/>
                <a:gd name="connsiteY8" fmla="*/ 64072 h 2201286"/>
                <a:gd name="connsiteX9" fmla="*/ 3136900 w 3171853"/>
                <a:gd name="connsiteY9" fmla="*/ 292672 h 2201286"/>
                <a:gd name="connsiteX10" fmla="*/ 3162300 w 3171853"/>
                <a:gd name="connsiteY10" fmla="*/ 902272 h 2201286"/>
                <a:gd name="connsiteX11" fmla="*/ 3098800 w 3171853"/>
                <a:gd name="connsiteY11" fmla="*/ 1562672 h 2201286"/>
                <a:gd name="connsiteX12" fmla="*/ 3061935 w 3171853"/>
                <a:gd name="connsiteY12" fmla="*/ 2094322 h 2201286"/>
                <a:gd name="connsiteX13" fmla="*/ 2692400 w 3171853"/>
                <a:gd name="connsiteY13" fmla="*/ 2134172 h 2201286"/>
                <a:gd name="connsiteX14" fmla="*/ 1981200 w 3171853"/>
                <a:gd name="connsiteY14" fmla="*/ 2197672 h 2201286"/>
                <a:gd name="connsiteX15" fmla="*/ 1333500 w 3171853"/>
                <a:gd name="connsiteY15" fmla="*/ 2121472 h 2201286"/>
                <a:gd name="connsiteX16" fmla="*/ 762000 w 3171853"/>
                <a:gd name="connsiteY16" fmla="*/ 2184972 h 2201286"/>
                <a:gd name="connsiteX17" fmla="*/ 212619 w 3171853"/>
                <a:gd name="connsiteY17" fmla="*/ 2201286 h 2201286"/>
                <a:gd name="connsiteX0" fmla="*/ 25400 w 3171853"/>
                <a:gd name="connsiteY0" fmla="*/ 2057972 h 2201286"/>
                <a:gd name="connsiteX1" fmla="*/ 63500 w 3171853"/>
                <a:gd name="connsiteY1" fmla="*/ 1537272 h 2201286"/>
                <a:gd name="connsiteX2" fmla="*/ 0 w 3171853"/>
                <a:gd name="connsiteY2" fmla="*/ 1054672 h 2201286"/>
                <a:gd name="connsiteX3" fmla="*/ 63500 w 3171853"/>
                <a:gd name="connsiteY3" fmla="*/ 610172 h 2201286"/>
                <a:gd name="connsiteX4" fmla="*/ 46463 w 3171853"/>
                <a:gd name="connsiteY4" fmla="*/ 168236 h 2201286"/>
                <a:gd name="connsiteX5" fmla="*/ 495300 w 3171853"/>
                <a:gd name="connsiteY5" fmla="*/ 51372 h 2201286"/>
                <a:gd name="connsiteX6" fmla="*/ 1168400 w 3171853"/>
                <a:gd name="connsiteY6" fmla="*/ 89472 h 2201286"/>
                <a:gd name="connsiteX7" fmla="*/ 1955800 w 3171853"/>
                <a:gd name="connsiteY7" fmla="*/ 572 h 2201286"/>
                <a:gd name="connsiteX8" fmla="*/ 2844800 w 3171853"/>
                <a:gd name="connsiteY8" fmla="*/ 64072 h 2201286"/>
                <a:gd name="connsiteX9" fmla="*/ 3136900 w 3171853"/>
                <a:gd name="connsiteY9" fmla="*/ 292672 h 2201286"/>
                <a:gd name="connsiteX10" fmla="*/ 3162300 w 3171853"/>
                <a:gd name="connsiteY10" fmla="*/ 902272 h 2201286"/>
                <a:gd name="connsiteX11" fmla="*/ 3098800 w 3171853"/>
                <a:gd name="connsiteY11" fmla="*/ 1562672 h 2201286"/>
                <a:gd name="connsiteX12" fmla="*/ 3061935 w 3171853"/>
                <a:gd name="connsiteY12" fmla="*/ 2094322 h 2201286"/>
                <a:gd name="connsiteX13" fmla="*/ 2692400 w 3171853"/>
                <a:gd name="connsiteY13" fmla="*/ 2134172 h 2201286"/>
                <a:gd name="connsiteX14" fmla="*/ 1981200 w 3171853"/>
                <a:gd name="connsiteY14" fmla="*/ 2197672 h 2201286"/>
                <a:gd name="connsiteX15" fmla="*/ 1333500 w 3171853"/>
                <a:gd name="connsiteY15" fmla="*/ 2121472 h 2201286"/>
                <a:gd name="connsiteX16" fmla="*/ 762000 w 3171853"/>
                <a:gd name="connsiteY16" fmla="*/ 2184972 h 2201286"/>
                <a:gd name="connsiteX17" fmla="*/ 212619 w 3171853"/>
                <a:gd name="connsiteY17" fmla="*/ 2201286 h 2201286"/>
                <a:gd name="connsiteX0" fmla="*/ 25400 w 3171853"/>
                <a:gd name="connsiteY0" fmla="*/ 2057972 h 2197739"/>
                <a:gd name="connsiteX1" fmla="*/ 63500 w 3171853"/>
                <a:gd name="connsiteY1" fmla="*/ 1537272 h 2197739"/>
                <a:gd name="connsiteX2" fmla="*/ 0 w 3171853"/>
                <a:gd name="connsiteY2" fmla="*/ 1054672 h 2197739"/>
                <a:gd name="connsiteX3" fmla="*/ 63500 w 3171853"/>
                <a:gd name="connsiteY3" fmla="*/ 610172 h 2197739"/>
                <a:gd name="connsiteX4" fmla="*/ 46463 w 3171853"/>
                <a:gd name="connsiteY4" fmla="*/ 168236 h 2197739"/>
                <a:gd name="connsiteX5" fmla="*/ 495300 w 3171853"/>
                <a:gd name="connsiteY5" fmla="*/ 51372 h 2197739"/>
                <a:gd name="connsiteX6" fmla="*/ 1168400 w 3171853"/>
                <a:gd name="connsiteY6" fmla="*/ 89472 h 2197739"/>
                <a:gd name="connsiteX7" fmla="*/ 1955800 w 3171853"/>
                <a:gd name="connsiteY7" fmla="*/ 572 h 2197739"/>
                <a:gd name="connsiteX8" fmla="*/ 2844800 w 3171853"/>
                <a:gd name="connsiteY8" fmla="*/ 64072 h 2197739"/>
                <a:gd name="connsiteX9" fmla="*/ 3136900 w 3171853"/>
                <a:gd name="connsiteY9" fmla="*/ 292672 h 2197739"/>
                <a:gd name="connsiteX10" fmla="*/ 3162300 w 3171853"/>
                <a:gd name="connsiteY10" fmla="*/ 902272 h 2197739"/>
                <a:gd name="connsiteX11" fmla="*/ 3098800 w 3171853"/>
                <a:gd name="connsiteY11" fmla="*/ 1562672 h 2197739"/>
                <a:gd name="connsiteX12" fmla="*/ 3061935 w 3171853"/>
                <a:gd name="connsiteY12" fmla="*/ 2094322 h 2197739"/>
                <a:gd name="connsiteX13" fmla="*/ 2692400 w 3171853"/>
                <a:gd name="connsiteY13" fmla="*/ 2134172 h 2197739"/>
                <a:gd name="connsiteX14" fmla="*/ 1981200 w 3171853"/>
                <a:gd name="connsiteY14" fmla="*/ 2197672 h 2197739"/>
                <a:gd name="connsiteX15" fmla="*/ 1333500 w 3171853"/>
                <a:gd name="connsiteY15" fmla="*/ 2121472 h 2197739"/>
                <a:gd name="connsiteX16" fmla="*/ 762000 w 3171853"/>
                <a:gd name="connsiteY16" fmla="*/ 2184972 h 2197739"/>
                <a:gd name="connsiteX17" fmla="*/ 179164 w 3171853"/>
                <a:gd name="connsiteY17" fmla="*/ 2126715 h 219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noFill/>
            <a:ln w="38100">
              <a:solidFill>
                <a:srgbClr val="5B5D2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9" name="TextBox 8">
              <a:extLst>
                <a:ext uri="{FF2B5EF4-FFF2-40B4-BE49-F238E27FC236}">
                  <a16:creationId xmlns:a16="http://schemas.microsoft.com/office/drawing/2014/main" id="{641EED9F-577D-4C9F-835C-D05777FBADFD}"/>
                </a:ext>
              </a:extLst>
            </p:cNvPr>
            <p:cNvSpPr txBox="1"/>
            <p:nvPr/>
          </p:nvSpPr>
          <p:spPr>
            <a:xfrm>
              <a:off x="4539456" y="936907"/>
              <a:ext cx="6404768" cy="8957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Nhà</a:t>
              </a:r>
              <a:r>
                <a:rPr kumimoji="0" lang="en-US" sz="3600" b="1"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1"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rông</a:t>
              </a:r>
              <a:r>
                <a:rPr kumimoji="0" lang="en-US" sz="3600" b="1"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lang="en-US" sz="3600" dirty="0" err="1">
                  <a:ln w="3175">
                    <a:solidFill>
                      <a:srgbClr val="525414"/>
                    </a:solidFill>
                  </a:ln>
                  <a:solidFill>
                    <a:srgbClr val="525415"/>
                  </a:solidFill>
                  <a:latin typeface="Constantia" panose="02030602050306030303" pitchFamily="18" charset="0"/>
                </a:rPr>
                <a:t>Nhà</a:t>
              </a:r>
              <a:r>
                <a:rPr lang="en-US" sz="3600" dirty="0">
                  <a:ln w="3175">
                    <a:solidFill>
                      <a:srgbClr val="525414"/>
                    </a:solidFill>
                  </a:ln>
                  <a:solidFill>
                    <a:srgbClr val="525415"/>
                  </a:solidFill>
                  <a:latin typeface="Constantia" panose="02030602050306030303" pitchFamily="18" charset="0"/>
                </a:rPr>
                <a:t> </a:t>
              </a:r>
              <a:r>
                <a:rPr lang="en-US" sz="3600" dirty="0" err="1">
                  <a:ln w="3175">
                    <a:solidFill>
                      <a:srgbClr val="525414"/>
                    </a:solidFill>
                  </a:ln>
                  <a:solidFill>
                    <a:srgbClr val="525415"/>
                  </a:solidFill>
                  <a:latin typeface="Constantia" panose="02030602050306030303" pitchFamily="18" charset="0"/>
                </a:rPr>
                <a:t>truyền</a:t>
              </a:r>
              <a:r>
                <a:rPr lang="en-US" sz="3600" dirty="0">
                  <a:ln w="3175">
                    <a:solidFill>
                      <a:srgbClr val="525414"/>
                    </a:solidFill>
                  </a:ln>
                  <a:solidFill>
                    <a:srgbClr val="525415"/>
                  </a:solidFill>
                  <a:latin typeface="Constantia" panose="02030602050306030303" pitchFamily="18" charset="0"/>
                </a:rPr>
                <a:t> </a:t>
              </a:r>
              <a:r>
                <a:rPr lang="en-US" sz="3600" dirty="0" err="1">
                  <a:ln w="3175">
                    <a:solidFill>
                      <a:srgbClr val="525414"/>
                    </a:solidFill>
                  </a:ln>
                  <a:solidFill>
                    <a:srgbClr val="525415"/>
                  </a:solidFill>
                  <a:latin typeface="Constantia" panose="02030602050306030303" pitchFamily="18" charset="0"/>
                </a:rPr>
                <a:t>thống</a:t>
              </a:r>
              <a:r>
                <a:rPr lang="en-US" sz="3600" dirty="0">
                  <a:ln w="3175">
                    <a:solidFill>
                      <a:srgbClr val="525414"/>
                    </a:solidFill>
                  </a:ln>
                  <a:solidFill>
                    <a:srgbClr val="525415"/>
                  </a:solidFill>
                  <a:latin typeface="Constantia" panose="02030602050306030303" pitchFamily="18" charset="0"/>
                </a:rPr>
                <a:t> </a:t>
              </a:r>
              <a:r>
                <a:rPr lang="en-US" sz="3600" dirty="0" err="1">
                  <a:ln w="3175">
                    <a:solidFill>
                      <a:srgbClr val="525414"/>
                    </a:solidFill>
                  </a:ln>
                  <a:solidFill>
                    <a:srgbClr val="525415"/>
                  </a:solidFill>
                  <a:latin typeface="Constantia" panose="02030602050306030303" pitchFamily="18" charset="0"/>
                </a:rPr>
                <a:t>của</a:t>
              </a:r>
              <a:r>
                <a:rPr lang="en-US" sz="3600" dirty="0">
                  <a:ln w="3175">
                    <a:solidFill>
                      <a:srgbClr val="525414"/>
                    </a:solidFill>
                  </a:ln>
                  <a:solidFill>
                    <a:srgbClr val="525415"/>
                  </a:solidFill>
                  <a:latin typeface="Constantia" panose="02030602050306030303" pitchFamily="18" charset="0"/>
                </a:rPr>
                <a:t> </a:t>
              </a:r>
              <a:r>
                <a:rPr lang="en-US" sz="3600" dirty="0" err="1">
                  <a:ln w="3175">
                    <a:solidFill>
                      <a:srgbClr val="525414"/>
                    </a:solidFill>
                  </a:ln>
                  <a:solidFill>
                    <a:srgbClr val="525415"/>
                  </a:solidFill>
                  <a:latin typeface="Constantia" panose="02030602050306030303" pitchFamily="18" charset="0"/>
                </a:rPr>
                <a:t>người</a:t>
              </a:r>
              <a:r>
                <a:rPr lang="en-US" sz="3600" dirty="0">
                  <a:ln w="3175">
                    <a:solidFill>
                      <a:srgbClr val="525414"/>
                    </a:solidFill>
                  </a:ln>
                  <a:solidFill>
                    <a:srgbClr val="525415"/>
                  </a:solidFill>
                  <a:latin typeface="Constantia" panose="02030602050306030303" pitchFamily="18" charset="0"/>
                </a:rPr>
                <a:t> </a:t>
              </a:r>
              <a:r>
                <a:rPr lang="en-US" sz="3600" dirty="0" err="1">
                  <a:ln w="3175">
                    <a:solidFill>
                      <a:srgbClr val="525414"/>
                    </a:solidFill>
                  </a:ln>
                  <a:solidFill>
                    <a:srgbClr val="525415"/>
                  </a:solidFill>
                  <a:latin typeface="Constantia" panose="02030602050306030303" pitchFamily="18" charset="0"/>
                </a:rPr>
                <a:t>Tây</a:t>
              </a:r>
              <a:r>
                <a:rPr lang="en-US" sz="3600" dirty="0">
                  <a:ln w="3175">
                    <a:solidFill>
                      <a:srgbClr val="525414"/>
                    </a:solidFill>
                  </a:ln>
                  <a:solidFill>
                    <a:srgbClr val="525415"/>
                  </a:solidFill>
                  <a:latin typeface="Constantia" panose="02030602050306030303" pitchFamily="18" charset="0"/>
                </a:rPr>
                <a:t> </a:t>
              </a:r>
              <a:r>
                <a:rPr lang="en-US" sz="3600" dirty="0" err="1">
                  <a:ln w="3175">
                    <a:solidFill>
                      <a:srgbClr val="525414"/>
                    </a:solidFill>
                  </a:ln>
                  <a:solidFill>
                    <a:srgbClr val="525415"/>
                  </a:solidFill>
                  <a:latin typeface="Constantia" panose="02030602050306030303" pitchFamily="18" charset="0"/>
                </a:rPr>
                <a:t>Nguyên</a:t>
              </a:r>
              <a:endParaRPr kumimoji="0" lang="vi-VN" sz="3600" b="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endParaRPr>
            </a:p>
          </p:txBody>
        </p:sp>
      </p:grpSp>
      <p:pic>
        <p:nvPicPr>
          <p:cNvPr id="2" name="Picture 1">
            <a:extLst>
              <a:ext uri="{FF2B5EF4-FFF2-40B4-BE49-F238E27FC236}">
                <a16:creationId xmlns:a16="http://schemas.microsoft.com/office/drawing/2014/main" id="{8EC5734B-1115-88F9-C488-B2D1270BA1BC}"/>
              </a:ext>
            </a:extLst>
          </p:cNvPr>
          <p:cNvPicPr>
            <a:picLocks noChangeAspect="1"/>
          </p:cNvPicPr>
          <p:nvPr/>
        </p:nvPicPr>
        <p:blipFill>
          <a:blip r:embed="rId4"/>
          <a:stretch>
            <a:fillRect/>
          </a:stretch>
        </p:blipFill>
        <p:spPr>
          <a:xfrm>
            <a:off x="0" y="399108"/>
            <a:ext cx="4627265" cy="1926503"/>
          </a:xfrm>
          <a:prstGeom prst="rect">
            <a:avLst/>
          </a:prstGeom>
        </p:spPr>
      </p:pic>
    </p:spTree>
    <p:extLst>
      <p:ext uri="{BB962C8B-B14F-4D97-AF65-F5344CB8AC3E}">
        <p14:creationId xmlns:p14="http://schemas.microsoft.com/office/powerpoint/2010/main" val="2583642295"/>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CE24D9-210C-4BB3-8CEB-3FA0F24998AF}"/>
              </a:ext>
            </a:extLst>
          </p:cNvPr>
          <p:cNvPicPr>
            <a:picLocks noChangeAspect="1"/>
          </p:cNvPicPr>
          <p:nvPr/>
        </p:nvPicPr>
        <p:blipFill rotWithShape="1">
          <a:blip r:embed="rId2">
            <a:extLst>
              <a:ext uri="{28A0092B-C50C-407E-A947-70E740481C1C}">
                <a14:useLocalDpi xmlns:a14="http://schemas.microsoft.com/office/drawing/2010/main" val="0"/>
              </a:ext>
            </a:extLst>
          </a:blip>
          <a:srcRect l="4" t="-184" r="-220" b="59846"/>
          <a:stretch/>
        </p:blipFill>
        <p:spPr>
          <a:xfrm>
            <a:off x="0" y="4981389"/>
            <a:ext cx="12218284" cy="1853468"/>
          </a:xfrm>
          <a:prstGeom prst="rect">
            <a:avLst/>
          </a:prstGeom>
        </p:spPr>
      </p:pic>
      <p:grpSp>
        <p:nvGrpSpPr>
          <p:cNvPr id="7" name="Group 6">
            <a:extLst>
              <a:ext uri="{FF2B5EF4-FFF2-40B4-BE49-F238E27FC236}">
                <a16:creationId xmlns:a16="http://schemas.microsoft.com/office/drawing/2014/main" id="{921C98D3-82E4-44BD-AE86-3D06559D3680}"/>
              </a:ext>
            </a:extLst>
          </p:cNvPr>
          <p:cNvGrpSpPr/>
          <p:nvPr/>
        </p:nvGrpSpPr>
        <p:grpSpPr>
          <a:xfrm>
            <a:off x="181053" y="1296331"/>
            <a:ext cx="4606600" cy="3896559"/>
            <a:chOff x="4288152" y="352073"/>
            <a:chExt cx="7277885" cy="2853721"/>
          </a:xfrm>
        </p:grpSpPr>
        <p:sp>
          <p:nvSpPr>
            <p:cNvPr id="8" name="任意多边形: 形状 24">
              <a:extLst>
                <a:ext uri="{FF2B5EF4-FFF2-40B4-BE49-F238E27FC236}">
                  <a16:creationId xmlns:a16="http://schemas.microsoft.com/office/drawing/2014/main" id="{71A50730-EF6F-4EC9-BC52-B2217DDA4BFB}"/>
                </a:ext>
              </a:extLst>
            </p:cNvPr>
            <p:cNvSpPr/>
            <p:nvPr/>
          </p:nvSpPr>
          <p:spPr>
            <a:xfrm flipH="1">
              <a:off x="4288152" y="352073"/>
              <a:ext cx="7277883" cy="2853721"/>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 fmla="*/ 38100 w 3217073"/>
                <a:gd name="connsiteY0" fmla="*/ 1399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0" fmla="*/ 152400 w 3217073"/>
                <a:gd name="connsiteY0" fmla="*/ 2133802 h 2200916"/>
                <a:gd name="connsiteX1" fmla="*/ 25400 w 3217073"/>
                <a:gd name="connsiteY1" fmla="*/ 2057602 h 2200916"/>
                <a:gd name="connsiteX2" fmla="*/ 63500 w 3217073"/>
                <a:gd name="connsiteY2" fmla="*/ 1536902 h 2200916"/>
                <a:gd name="connsiteX3" fmla="*/ 0 w 3217073"/>
                <a:gd name="connsiteY3" fmla="*/ 1054302 h 2200916"/>
                <a:gd name="connsiteX4" fmla="*/ 63500 w 3217073"/>
                <a:gd name="connsiteY4" fmla="*/ 609802 h 2200916"/>
                <a:gd name="connsiteX5" fmla="*/ 38100 w 3217073"/>
                <a:gd name="connsiteY5" fmla="*/ 139902 h 2200916"/>
                <a:gd name="connsiteX6" fmla="*/ 495300 w 3217073"/>
                <a:gd name="connsiteY6" fmla="*/ 51002 h 2200916"/>
                <a:gd name="connsiteX7" fmla="*/ 1168400 w 3217073"/>
                <a:gd name="connsiteY7" fmla="*/ 89102 h 2200916"/>
                <a:gd name="connsiteX8" fmla="*/ 1955800 w 3217073"/>
                <a:gd name="connsiteY8" fmla="*/ 202 h 2200916"/>
                <a:gd name="connsiteX9" fmla="*/ 2844800 w 3217073"/>
                <a:gd name="connsiteY9" fmla="*/ 63702 h 2200916"/>
                <a:gd name="connsiteX10" fmla="*/ 3136900 w 3217073"/>
                <a:gd name="connsiteY10" fmla="*/ 25602 h 2200916"/>
                <a:gd name="connsiteX11" fmla="*/ 3136900 w 3217073"/>
                <a:gd name="connsiteY11" fmla="*/ 292302 h 2200916"/>
                <a:gd name="connsiteX12" fmla="*/ 3162300 w 3217073"/>
                <a:gd name="connsiteY12" fmla="*/ 901902 h 2200916"/>
                <a:gd name="connsiteX13" fmla="*/ 3098800 w 3217073"/>
                <a:gd name="connsiteY13" fmla="*/ 1562302 h 2200916"/>
                <a:gd name="connsiteX14" fmla="*/ 3200400 w 3217073"/>
                <a:gd name="connsiteY14" fmla="*/ 2032202 h 2200916"/>
                <a:gd name="connsiteX15" fmla="*/ 3162300 w 3217073"/>
                <a:gd name="connsiteY15" fmla="*/ 2159202 h 2200916"/>
                <a:gd name="connsiteX16" fmla="*/ 2692400 w 3217073"/>
                <a:gd name="connsiteY16" fmla="*/ 2133802 h 2200916"/>
                <a:gd name="connsiteX17" fmla="*/ 1981200 w 3217073"/>
                <a:gd name="connsiteY17" fmla="*/ 2197302 h 2200916"/>
                <a:gd name="connsiteX18" fmla="*/ 1333500 w 3217073"/>
                <a:gd name="connsiteY18" fmla="*/ 2121102 h 2200916"/>
                <a:gd name="connsiteX19" fmla="*/ 762000 w 3217073"/>
                <a:gd name="connsiteY19" fmla="*/ 2184602 h 2200916"/>
                <a:gd name="connsiteX20" fmla="*/ 212619 w 3217073"/>
                <a:gd name="connsiteY20" fmla="*/ 2200916 h 2200916"/>
                <a:gd name="connsiteX0" fmla="*/ 25400 w 3217073"/>
                <a:gd name="connsiteY0" fmla="*/ 2057602 h 2200916"/>
                <a:gd name="connsiteX1" fmla="*/ 63500 w 3217073"/>
                <a:gd name="connsiteY1" fmla="*/ 1536902 h 2200916"/>
                <a:gd name="connsiteX2" fmla="*/ 0 w 3217073"/>
                <a:gd name="connsiteY2" fmla="*/ 1054302 h 2200916"/>
                <a:gd name="connsiteX3" fmla="*/ 63500 w 3217073"/>
                <a:gd name="connsiteY3" fmla="*/ 609802 h 2200916"/>
                <a:gd name="connsiteX4" fmla="*/ 38100 w 3217073"/>
                <a:gd name="connsiteY4" fmla="*/ 139902 h 2200916"/>
                <a:gd name="connsiteX5" fmla="*/ 495300 w 3217073"/>
                <a:gd name="connsiteY5" fmla="*/ 51002 h 2200916"/>
                <a:gd name="connsiteX6" fmla="*/ 1168400 w 3217073"/>
                <a:gd name="connsiteY6" fmla="*/ 89102 h 2200916"/>
                <a:gd name="connsiteX7" fmla="*/ 1955800 w 3217073"/>
                <a:gd name="connsiteY7" fmla="*/ 202 h 2200916"/>
                <a:gd name="connsiteX8" fmla="*/ 2844800 w 3217073"/>
                <a:gd name="connsiteY8" fmla="*/ 63702 h 2200916"/>
                <a:gd name="connsiteX9" fmla="*/ 3136900 w 3217073"/>
                <a:gd name="connsiteY9" fmla="*/ 25602 h 2200916"/>
                <a:gd name="connsiteX10" fmla="*/ 3136900 w 3217073"/>
                <a:gd name="connsiteY10" fmla="*/ 292302 h 2200916"/>
                <a:gd name="connsiteX11" fmla="*/ 3162300 w 3217073"/>
                <a:gd name="connsiteY11" fmla="*/ 901902 h 2200916"/>
                <a:gd name="connsiteX12" fmla="*/ 3098800 w 3217073"/>
                <a:gd name="connsiteY12" fmla="*/ 1562302 h 2200916"/>
                <a:gd name="connsiteX13" fmla="*/ 3200400 w 3217073"/>
                <a:gd name="connsiteY13" fmla="*/ 2032202 h 2200916"/>
                <a:gd name="connsiteX14" fmla="*/ 3162300 w 3217073"/>
                <a:gd name="connsiteY14" fmla="*/ 2159202 h 2200916"/>
                <a:gd name="connsiteX15" fmla="*/ 2692400 w 3217073"/>
                <a:gd name="connsiteY15" fmla="*/ 2133802 h 2200916"/>
                <a:gd name="connsiteX16" fmla="*/ 1981200 w 3217073"/>
                <a:gd name="connsiteY16" fmla="*/ 2197302 h 2200916"/>
                <a:gd name="connsiteX17" fmla="*/ 1333500 w 3217073"/>
                <a:gd name="connsiteY17" fmla="*/ 2121102 h 2200916"/>
                <a:gd name="connsiteX18" fmla="*/ 762000 w 3217073"/>
                <a:gd name="connsiteY18" fmla="*/ 2184602 h 2200916"/>
                <a:gd name="connsiteX19" fmla="*/ 212619 w 3217073"/>
                <a:gd name="connsiteY19" fmla="*/ 2200916 h 2200916"/>
                <a:gd name="connsiteX0" fmla="*/ 25400 w 3217073"/>
                <a:gd name="connsiteY0" fmla="*/ 2057972 h 2201286"/>
                <a:gd name="connsiteX1" fmla="*/ 63500 w 3217073"/>
                <a:gd name="connsiteY1" fmla="*/ 1537272 h 2201286"/>
                <a:gd name="connsiteX2" fmla="*/ 0 w 3217073"/>
                <a:gd name="connsiteY2" fmla="*/ 1054672 h 2201286"/>
                <a:gd name="connsiteX3" fmla="*/ 63500 w 3217073"/>
                <a:gd name="connsiteY3" fmla="*/ 610172 h 2201286"/>
                <a:gd name="connsiteX4" fmla="*/ 38100 w 3217073"/>
                <a:gd name="connsiteY4" fmla="*/ 140272 h 2201286"/>
                <a:gd name="connsiteX5" fmla="*/ 495300 w 3217073"/>
                <a:gd name="connsiteY5" fmla="*/ 51372 h 2201286"/>
                <a:gd name="connsiteX6" fmla="*/ 1168400 w 3217073"/>
                <a:gd name="connsiteY6" fmla="*/ 89472 h 2201286"/>
                <a:gd name="connsiteX7" fmla="*/ 1955800 w 3217073"/>
                <a:gd name="connsiteY7" fmla="*/ 572 h 2201286"/>
                <a:gd name="connsiteX8" fmla="*/ 2844800 w 3217073"/>
                <a:gd name="connsiteY8" fmla="*/ 64072 h 2201286"/>
                <a:gd name="connsiteX9" fmla="*/ 3136900 w 3217073"/>
                <a:gd name="connsiteY9" fmla="*/ 292672 h 2201286"/>
                <a:gd name="connsiteX10" fmla="*/ 3162300 w 3217073"/>
                <a:gd name="connsiteY10" fmla="*/ 902272 h 2201286"/>
                <a:gd name="connsiteX11" fmla="*/ 3098800 w 3217073"/>
                <a:gd name="connsiteY11" fmla="*/ 1562672 h 2201286"/>
                <a:gd name="connsiteX12" fmla="*/ 3200400 w 3217073"/>
                <a:gd name="connsiteY12" fmla="*/ 2032572 h 2201286"/>
                <a:gd name="connsiteX13" fmla="*/ 3162300 w 3217073"/>
                <a:gd name="connsiteY13" fmla="*/ 2159572 h 2201286"/>
                <a:gd name="connsiteX14" fmla="*/ 2692400 w 3217073"/>
                <a:gd name="connsiteY14" fmla="*/ 2134172 h 2201286"/>
                <a:gd name="connsiteX15" fmla="*/ 1981200 w 3217073"/>
                <a:gd name="connsiteY15" fmla="*/ 2197672 h 2201286"/>
                <a:gd name="connsiteX16" fmla="*/ 1333500 w 3217073"/>
                <a:gd name="connsiteY16" fmla="*/ 2121472 h 2201286"/>
                <a:gd name="connsiteX17" fmla="*/ 762000 w 3217073"/>
                <a:gd name="connsiteY17" fmla="*/ 2184972 h 2201286"/>
                <a:gd name="connsiteX18" fmla="*/ 212619 w 3217073"/>
                <a:gd name="connsiteY18" fmla="*/ 2201286 h 2201286"/>
                <a:gd name="connsiteX0" fmla="*/ 25400 w 3181715"/>
                <a:gd name="connsiteY0" fmla="*/ 2057972 h 2201286"/>
                <a:gd name="connsiteX1" fmla="*/ 63500 w 3181715"/>
                <a:gd name="connsiteY1" fmla="*/ 1537272 h 2201286"/>
                <a:gd name="connsiteX2" fmla="*/ 0 w 3181715"/>
                <a:gd name="connsiteY2" fmla="*/ 1054672 h 2201286"/>
                <a:gd name="connsiteX3" fmla="*/ 63500 w 3181715"/>
                <a:gd name="connsiteY3" fmla="*/ 610172 h 2201286"/>
                <a:gd name="connsiteX4" fmla="*/ 38100 w 3181715"/>
                <a:gd name="connsiteY4" fmla="*/ 140272 h 2201286"/>
                <a:gd name="connsiteX5" fmla="*/ 495300 w 3181715"/>
                <a:gd name="connsiteY5" fmla="*/ 51372 h 2201286"/>
                <a:gd name="connsiteX6" fmla="*/ 1168400 w 3181715"/>
                <a:gd name="connsiteY6" fmla="*/ 89472 h 2201286"/>
                <a:gd name="connsiteX7" fmla="*/ 1955800 w 3181715"/>
                <a:gd name="connsiteY7" fmla="*/ 572 h 2201286"/>
                <a:gd name="connsiteX8" fmla="*/ 2844800 w 3181715"/>
                <a:gd name="connsiteY8" fmla="*/ 64072 h 2201286"/>
                <a:gd name="connsiteX9" fmla="*/ 3136900 w 3181715"/>
                <a:gd name="connsiteY9" fmla="*/ 292672 h 2201286"/>
                <a:gd name="connsiteX10" fmla="*/ 3162300 w 3181715"/>
                <a:gd name="connsiteY10" fmla="*/ 902272 h 2201286"/>
                <a:gd name="connsiteX11" fmla="*/ 3098800 w 3181715"/>
                <a:gd name="connsiteY11" fmla="*/ 1562672 h 2201286"/>
                <a:gd name="connsiteX12" fmla="*/ 3162300 w 3181715"/>
                <a:gd name="connsiteY12" fmla="*/ 2159572 h 2201286"/>
                <a:gd name="connsiteX13" fmla="*/ 2692400 w 3181715"/>
                <a:gd name="connsiteY13" fmla="*/ 2134172 h 2201286"/>
                <a:gd name="connsiteX14" fmla="*/ 1981200 w 3181715"/>
                <a:gd name="connsiteY14" fmla="*/ 2197672 h 2201286"/>
                <a:gd name="connsiteX15" fmla="*/ 1333500 w 3181715"/>
                <a:gd name="connsiteY15" fmla="*/ 2121472 h 2201286"/>
                <a:gd name="connsiteX16" fmla="*/ 762000 w 3181715"/>
                <a:gd name="connsiteY16" fmla="*/ 2184972 h 2201286"/>
                <a:gd name="connsiteX17" fmla="*/ 212619 w 3181715"/>
                <a:gd name="connsiteY17" fmla="*/ 2201286 h 2201286"/>
                <a:gd name="connsiteX0" fmla="*/ 25400 w 3171853"/>
                <a:gd name="connsiteY0" fmla="*/ 2057972 h 2201286"/>
                <a:gd name="connsiteX1" fmla="*/ 63500 w 3171853"/>
                <a:gd name="connsiteY1" fmla="*/ 1537272 h 2201286"/>
                <a:gd name="connsiteX2" fmla="*/ 0 w 3171853"/>
                <a:gd name="connsiteY2" fmla="*/ 1054672 h 2201286"/>
                <a:gd name="connsiteX3" fmla="*/ 63500 w 3171853"/>
                <a:gd name="connsiteY3" fmla="*/ 610172 h 2201286"/>
                <a:gd name="connsiteX4" fmla="*/ 38100 w 3171853"/>
                <a:gd name="connsiteY4" fmla="*/ 140272 h 2201286"/>
                <a:gd name="connsiteX5" fmla="*/ 495300 w 3171853"/>
                <a:gd name="connsiteY5" fmla="*/ 51372 h 2201286"/>
                <a:gd name="connsiteX6" fmla="*/ 1168400 w 3171853"/>
                <a:gd name="connsiteY6" fmla="*/ 89472 h 2201286"/>
                <a:gd name="connsiteX7" fmla="*/ 1955800 w 3171853"/>
                <a:gd name="connsiteY7" fmla="*/ 572 h 2201286"/>
                <a:gd name="connsiteX8" fmla="*/ 2844800 w 3171853"/>
                <a:gd name="connsiteY8" fmla="*/ 64072 h 2201286"/>
                <a:gd name="connsiteX9" fmla="*/ 3136900 w 3171853"/>
                <a:gd name="connsiteY9" fmla="*/ 292672 h 2201286"/>
                <a:gd name="connsiteX10" fmla="*/ 3162300 w 3171853"/>
                <a:gd name="connsiteY10" fmla="*/ 902272 h 2201286"/>
                <a:gd name="connsiteX11" fmla="*/ 3098800 w 3171853"/>
                <a:gd name="connsiteY11" fmla="*/ 1562672 h 2201286"/>
                <a:gd name="connsiteX12" fmla="*/ 3061935 w 3171853"/>
                <a:gd name="connsiteY12" fmla="*/ 2094322 h 2201286"/>
                <a:gd name="connsiteX13" fmla="*/ 2692400 w 3171853"/>
                <a:gd name="connsiteY13" fmla="*/ 2134172 h 2201286"/>
                <a:gd name="connsiteX14" fmla="*/ 1981200 w 3171853"/>
                <a:gd name="connsiteY14" fmla="*/ 2197672 h 2201286"/>
                <a:gd name="connsiteX15" fmla="*/ 1333500 w 3171853"/>
                <a:gd name="connsiteY15" fmla="*/ 2121472 h 2201286"/>
                <a:gd name="connsiteX16" fmla="*/ 762000 w 3171853"/>
                <a:gd name="connsiteY16" fmla="*/ 2184972 h 2201286"/>
                <a:gd name="connsiteX17" fmla="*/ 212619 w 3171853"/>
                <a:gd name="connsiteY17" fmla="*/ 2201286 h 2201286"/>
                <a:gd name="connsiteX0" fmla="*/ 25400 w 3171853"/>
                <a:gd name="connsiteY0" fmla="*/ 2057972 h 2201286"/>
                <a:gd name="connsiteX1" fmla="*/ 63500 w 3171853"/>
                <a:gd name="connsiteY1" fmla="*/ 1537272 h 2201286"/>
                <a:gd name="connsiteX2" fmla="*/ 0 w 3171853"/>
                <a:gd name="connsiteY2" fmla="*/ 1054672 h 2201286"/>
                <a:gd name="connsiteX3" fmla="*/ 63500 w 3171853"/>
                <a:gd name="connsiteY3" fmla="*/ 610172 h 2201286"/>
                <a:gd name="connsiteX4" fmla="*/ 46463 w 3171853"/>
                <a:gd name="connsiteY4" fmla="*/ 168236 h 2201286"/>
                <a:gd name="connsiteX5" fmla="*/ 495300 w 3171853"/>
                <a:gd name="connsiteY5" fmla="*/ 51372 h 2201286"/>
                <a:gd name="connsiteX6" fmla="*/ 1168400 w 3171853"/>
                <a:gd name="connsiteY6" fmla="*/ 89472 h 2201286"/>
                <a:gd name="connsiteX7" fmla="*/ 1955800 w 3171853"/>
                <a:gd name="connsiteY7" fmla="*/ 572 h 2201286"/>
                <a:gd name="connsiteX8" fmla="*/ 2844800 w 3171853"/>
                <a:gd name="connsiteY8" fmla="*/ 64072 h 2201286"/>
                <a:gd name="connsiteX9" fmla="*/ 3136900 w 3171853"/>
                <a:gd name="connsiteY9" fmla="*/ 292672 h 2201286"/>
                <a:gd name="connsiteX10" fmla="*/ 3162300 w 3171853"/>
                <a:gd name="connsiteY10" fmla="*/ 902272 h 2201286"/>
                <a:gd name="connsiteX11" fmla="*/ 3098800 w 3171853"/>
                <a:gd name="connsiteY11" fmla="*/ 1562672 h 2201286"/>
                <a:gd name="connsiteX12" fmla="*/ 3061935 w 3171853"/>
                <a:gd name="connsiteY12" fmla="*/ 2094322 h 2201286"/>
                <a:gd name="connsiteX13" fmla="*/ 2692400 w 3171853"/>
                <a:gd name="connsiteY13" fmla="*/ 2134172 h 2201286"/>
                <a:gd name="connsiteX14" fmla="*/ 1981200 w 3171853"/>
                <a:gd name="connsiteY14" fmla="*/ 2197672 h 2201286"/>
                <a:gd name="connsiteX15" fmla="*/ 1333500 w 3171853"/>
                <a:gd name="connsiteY15" fmla="*/ 2121472 h 2201286"/>
                <a:gd name="connsiteX16" fmla="*/ 762000 w 3171853"/>
                <a:gd name="connsiteY16" fmla="*/ 2184972 h 2201286"/>
                <a:gd name="connsiteX17" fmla="*/ 212619 w 3171853"/>
                <a:gd name="connsiteY17" fmla="*/ 2201286 h 2201286"/>
                <a:gd name="connsiteX0" fmla="*/ 25400 w 3171853"/>
                <a:gd name="connsiteY0" fmla="*/ 2057972 h 2197739"/>
                <a:gd name="connsiteX1" fmla="*/ 63500 w 3171853"/>
                <a:gd name="connsiteY1" fmla="*/ 1537272 h 2197739"/>
                <a:gd name="connsiteX2" fmla="*/ 0 w 3171853"/>
                <a:gd name="connsiteY2" fmla="*/ 1054672 h 2197739"/>
                <a:gd name="connsiteX3" fmla="*/ 63500 w 3171853"/>
                <a:gd name="connsiteY3" fmla="*/ 610172 h 2197739"/>
                <a:gd name="connsiteX4" fmla="*/ 46463 w 3171853"/>
                <a:gd name="connsiteY4" fmla="*/ 168236 h 2197739"/>
                <a:gd name="connsiteX5" fmla="*/ 495300 w 3171853"/>
                <a:gd name="connsiteY5" fmla="*/ 51372 h 2197739"/>
                <a:gd name="connsiteX6" fmla="*/ 1168400 w 3171853"/>
                <a:gd name="connsiteY6" fmla="*/ 89472 h 2197739"/>
                <a:gd name="connsiteX7" fmla="*/ 1955800 w 3171853"/>
                <a:gd name="connsiteY7" fmla="*/ 572 h 2197739"/>
                <a:gd name="connsiteX8" fmla="*/ 2844800 w 3171853"/>
                <a:gd name="connsiteY8" fmla="*/ 64072 h 2197739"/>
                <a:gd name="connsiteX9" fmla="*/ 3136900 w 3171853"/>
                <a:gd name="connsiteY9" fmla="*/ 292672 h 2197739"/>
                <a:gd name="connsiteX10" fmla="*/ 3162300 w 3171853"/>
                <a:gd name="connsiteY10" fmla="*/ 902272 h 2197739"/>
                <a:gd name="connsiteX11" fmla="*/ 3098800 w 3171853"/>
                <a:gd name="connsiteY11" fmla="*/ 1562672 h 2197739"/>
                <a:gd name="connsiteX12" fmla="*/ 3061935 w 3171853"/>
                <a:gd name="connsiteY12" fmla="*/ 2094322 h 2197739"/>
                <a:gd name="connsiteX13" fmla="*/ 2692400 w 3171853"/>
                <a:gd name="connsiteY13" fmla="*/ 2134172 h 2197739"/>
                <a:gd name="connsiteX14" fmla="*/ 1981200 w 3171853"/>
                <a:gd name="connsiteY14" fmla="*/ 2197672 h 2197739"/>
                <a:gd name="connsiteX15" fmla="*/ 1333500 w 3171853"/>
                <a:gd name="connsiteY15" fmla="*/ 2121472 h 2197739"/>
                <a:gd name="connsiteX16" fmla="*/ 762000 w 3171853"/>
                <a:gd name="connsiteY16" fmla="*/ 2184972 h 2197739"/>
                <a:gd name="connsiteX17" fmla="*/ 179164 w 3171853"/>
                <a:gd name="connsiteY17" fmla="*/ 2126715 h 219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noFill/>
            <a:ln w="38100">
              <a:solidFill>
                <a:srgbClr val="5B5D2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9" name="TextBox 8">
              <a:extLst>
                <a:ext uri="{FF2B5EF4-FFF2-40B4-BE49-F238E27FC236}">
                  <a16:creationId xmlns:a16="http://schemas.microsoft.com/office/drawing/2014/main" id="{641EED9F-577D-4C9F-835C-D05777FBADFD}"/>
                </a:ext>
              </a:extLst>
            </p:cNvPr>
            <p:cNvSpPr txBox="1"/>
            <p:nvPr/>
          </p:nvSpPr>
          <p:spPr>
            <a:xfrm>
              <a:off x="4580146" y="551051"/>
              <a:ext cx="6985891" cy="25020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Tây</a:t>
              </a:r>
              <a:r>
                <a:rPr kumimoji="0" lang="en-US" sz="3600" b="1"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1"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Nguyên</a:t>
              </a:r>
              <a:r>
                <a:rPr kumimoji="0" lang="en-US" sz="3600" b="1"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vùng</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cao</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nguyên</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thuộc</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miền</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Trung</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gồm</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các</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tỉnh</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Kon Tum, Gia Lai,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Đắk</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Lắk</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Đắk</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Nông</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Lâm</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Đồng</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a:t>
              </a:r>
            </a:p>
          </p:txBody>
        </p:sp>
      </p:grpSp>
      <p:pic>
        <p:nvPicPr>
          <p:cNvPr id="5" name="Picture 4">
            <a:extLst>
              <a:ext uri="{FF2B5EF4-FFF2-40B4-BE49-F238E27FC236}">
                <a16:creationId xmlns:a16="http://schemas.microsoft.com/office/drawing/2014/main" id="{CF6165CB-023B-4A3E-A2BF-5E01F2923A59}"/>
              </a:ext>
            </a:extLst>
          </p:cNvPr>
          <p:cNvPicPr>
            <a:picLocks noChangeAspect="1"/>
          </p:cNvPicPr>
          <p:nvPr/>
        </p:nvPicPr>
        <p:blipFill>
          <a:blip r:embed="rId3">
            <a:extLst>
              <a:ext uri="{28A0092B-C50C-407E-A947-70E740481C1C}">
                <a14:useLocalDpi xmlns:a14="http://schemas.microsoft.com/office/drawing/2010/main" val="0"/>
              </a:ext>
            </a:extLst>
          </a:blip>
          <a:srcRect t="1988" b="1988"/>
          <a:stretch/>
        </p:blipFill>
        <p:spPr>
          <a:xfrm>
            <a:off x="5195781" y="852157"/>
            <a:ext cx="6815166" cy="4361706"/>
          </a:xfrm>
          <a:prstGeom prst="round2DiagRect">
            <a:avLst>
              <a:gd name="adj1" fmla="val 16667"/>
              <a:gd name="adj2" fmla="val 10660"/>
            </a:avLst>
          </a:prstGeom>
          <a:ln w="88900" cap="sq">
            <a:solidFill>
              <a:srgbClr val="FFFFFF"/>
            </a:solidFill>
            <a:miter lim="800000"/>
          </a:ln>
          <a:effectLst>
            <a:outerShdw blurRad="254000" algn="tl" rotWithShape="0">
              <a:srgbClr val="000000">
                <a:alpha val="43000"/>
              </a:srgbClr>
            </a:outerShdw>
          </a:effectLst>
        </p:spPr>
      </p:pic>
      <p:pic>
        <p:nvPicPr>
          <p:cNvPr id="2" name="Picture 1">
            <a:extLst>
              <a:ext uri="{FF2B5EF4-FFF2-40B4-BE49-F238E27FC236}">
                <a16:creationId xmlns:a16="http://schemas.microsoft.com/office/drawing/2014/main" id="{E5EBF9E7-D89A-1522-8E22-EF8E3ADB003D}"/>
              </a:ext>
            </a:extLst>
          </p:cNvPr>
          <p:cNvPicPr>
            <a:picLocks noChangeAspect="1"/>
          </p:cNvPicPr>
          <p:nvPr/>
        </p:nvPicPr>
        <p:blipFill>
          <a:blip r:embed="rId4"/>
          <a:stretch>
            <a:fillRect/>
          </a:stretch>
        </p:blipFill>
        <p:spPr>
          <a:xfrm>
            <a:off x="158536" y="-261393"/>
            <a:ext cx="4627265" cy="1926503"/>
          </a:xfrm>
          <a:prstGeom prst="rect">
            <a:avLst/>
          </a:prstGeom>
        </p:spPr>
      </p:pic>
    </p:spTree>
    <p:extLst>
      <p:ext uri="{BB962C8B-B14F-4D97-AF65-F5344CB8AC3E}">
        <p14:creationId xmlns:p14="http://schemas.microsoft.com/office/powerpoint/2010/main" val="502422845"/>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80">
                                          <p:stCondLst>
                                            <p:cond delay="0"/>
                                          </p:stCondLst>
                                        </p:cTn>
                                        <p:tgtEl>
                                          <p:spTgt spid="5"/>
                                        </p:tgtEl>
                                      </p:cBhvr>
                                    </p:animEffect>
                                    <p:anim calcmode="lin" valueType="num">
                                      <p:cBhvr>
                                        <p:cTn id="2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0" dur="26">
                                          <p:stCondLst>
                                            <p:cond delay="650"/>
                                          </p:stCondLst>
                                        </p:cTn>
                                        <p:tgtEl>
                                          <p:spTgt spid="5"/>
                                        </p:tgtEl>
                                      </p:cBhvr>
                                      <p:to x="100000" y="60000"/>
                                    </p:animScale>
                                    <p:animScale>
                                      <p:cBhvr>
                                        <p:cTn id="31" dur="166" decel="50000">
                                          <p:stCondLst>
                                            <p:cond delay="676"/>
                                          </p:stCondLst>
                                        </p:cTn>
                                        <p:tgtEl>
                                          <p:spTgt spid="5"/>
                                        </p:tgtEl>
                                      </p:cBhvr>
                                      <p:to x="100000" y="100000"/>
                                    </p:animScale>
                                    <p:animScale>
                                      <p:cBhvr>
                                        <p:cTn id="32" dur="26">
                                          <p:stCondLst>
                                            <p:cond delay="1312"/>
                                          </p:stCondLst>
                                        </p:cTn>
                                        <p:tgtEl>
                                          <p:spTgt spid="5"/>
                                        </p:tgtEl>
                                      </p:cBhvr>
                                      <p:to x="100000" y="80000"/>
                                    </p:animScale>
                                    <p:animScale>
                                      <p:cBhvr>
                                        <p:cTn id="33" dur="166" decel="50000">
                                          <p:stCondLst>
                                            <p:cond delay="1338"/>
                                          </p:stCondLst>
                                        </p:cTn>
                                        <p:tgtEl>
                                          <p:spTgt spid="5"/>
                                        </p:tgtEl>
                                      </p:cBhvr>
                                      <p:to x="100000" y="100000"/>
                                    </p:animScale>
                                    <p:animScale>
                                      <p:cBhvr>
                                        <p:cTn id="34" dur="26">
                                          <p:stCondLst>
                                            <p:cond delay="1642"/>
                                          </p:stCondLst>
                                        </p:cTn>
                                        <p:tgtEl>
                                          <p:spTgt spid="5"/>
                                        </p:tgtEl>
                                      </p:cBhvr>
                                      <p:to x="100000" y="90000"/>
                                    </p:animScale>
                                    <p:animScale>
                                      <p:cBhvr>
                                        <p:cTn id="35" dur="166" decel="50000">
                                          <p:stCondLst>
                                            <p:cond delay="1668"/>
                                          </p:stCondLst>
                                        </p:cTn>
                                        <p:tgtEl>
                                          <p:spTgt spid="5"/>
                                        </p:tgtEl>
                                      </p:cBhvr>
                                      <p:to x="100000" y="100000"/>
                                    </p:animScale>
                                    <p:animScale>
                                      <p:cBhvr>
                                        <p:cTn id="36" dur="26">
                                          <p:stCondLst>
                                            <p:cond delay="1808"/>
                                          </p:stCondLst>
                                        </p:cTn>
                                        <p:tgtEl>
                                          <p:spTgt spid="5"/>
                                        </p:tgtEl>
                                      </p:cBhvr>
                                      <p:to x="100000" y="95000"/>
                                    </p:animScale>
                                    <p:animScale>
                                      <p:cBhvr>
                                        <p:cTn id="37"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CE24D9-210C-4BB3-8CEB-3FA0F24998AF}"/>
              </a:ext>
            </a:extLst>
          </p:cNvPr>
          <p:cNvPicPr>
            <a:picLocks noChangeAspect="1"/>
          </p:cNvPicPr>
          <p:nvPr/>
        </p:nvPicPr>
        <p:blipFill rotWithShape="1">
          <a:blip r:embed="rId2">
            <a:extLst>
              <a:ext uri="{28A0092B-C50C-407E-A947-70E740481C1C}">
                <a14:useLocalDpi xmlns:a14="http://schemas.microsoft.com/office/drawing/2010/main" val="0"/>
              </a:ext>
            </a:extLst>
          </a:blip>
          <a:srcRect l="4" t="-184" r="-220" b="59846"/>
          <a:stretch/>
        </p:blipFill>
        <p:spPr>
          <a:xfrm>
            <a:off x="0" y="4981389"/>
            <a:ext cx="12218284" cy="1853468"/>
          </a:xfrm>
          <a:prstGeom prst="rect">
            <a:avLst/>
          </a:prstGeom>
        </p:spPr>
      </p:pic>
      <p:grpSp>
        <p:nvGrpSpPr>
          <p:cNvPr id="7" name="Group 6">
            <a:extLst>
              <a:ext uri="{FF2B5EF4-FFF2-40B4-BE49-F238E27FC236}">
                <a16:creationId xmlns:a16="http://schemas.microsoft.com/office/drawing/2014/main" id="{921C98D3-82E4-44BD-AE86-3D06559D3680}"/>
              </a:ext>
            </a:extLst>
          </p:cNvPr>
          <p:cNvGrpSpPr/>
          <p:nvPr/>
        </p:nvGrpSpPr>
        <p:grpSpPr>
          <a:xfrm>
            <a:off x="165555" y="1424420"/>
            <a:ext cx="10805195" cy="2533640"/>
            <a:chOff x="4288154" y="352073"/>
            <a:chExt cx="7916598" cy="1855561"/>
          </a:xfrm>
        </p:grpSpPr>
        <p:sp>
          <p:nvSpPr>
            <p:cNvPr id="8" name="任意多边形: 形状 24">
              <a:extLst>
                <a:ext uri="{FF2B5EF4-FFF2-40B4-BE49-F238E27FC236}">
                  <a16:creationId xmlns:a16="http://schemas.microsoft.com/office/drawing/2014/main" id="{71A50730-EF6F-4EC9-BC52-B2217DDA4BFB}"/>
                </a:ext>
              </a:extLst>
            </p:cNvPr>
            <p:cNvSpPr/>
            <p:nvPr/>
          </p:nvSpPr>
          <p:spPr>
            <a:xfrm flipH="1">
              <a:off x="4288154" y="352073"/>
              <a:ext cx="7916598" cy="1855561"/>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 fmla="*/ 38100 w 3217073"/>
                <a:gd name="connsiteY0" fmla="*/ 1399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0" fmla="*/ 152400 w 3217073"/>
                <a:gd name="connsiteY0" fmla="*/ 2133802 h 2200916"/>
                <a:gd name="connsiteX1" fmla="*/ 25400 w 3217073"/>
                <a:gd name="connsiteY1" fmla="*/ 2057602 h 2200916"/>
                <a:gd name="connsiteX2" fmla="*/ 63500 w 3217073"/>
                <a:gd name="connsiteY2" fmla="*/ 1536902 h 2200916"/>
                <a:gd name="connsiteX3" fmla="*/ 0 w 3217073"/>
                <a:gd name="connsiteY3" fmla="*/ 1054302 h 2200916"/>
                <a:gd name="connsiteX4" fmla="*/ 63500 w 3217073"/>
                <a:gd name="connsiteY4" fmla="*/ 609802 h 2200916"/>
                <a:gd name="connsiteX5" fmla="*/ 38100 w 3217073"/>
                <a:gd name="connsiteY5" fmla="*/ 139902 h 2200916"/>
                <a:gd name="connsiteX6" fmla="*/ 495300 w 3217073"/>
                <a:gd name="connsiteY6" fmla="*/ 51002 h 2200916"/>
                <a:gd name="connsiteX7" fmla="*/ 1168400 w 3217073"/>
                <a:gd name="connsiteY7" fmla="*/ 89102 h 2200916"/>
                <a:gd name="connsiteX8" fmla="*/ 1955800 w 3217073"/>
                <a:gd name="connsiteY8" fmla="*/ 202 h 2200916"/>
                <a:gd name="connsiteX9" fmla="*/ 2844800 w 3217073"/>
                <a:gd name="connsiteY9" fmla="*/ 63702 h 2200916"/>
                <a:gd name="connsiteX10" fmla="*/ 3136900 w 3217073"/>
                <a:gd name="connsiteY10" fmla="*/ 25602 h 2200916"/>
                <a:gd name="connsiteX11" fmla="*/ 3136900 w 3217073"/>
                <a:gd name="connsiteY11" fmla="*/ 292302 h 2200916"/>
                <a:gd name="connsiteX12" fmla="*/ 3162300 w 3217073"/>
                <a:gd name="connsiteY12" fmla="*/ 901902 h 2200916"/>
                <a:gd name="connsiteX13" fmla="*/ 3098800 w 3217073"/>
                <a:gd name="connsiteY13" fmla="*/ 1562302 h 2200916"/>
                <a:gd name="connsiteX14" fmla="*/ 3200400 w 3217073"/>
                <a:gd name="connsiteY14" fmla="*/ 2032202 h 2200916"/>
                <a:gd name="connsiteX15" fmla="*/ 3162300 w 3217073"/>
                <a:gd name="connsiteY15" fmla="*/ 2159202 h 2200916"/>
                <a:gd name="connsiteX16" fmla="*/ 2692400 w 3217073"/>
                <a:gd name="connsiteY16" fmla="*/ 2133802 h 2200916"/>
                <a:gd name="connsiteX17" fmla="*/ 1981200 w 3217073"/>
                <a:gd name="connsiteY17" fmla="*/ 2197302 h 2200916"/>
                <a:gd name="connsiteX18" fmla="*/ 1333500 w 3217073"/>
                <a:gd name="connsiteY18" fmla="*/ 2121102 h 2200916"/>
                <a:gd name="connsiteX19" fmla="*/ 762000 w 3217073"/>
                <a:gd name="connsiteY19" fmla="*/ 2184602 h 2200916"/>
                <a:gd name="connsiteX20" fmla="*/ 212619 w 3217073"/>
                <a:gd name="connsiteY20" fmla="*/ 2200916 h 2200916"/>
                <a:gd name="connsiteX0" fmla="*/ 25400 w 3217073"/>
                <a:gd name="connsiteY0" fmla="*/ 2057602 h 2200916"/>
                <a:gd name="connsiteX1" fmla="*/ 63500 w 3217073"/>
                <a:gd name="connsiteY1" fmla="*/ 1536902 h 2200916"/>
                <a:gd name="connsiteX2" fmla="*/ 0 w 3217073"/>
                <a:gd name="connsiteY2" fmla="*/ 1054302 h 2200916"/>
                <a:gd name="connsiteX3" fmla="*/ 63500 w 3217073"/>
                <a:gd name="connsiteY3" fmla="*/ 609802 h 2200916"/>
                <a:gd name="connsiteX4" fmla="*/ 38100 w 3217073"/>
                <a:gd name="connsiteY4" fmla="*/ 139902 h 2200916"/>
                <a:gd name="connsiteX5" fmla="*/ 495300 w 3217073"/>
                <a:gd name="connsiteY5" fmla="*/ 51002 h 2200916"/>
                <a:gd name="connsiteX6" fmla="*/ 1168400 w 3217073"/>
                <a:gd name="connsiteY6" fmla="*/ 89102 h 2200916"/>
                <a:gd name="connsiteX7" fmla="*/ 1955800 w 3217073"/>
                <a:gd name="connsiteY7" fmla="*/ 202 h 2200916"/>
                <a:gd name="connsiteX8" fmla="*/ 2844800 w 3217073"/>
                <a:gd name="connsiteY8" fmla="*/ 63702 h 2200916"/>
                <a:gd name="connsiteX9" fmla="*/ 3136900 w 3217073"/>
                <a:gd name="connsiteY9" fmla="*/ 25602 h 2200916"/>
                <a:gd name="connsiteX10" fmla="*/ 3136900 w 3217073"/>
                <a:gd name="connsiteY10" fmla="*/ 292302 h 2200916"/>
                <a:gd name="connsiteX11" fmla="*/ 3162300 w 3217073"/>
                <a:gd name="connsiteY11" fmla="*/ 901902 h 2200916"/>
                <a:gd name="connsiteX12" fmla="*/ 3098800 w 3217073"/>
                <a:gd name="connsiteY12" fmla="*/ 1562302 h 2200916"/>
                <a:gd name="connsiteX13" fmla="*/ 3200400 w 3217073"/>
                <a:gd name="connsiteY13" fmla="*/ 2032202 h 2200916"/>
                <a:gd name="connsiteX14" fmla="*/ 3162300 w 3217073"/>
                <a:gd name="connsiteY14" fmla="*/ 2159202 h 2200916"/>
                <a:gd name="connsiteX15" fmla="*/ 2692400 w 3217073"/>
                <a:gd name="connsiteY15" fmla="*/ 2133802 h 2200916"/>
                <a:gd name="connsiteX16" fmla="*/ 1981200 w 3217073"/>
                <a:gd name="connsiteY16" fmla="*/ 2197302 h 2200916"/>
                <a:gd name="connsiteX17" fmla="*/ 1333500 w 3217073"/>
                <a:gd name="connsiteY17" fmla="*/ 2121102 h 2200916"/>
                <a:gd name="connsiteX18" fmla="*/ 762000 w 3217073"/>
                <a:gd name="connsiteY18" fmla="*/ 2184602 h 2200916"/>
                <a:gd name="connsiteX19" fmla="*/ 212619 w 3217073"/>
                <a:gd name="connsiteY19" fmla="*/ 2200916 h 2200916"/>
                <a:gd name="connsiteX0" fmla="*/ 25400 w 3217073"/>
                <a:gd name="connsiteY0" fmla="*/ 2057972 h 2201286"/>
                <a:gd name="connsiteX1" fmla="*/ 63500 w 3217073"/>
                <a:gd name="connsiteY1" fmla="*/ 1537272 h 2201286"/>
                <a:gd name="connsiteX2" fmla="*/ 0 w 3217073"/>
                <a:gd name="connsiteY2" fmla="*/ 1054672 h 2201286"/>
                <a:gd name="connsiteX3" fmla="*/ 63500 w 3217073"/>
                <a:gd name="connsiteY3" fmla="*/ 610172 h 2201286"/>
                <a:gd name="connsiteX4" fmla="*/ 38100 w 3217073"/>
                <a:gd name="connsiteY4" fmla="*/ 140272 h 2201286"/>
                <a:gd name="connsiteX5" fmla="*/ 495300 w 3217073"/>
                <a:gd name="connsiteY5" fmla="*/ 51372 h 2201286"/>
                <a:gd name="connsiteX6" fmla="*/ 1168400 w 3217073"/>
                <a:gd name="connsiteY6" fmla="*/ 89472 h 2201286"/>
                <a:gd name="connsiteX7" fmla="*/ 1955800 w 3217073"/>
                <a:gd name="connsiteY7" fmla="*/ 572 h 2201286"/>
                <a:gd name="connsiteX8" fmla="*/ 2844800 w 3217073"/>
                <a:gd name="connsiteY8" fmla="*/ 64072 h 2201286"/>
                <a:gd name="connsiteX9" fmla="*/ 3136900 w 3217073"/>
                <a:gd name="connsiteY9" fmla="*/ 292672 h 2201286"/>
                <a:gd name="connsiteX10" fmla="*/ 3162300 w 3217073"/>
                <a:gd name="connsiteY10" fmla="*/ 902272 h 2201286"/>
                <a:gd name="connsiteX11" fmla="*/ 3098800 w 3217073"/>
                <a:gd name="connsiteY11" fmla="*/ 1562672 h 2201286"/>
                <a:gd name="connsiteX12" fmla="*/ 3200400 w 3217073"/>
                <a:gd name="connsiteY12" fmla="*/ 2032572 h 2201286"/>
                <a:gd name="connsiteX13" fmla="*/ 3162300 w 3217073"/>
                <a:gd name="connsiteY13" fmla="*/ 2159572 h 2201286"/>
                <a:gd name="connsiteX14" fmla="*/ 2692400 w 3217073"/>
                <a:gd name="connsiteY14" fmla="*/ 2134172 h 2201286"/>
                <a:gd name="connsiteX15" fmla="*/ 1981200 w 3217073"/>
                <a:gd name="connsiteY15" fmla="*/ 2197672 h 2201286"/>
                <a:gd name="connsiteX16" fmla="*/ 1333500 w 3217073"/>
                <a:gd name="connsiteY16" fmla="*/ 2121472 h 2201286"/>
                <a:gd name="connsiteX17" fmla="*/ 762000 w 3217073"/>
                <a:gd name="connsiteY17" fmla="*/ 2184972 h 2201286"/>
                <a:gd name="connsiteX18" fmla="*/ 212619 w 3217073"/>
                <a:gd name="connsiteY18" fmla="*/ 2201286 h 2201286"/>
                <a:gd name="connsiteX0" fmla="*/ 25400 w 3181715"/>
                <a:gd name="connsiteY0" fmla="*/ 2057972 h 2201286"/>
                <a:gd name="connsiteX1" fmla="*/ 63500 w 3181715"/>
                <a:gd name="connsiteY1" fmla="*/ 1537272 h 2201286"/>
                <a:gd name="connsiteX2" fmla="*/ 0 w 3181715"/>
                <a:gd name="connsiteY2" fmla="*/ 1054672 h 2201286"/>
                <a:gd name="connsiteX3" fmla="*/ 63500 w 3181715"/>
                <a:gd name="connsiteY3" fmla="*/ 610172 h 2201286"/>
                <a:gd name="connsiteX4" fmla="*/ 38100 w 3181715"/>
                <a:gd name="connsiteY4" fmla="*/ 140272 h 2201286"/>
                <a:gd name="connsiteX5" fmla="*/ 495300 w 3181715"/>
                <a:gd name="connsiteY5" fmla="*/ 51372 h 2201286"/>
                <a:gd name="connsiteX6" fmla="*/ 1168400 w 3181715"/>
                <a:gd name="connsiteY6" fmla="*/ 89472 h 2201286"/>
                <a:gd name="connsiteX7" fmla="*/ 1955800 w 3181715"/>
                <a:gd name="connsiteY7" fmla="*/ 572 h 2201286"/>
                <a:gd name="connsiteX8" fmla="*/ 2844800 w 3181715"/>
                <a:gd name="connsiteY8" fmla="*/ 64072 h 2201286"/>
                <a:gd name="connsiteX9" fmla="*/ 3136900 w 3181715"/>
                <a:gd name="connsiteY9" fmla="*/ 292672 h 2201286"/>
                <a:gd name="connsiteX10" fmla="*/ 3162300 w 3181715"/>
                <a:gd name="connsiteY10" fmla="*/ 902272 h 2201286"/>
                <a:gd name="connsiteX11" fmla="*/ 3098800 w 3181715"/>
                <a:gd name="connsiteY11" fmla="*/ 1562672 h 2201286"/>
                <a:gd name="connsiteX12" fmla="*/ 3162300 w 3181715"/>
                <a:gd name="connsiteY12" fmla="*/ 2159572 h 2201286"/>
                <a:gd name="connsiteX13" fmla="*/ 2692400 w 3181715"/>
                <a:gd name="connsiteY13" fmla="*/ 2134172 h 2201286"/>
                <a:gd name="connsiteX14" fmla="*/ 1981200 w 3181715"/>
                <a:gd name="connsiteY14" fmla="*/ 2197672 h 2201286"/>
                <a:gd name="connsiteX15" fmla="*/ 1333500 w 3181715"/>
                <a:gd name="connsiteY15" fmla="*/ 2121472 h 2201286"/>
                <a:gd name="connsiteX16" fmla="*/ 762000 w 3181715"/>
                <a:gd name="connsiteY16" fmla="*/ 2184972 h 2201286"/>
                <a:gd name="connsiteX17" fmla="*/ 212619 w 3181715"/>
                <a:gd name="connsiteY17" fmla="*/ 2201286 h 2201286"/>
                <a:gd name="connsiteX0" fmla="*/ 25400 w 3171853"/>
                <a:gd name="connsiteY0" fmla="*/ 2057972 h 2201286"/>
                <a:gd name="connsiteX1" fmla="*/ 63500 w 3171853"/>
                <a:gd name="connsiteY1" fmla="*/ 1537272 h 2201286"/>
                <a:gd name="connsiteX2" fmla="*/ 0 w 3171853"/>
                <a:gd name="connsiteY2" fmla="*/ 1054672 h 2201286"/>
                <a:gd name="connsiteX3" fmla="*/ 63500 w 3171853"/>
                <a:gd name="connsiteY3" fmla="*/ 610172 h 2201286"/>
                <a:gd name="connsiteX4" fmla="*/ 38100 w 3171853"/>
                <a:gd name="connsiteY4" fmla="*/ 140272 h 2201286"/>
                <a:gd name="connsiteX5" fmla="*/ 495300 w 3171853"/>
                <a:gd name="connsiteY5" fmla="*/ 51372 h 2201286"/>
                <a:gd name="connsiteX6" fmla="*/ 1168400 w 3171853"/>
                <a:gd name="connsiteY6" fmla="*/ 89472 h 2201286"/>
                <a:gd name="connsiteX7" fmla="*/ 1955800 w 3171853"/>
                <a:gd name="connsiteY7" fmla="*/ 572 h 2201286"/>
                <a:gd name="connsiteX8" fmla="*/ 2844800 w 3171853"/>
                <a:gd name="connsiteY8" fmla="*/ 64072 h 2201286"/>
                <a:gd name="connsiteX9" fmla="*/ 3136900 w 3171853"/>
                <a:gd name="connsiteY9" fmla="*/ 292672 h 2201286"/>
                <a:gd name="connsiteX10" fmla="*/ 3162300 w 3171853"/>
                <a:gd name="connsiteY10" fmla="*/ 902272 h 2201286"/>
                <a:gd name="connsiteX11" fmla="*/ 3098800 w 3171853"/>
                <a:gd name="connsiteY11" fmla="*/ 1562672 h 2201286"/>
                <a:gd name="connsiteX12" fmla="*/ 3061935 w 3171853"/>
                <a:gd name="connsiteY12" fmla="*/ 2094322 h 2201286"/>
                <a:gd name="connsiteX13" fmla="*/ 2692400 w 3171853"/>
                <a:gd name="connsiteY13" fmla="*/ 2134172 h 2201286"/>
                <a:gd name="connsiteX14" fmla="*/ 1981200 w 3171853"/>
                <a:gd name="connsiteY14" fmla="*/ 2197672 h 2201286"/>
                <a:gd name="connsiteX15" fmla="*/ 1333500 w 3171853"/>
                <a:gd name="connsiteY15" fmla="*/ 2121472 h 2201286"/>
                <a:gd name="connsiteX16" fmla="*/ 762000 w 3171853"/>
                <a:gd name="connsiteY16" fmla="*/ 2184972 h 2201286"/>
                <a:gd name="connsiteX17" fmla="*/ 212619 w 3171853"/>
                <a:gd name="connsiteY17" fmla="*/ 2201286 h 2201286"/>
                <a:gd name="connsiteX0" fmla="*/ 25400 w 3171853"/>
                <a:gd name="connsiteY0" fmla="*/ 2057972 h 2201286"/>
                <a:gd name="connsiteX1" fmla="*/ 63500 w 3171853"/>
                <a:gd name="connsiteY1" fmla="*/ 1537272 h 2201286"/>
                <a:gd name="connsiteX2" fmla="*/ 0 w 3171853"/>
                <a:gd name="connsiteY2" fmla="*/ 1054672 h 2201286"/>
                <a:gd name="connsiteX3" fmla="*/ 63500 w 3171853"/>
                <a:gd name="connsiteY3" fmla="*/ 610172 h 2201286"/>
                <a:gd name="connsiteX4" fmla="*/ 46463 w 3171853"/>
                <a:gd name="connsiteY4" fmla="*/ 168236 h 2201286"/>
                <a:gd name="connsiteX5" fmla="*/ 495300 w 3171853"/>
                <a:gd name="connsiteY5" fmla="*/ 51372 h 2201286"/>
                <a:gd name="connsiteX6" fmla="*/ 1168400 w 3171853"/>
                <a:gd name="connsiteY6" fmla="*/ 89472 h 2201286"/>
                <a:gd name="connsiteX7" fmla="*/ 1955800 w 3171853"/>
                <a:gd name="connsiteY7" fmla="*/ 572 h 2201286"/>
                <a:gd name="connsiteX8" fmla="*/ 2844800 w 3171853"/>
                <a:gd name="connsiteY8" fmla="*/ 64072 h 2201286"/>
                <a:gd name="connsiteX9" fmla="*/ 3136900 w 3171853"/>
                <a:gd name="connsiteY9" fmla="*/ 292672 h 2201286"/>
                <a:gd name="connsiteX10" fmla="*/ 3162300 w 3171853"/>
                <a:gd name="connsiteY10" fmla="*/ 902272 h 2201286"/>
                <a:gd name="connsiteX11" fmla="*/ 3098800 w 3171853"/>
                <a:gd name="connsiteY11" fmla="*/ 1562672 h 2201286"/>
                <a:gd name="connsiteX12" fmla="*/ 3061935 w 3171853"/>
                <a:gd name="connsiteY12" fmla="*/ 2094322 h 2201286"/>
                <a:gd name="connsiteX13" fmla="*/ 2692400 w 3171853"/>
                <a:gd name="connsiteY13" fmla="*/ 2134172 h 2201286"/>
                <a:gd name="connsiteX14" fmla="*/ 1981200 w 3171853"/>
                <a:gd name="connsiteY14" fmla="*/ 2197672 h 2201286"/>
                <a:gd name="connsiteX15" fmla="*/ 1333500 w 3171853"/>
                <a:gd name="connsiteY15" fmla="*/ 2121472 h 2201286"/>
                <a:gd name="connsiteX16" fmla="*/ 762000 w 3171853"/>
                <a:gd name="connsiteY16" fmla="*/ 2184972 h 2201286"/>
                <a:gd name="connsiteX17" fmla="*/ 212619 w 3171853"/>
                <a:gd name="connsiteY17" fmla="*/ 2201286 h 2201286"/>
                <a:gd name="connsiteX0" fmla="*/ 25400 w 3171853"/>
                <a:gd name="connsiteY0" fmla="*/ 2057972 h 2197739"/>
                <a:gd name="connsiteX1" fmla="*/ 63500 w 3171853"/>
                <a:gd name="connsiteY1" fmla="*/ 1537272 h 2197739"/>
                <a:gd name="connsiteX2" fmla="*/ 0 w 3171853"/>
                <a:gd name="connsiteY2" fmla="*/ 1054672 h 2197739"/>
                <a:gd name="connsiteX3" fmla="*/ 63500 w 3171853"/>
                <a:gd name="connsiteY3" fmla="*/ 610172 h 2197739"/>
                <a:gd name="connsiteX4" fmla="*/ 46463 w 3171853"/>
                <a:gd name="connsiteY4" fmla="*/ 168236 h 2197739"/>
                <a:gd name="connsiteX5" fmla="*/ 495300 w 3171853"/>
                <a:gd name="connsiteY5" fmla="*/ 51372 h 2197739"/>
                <a:gd name="connsiteX6" fmla="*/ 1168400 w 3171853"/>
                <a:gd name="connsiteY6" fmla="*/ 89472 h 2197739"/>
                <a:gd name="connsiteX7" fmla="*/ 1955800 w 3171853"/>
                <a:gd name="connsiteY7" fmla="*/ 572 h 2197739"/>
                <a:gd name="connsiteX8" fmla="*/ 2844800 w 3171853"/>
                <a:gd name="connsiteY8" fmla="*/ 64072 h 2197739"/>
                <a:gd name="connsiteX9" fmla="*/ 3136900 w 3171853"/>
                <a:gd name="connsiteY9" fmla="*/ 292672 h 2197739"/>
                <a:gd name="connsiteX10" fmla="*/ 3162300 w 3171853"/>
                <a:gd name="connsiteY10" fmla="*/ 902272 h 2197739"/>
                <a:gd name="connsiteX11" fmla="*/ 3098800 w 3171853"/>
                <a:gd name="connsiteY11" fmla="*/ 1562672 h 2197739"/>
                <a:gd name="connsiteX12" fmla="*/ 3061935 w 3171853"/>
                <a:gd name="connsiteY12" fmla="*/ 2094322 h 2197739"/>
                <a:gd name="connsiteX13" fmla="*/ 2692400 w 3171853"/>
                <a:gd name="connsiteY13" fmla="*/ 2134172 h 2197739"/>
                <a:gd name="connsiteX14" fmla="*/ 1981200 w 3171853"/>
                <a:gd name="connsiteY14" fmla="*/ 2197672 h 2197739"/>
                <a:gd name="connsiteX15" fmla="*/ 1333500 w 3171853"/>
                <a:gd name="connsiteY15" fmla="*/ 2121472 h 2197739"/>
                <a:gd name="connsiteX16" fmla="*/ 762000 w 3171853"/>
                <a:gd name="connsiteY16" fmla="*/ 2184972 h 2197739"/>
                <a:gd name="connsiteX17" fmla="*/ 179164 w 3171853"/>
                <a:gd name="connsiteY17" fmla="*/ 2126715 h 219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noFill/>
            <a:ln w="38100">
              <a:solidFill>
                <a:srgbClr val="5B5D2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9" name="TextBox 8">
              <a:extLst>
                <a:ext uri="{FF2B5EF4-FFF2-40B4-BE49-F238E27FC236}">
                  <a16:creationId xmlns:a16="http://schemas.microsoft.com/office/drawing/2014/main" id="{641EED9F-577D-4C9F-835C-D05777FBADFD}"/>
                </a:ext>
              </a:extLst>
            </p:cNvPr>
            <p:cNvSpPr txBox="1"/>
            <p:nvPr/>
          </p:nvSpPr>
          <p:spPr>
            <a:xfrm>
              <a:off x="4846807" y="506970"/>
              <a:ext cx="6799290" cy="12848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Tuồn</a:t>
              </a:r>
              <a:r>
                <a:rPr kumimoji="0" lang="en-US" sz="3600" b="1"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1"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tuột</a:t>
              </a:r>
              <a:r>
                <a:rPr kumimoji="0" lang="en-US" sz="3600" b="1"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Thẳng</a:t>
              </a:r>
              <a:r>
                <a:rPr kumimoji="0" lang="en-US" sz="3600" b="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một</a:t>
              </a:r>
              <a:r>
                <a:rPr kumimoji="0" lang="en-US" sz="3600" b="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mạch</a:t>
              </a:r>
              <a:r>
                <a:rPr kumimoji="0" lang="en-US" sz="3600" b="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như</a:t>
              </a:r>
              <a:r>
                <a:rPr kumimoji="0" lang="en-US" sz="3600" b="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không</a:t>
              </a:r>
              <a:r>
                <a:rPr kumimoji="0" lang="en-US" sz="3600" b="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thể</a:t>
              </a:r>
              <a:r>
                <a:rPr kumimoji="0" lang="en-US" sz="3600" b="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giữ</a:t>
              </a:r>
              <a:r>
                <a:rPr kumimoji="0" lang="en-US" sz="3600" b="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lại</a:t>
              </a:r>
              <a:r>
                <a:rPr kumimoji="0" lang="en-US" sz="3600" b="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cản</a:t>
              </a:r>
              <a:r>
                <a:rPr kumimoji="0" lang="en-US" sz="3600" b="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lại</a:t>
              </a:r>
              <a:r>
                <a:rPr kumimoji="0" lang="en-US" sz="3600" b="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được</a:t>
              </a:r>
              <a:endParaRPr kumimoji="0" lang="vi-VN" sz="3600" b="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endParaRPr>
            </a:p>
          </p:txBody>
        </p:sp>
      </p:grpSp>
      <p:pic>
        <p:nvPicPr>
          <p:cNvPr id="2" name="Picture 1">
            <a:extLst>
              <a:ext uri="{FF2B5EF4-FFF2-40B4-BE49-F238E27FC236}">
                <a16:creationId xmlns:a16="http://schemas.microsoft.com/office/drawing/2014/main" id="{1E393C70-7357-88AF-419B-4FC0A81DFC1A}"/>
              </a:ext>
            </a:extLst>
          </p:cNvPr>
          <p:cNvPicPr>
            <a:picLocks noChangeAspect="1"/>
          </p:cNvPicPr>
          <p:nvPr/>
        </p:nvPicPr>
        <p:blipFill>
          <a:blip r:embed="rId3"/>
          <a:stretch>
            <a:fillRect/>
          </a:stretch>
        </p:blipFill>
        <p:spPr>
          <a:xfrm>
            <a:off x="0" y="-212138"/>
            <a:ext cx="4627265" cy="1926503"/>
          </a:xfrm>
          <a:prstGeom prst="rect">
            <a:avLst/>
          </a:prstGeom>
        </p:spPr>
      </p:pic>
    </p:spTree>
    <p:extLst>
      <p:ext uri="{BB962C8B-B14F-4D97-AF65-F5344CB8AC3E}">
        <p14:creationId xmlns:p14="http://schemas.microsoft.com/office/powerpoint/2010/main" val="3070671450"/>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CE24D9-210C-4BB3-8CEB-3FA0F24998AF}"/>
              </a:ext>
            </a:extLst>
          </p:cNvPr>
          <p:cNvPicPr>
            <a:picLocks noChangeAspect="1"/>
          </p:cNvPicPr>
          <p:nvPr/>
        </p:nvPicPr>
        <p:blipFill rotWithShape="1">
          <a:blip r:embed="rId2">
            <a:extLst>
              <a:ext uri="{28A0092B-C50C-407E-A947-70E740481C1C}">
                <a14:useLocalDpi xmlns:a14="http://schemas.microsoft.com/office/drawing/2010/main" val="0"/>
              </a:ext>
            </a:extLst>
          </a:blip>
          <a:srcRect l="4" t="-184" r="-220" b="59846"/>
          <a:stretch/>
        </p:blipFill>
        <p:spPr>
          <a:xfrm>
            <a:off x="0" y="4981389"/>
            <a:ext cx="12218284" cy="1853468"/>
          </a:xfrm>
          <a:prstGeom prst="rect">
            <a:avLst/>
          </a:prstGeom>
        </p:spPr>
      </p:pic>
      <p:grpSp>
        <p:nvGrpSpPr>
          <p:cNvPr id="7" name="Group 6">
            <a:extLst>
              <a:ext uri="{FF2B5EF4-FFF2-40B4-BE49-F238E27FC236}">
                <a16:creationId xmlns:a16="http://schemas.microsoft.com/office/drawing/2014/main" id="{921C98D3-82E4-44BD-AE86-3D06559D3680}"/>
              </a:ext>
            </a:extLst>
          </p:cNvPr>
          <p:cNvGrpSpPr/>
          <p:nvPr/>
        </p:nvGrpSpPr>
        <p:grpSpPr>
          <a:xfrm>
            <a:off x="252832" y="1448468"/>
            <a:ext cx="4333341" cy="3634244"/>
            <a:chOff x="4719870" y="352073"/>
            <a:chExt cx="6846168" cy="1855561"/>
          </a:xfrm>
        </p:grpSpPr>
        <p:sp>
          <p:nvSpPr>
            <p:cNvPr id="8" name="任意多边形: 形状 24">
              <a:extLst>
                <a:ext uri="{FF2B5EF4-FFF2-40B4-BE49-F238E27FC236}">
                  <a16:creationId xmlns:a16="http://schemas.microsoft.com/office/drawing/2014/main" id="{71A50730-EF6F-4EC9-BC52-B2217DDA4BFB}"/>
                </a:ext>
              </a:extLst>
            </p:cNvPr>
            <p:cNvSpPr/>
            <p:nvPr/>
          </p:nvSpPr>
          <p:spPr>
            <a:xfrm flipH="1">
              <a:off x="4719870" y="352073"/>
              <a:ext cx="6846168" cy="1855561"/>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 fmla="*/ 38100 w 3217073"/>
                <a:gd name="connsiteY0" fmla="*/ 1399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0" fmla="*/ 152400 w 3217073"/>
                <a:gd name="connsiteY0" fmla="*/ 2133802 h 2200916"/>
                <a:gd name="connsiteX1" fmla="*/ 25400 w 3217073"/>
                <a:gd name="connsiteY1" fmla="*/ 2057602 h 2200916"/>
                <a:gd name="connsiteX2" fmla="*/ 63500 w 3217073"/>
                <a:gd name="connsiteY2" fmla="*/ 1536902 h 2200916"/>
                <a:gd name="connsiteX3" fmla="*/ 0 w 3217073"/>
                <a:gd name="connsiteY3" fmla="*/ 1054302 h 2200916"/>
                <a:gd name="connsiteX4" fmla="*/ 63500 w 3217073"/>
                <a:gd name="connsiteY4" fmla="*/ 609802 h 2200916"/>
                <a:gd name="connsiteX5" fmla="*/ 38100 w 3217073"/>
                <a:gd name="connsiteY5" fmla="*/ 139902 h 2200916"/>
                <a:gd name="connsiteX6" fmla="*/ 495300 w 3217073"/>
                <a:gd name="connsiteY6" fmla="*/ 51002 h 2200916"/>
                <a:gd name="connsiteX7" fmla="*/ 1168400 w 3217073"/>
                <a:gd name="connsiteY7" fmla="*/ 89102 h 2200916"/>
                <a:gd name="connsiteX8" fmla="*/ 1955800 w 3217073"/>
                <a:gd name="connsiteY8" fmla="*/ 202 h 2200916"/>
                <a:gd name="connsiteX9" fmla="*/ 2844800 w 3217073"/>
                <a:gd name="connsiteY9" fmla="*/ 63702 h 2200916"/>
                <a:gd name="connsiteX10" fmla="*/ 3136900 w 3217073"/>
                <a:gd name="connsiteY10" fmla="*/ 25602 h 2200916"/>
                <a:gd name="connsiteX11" fmla="*/ 3136900 w 3217073"/>
                <a:gd name="connsiteY11" fmla="*/ 292302 h 2200916"/>
                <a:gd name="connsiteX12" fmla="*/ 3162300 w 3217073"/>
                <a:gd name="connsiteY12" fmla="*/ 901902 h 2200916"/>
                <a:gd name="connsiteX13" fmla="*/ 3098800 w 3217073"/>
                <a:gd name="connsiteY13" fmla="*/ 1562302 h 2200916"/>
                <a:gd name="connsiteX14" fmla="*/ 3200400 w 3217073"/>
                <a:gd name="connsiteY14" fmla="*/ 2032202 h 2200916"/>
                <a:gd name="connsiteX15" fmla="*/ 3162300 w 3217073"/>
                <a:gd name="connsiteY15" fmla="*/ 2159202 h 2200916"/>
                <a:gd name="connsiteX16" fmla="*/ 2692400 w 3217073"/>
                <a:gd name="connsiteY16" fmla="*/ 2133802 h 2200916"/>
                <a:gd name="connsiteX17" fmla="*/ 1981200 w 3217073"/>
                <a:gd name="connsiteY17" fmla="*/ 2197302 h 2200916"/>
                <a:gd name="connsiteX18" fmla="*/ 1333500 w 3217073"/>
                <a:gd name="connsiteY18" fmla="*/ 2121102 h 2200916"/>
                <a:gd name="connsiteX19" fmla="*/ 762000 w 3217073"/>
                <a:gd name="connsiteY19" fmla="*/ 2184602 h 2200916"/>
                <a:gd name="connsiteX20" fmla="*/ 212619 w 3217073"/>
                <a:gd name="connsiteY20" fmla="*/ 2200916 h 2200916"/>
                <a:gd name="connsiteX0" fmla="*/ 25400 w 3217073"/>
                <a:gd name="connsiteY0" fmla="*/ 2057602 h 2200916"/>
                <a:gd name="connsiteX1" fmla="*/ 63500 w 3217073"/>
                <a:gd name="connsiteY1" fmla="*/ 1536902 h 2200916"/>
                <a:gd name="connsiteX2" fmla="*/ 0 w 3217073"/>
                <a:gd name="connsiteY2" fmla="*/ 1054302 h 2200916"/>
                <a:gd name="connsiteX3" fmla="*/ 63500 w 3217073"/>
                <a:gd name="connsiteY3" fmla="*/ 609802 h 2200916"/>
                <a:gd name="connsiteX4" fmla="*/ 38100 w 3217073"/>
                <a:gd name="connsiteY4" fmla="*/ 139902 h 2200916"/>
                <a:gd name="connsiteX5" fmla="*/ 495300 w 3217073"/>
                <a:gd name="connsiteY5" fmla="*/ 51002 h 2200916"/>
                <a:gd name="connsiteX6" fmla="*/ 1168400 w 3217073"/>
                <a:gd name="connsiteY6" fmla="*/ 89102 h 2200916"/>
                <a:gd name="connsiteX7" fmla="*/ 1955800 w 3217073"/>
                <a:gd name="connsiteY7" fmla="*/ 202 h 2200916"/>
                <a:gd name="connsiteX8" fmla="*/ 2844800 w 3217073"/>
                <a:gd name="connsiteY8" fmla="*/ 63702 h 2200916"/>
                <a:gd name="connsiteX9" fmla="*/ 3136900 w 3217073"/>
                <a:gd name="connsiteY9" fmla="*/ 25602 h 2200916"/>
                <a:gd name="connsiteX10" fmla="*/ 3136900 w 3217073"/>
                <a:gd name="connsiteY10" fmla="*/ 292302 h 2200916"/>
                <a:gd name="connsiteX11" fmla="*/ 3162300 w 3217073"/>
                <a:gd name="connsiteY11" fmla="*/ 901902 h 2200916"/>
                <a:gd name="connsiteX12" fmla="*/ 3098800 w 3217073"/>
                <a:gd name="connsiteY12" fmla="*/ 1562302 h 2200916"/>
                <a:gd name="connsiteX13" fmla="*/ 3200400 w 3217073"/>
                <a:gd name="connsiteY13" fmla="*/ 2032202 h 2200916"/>
                <a:gd name="connsiteX14" fmla="*/ 3162300 w 3217073"/>
                <a:gd name="connsiteY14" fmla="*/ 2159202 h 2200916"/>
                <a:gd name="connsiteX15" fmla="*/ 2692400 w 3217073"/>
                <a:gd name="connsiteY15" fmla="*/ 2133802 h 2200916"/>
                <a:gd name="connsiteX16" fmla="*/ 1981200 w 3217073"/>
                <a:gd name="connsiteY16" fmla="*/ 2197302 h 2200916"/>
                <a:gd name="connsiteX17" fmla="*/ 1333500 w 3217073"/>
                <a:gd name="connsiteY17" fmla="*/ 2121102 h 2200916"/>
                <a:gd name="connsiteX18" fmla="*/ 762000 w 3217073"/>
                <a:gd name="connsiteY18" fmla="*/ 2184602 h 2200916"/>
                <a:gd name="connsiteX19" fmla="*/ 212619 w 3217073"/>
                <a:gd name="connsiteY19" fmla="*/ 2200916 h 2200916"/>
                <a:gd name="connsiteX0" fmla="*/ 25400 w 3217073"/>
                <a:gd name="connsiteY0" fmla="*/ 2057972 h 2201286"/>
                <a:gd name="connsiteX1" fmla="*/ 63500 w 3217073"/>
                <a:gd name="connsiteY1" fmla="*/ 1537272 h 2201286"/>
                <a:gd name="connsiteX2" fmla="*/ 0 w 3217073"/>
                <a:gd name="connsiteY2" fmla="*/ 1054672 h 2201286"/>
                <a:gd name="connsiteX3" fmla="*/ 63500 w 3217073"/>
                <a:gd name="connsiteY3" fmla="*/ 610172 h 2201286"/>
                <a:gd name="connsiteX4" fmla="*/ 38100 w 3217073"/>
                <a:gd name="connsiteY4" fmla="*/ 140272 h 2201286"/>
                <a:gd name="connsiteX5" fmla="*/ 495300 w 3217073"/>
                <a:gd name="connsiteY5" fmla="*/ 51372 h 2201286"/>
                <a:gd name="connsiteX6" fmla="*/ 1168400 w 3217073"/>
                <a:gd name="connsiteY6" fmla="*/ 89472 h 2201286"/>
                <a:gd name="connsiteX7" fmla="*/ 1955800 w 3217073"/>
                <a:gd name="connsiteY7" fmla="*/ 572 h 2201286"/>
                <a:gd name="connsiteX8" fmla="*/ 2844800 w 3217073"/>
                <a:gd name="connsiteY8" fmla="*/ 64072 h 2201286"/>
                <a:gd name="connsiteX9" fmla="*/ 3136900 w 3217073"/>
                <a:gd name="connsiteY9" fmla="*/ 292672 h 2201286"/>
                <a:gd name="connsiteX10" fmla="*/ 3162300 w 3217073"/>
                <a:gd name="connsiteY10" fmla="*/ 902272 h 2201286"/>
                <a:gd name="connsiteX11" fmla="*/ 3098800 w 3217073"/>
                <a:gd name="connsiteY11" fmla="*/ 1562672 h 2201286"/>
                <a:gd name="connsiteX12" fmla="*/ 3200400 w 3217073"/>
                <a:gd name="connsiteY12" fmla="*/ 2032572 h 2201286"/>
                <a:gd name="connsiteX13" fmla="*/ 3162300 w 3217073"/>
                <a:gd name="connsiteY13" fmla="*/ 2159572 h 2201286"/>
                <a:gd name="connsiteX14" fmla="*/ 2692400 w 3217073"/>
                <a:gd name="connsiteY14" fmla="*/ 2134172 h 2201286"/>
                <a:gd name="connsiteX15" fmla="*/ 1981200 w 3217073"/>
                <a:gd name="connsiteY15" fmla="*/ 2197672 h 2201286"/>
                <a:gd name="connsiteX16" fmla="*/ 1333500 w 3217073"/>
                <a:gd name="connsiteY16" fmla="*/ 2121472 h 2201286"/>
                <a:gd name="connsiteX17" fmla="*/ 762000 w 3217073"/>
                <a:gd name="connsiteY17" fmla="*/ 2184972 h 2201286"/>
                <a:gd name="connsiteX18" fmla="*/ 212619 w 3217073"/>
                <a:gd name="connsiteY18" fmla="*/ 2201286 h 2201286"/>
                <a:gd name="connsiteX0" fmla="*/ 25400 w 3181715"/>
                <a:gd name="connsiteY0" fmla="*/ 2057972 h 2201286"/>
                <a:gd name="connsiteX1" fmla="*/ 63500 w 3181715"/>
                <a:gd name="connsiteY1" fmla="*/ 1537272 h 2201286"/>
                <a:gd name="connsiteX2" fmla="*/ 0 w 3181715"/>
                <a:gd name="connsiteY2" fmla="*/ 1054672 h 2201286"/>
                <a:gd name="connsiteX3" fmla="*/ 63500 w 3181715"/>
                <a:gd name="connsiteY3" fmla="*/ 610172 h 2201286"/>
                <a:gd name="connsiteX4" fmla="*/ 38100 w 3181715"/>
                <a:gd name="connsiteY4" fmla="*/ 140272 h 2201286"/>
                <a:gd name="connsiteX5" fmla="*/ 495300 w 3181715"/>
                <a:gd name="connsiteY5" fmla="*/ 51372 h 2201286"/>
                <a:gd name="connsiteX6" fmla="*/ 1168400 w 3181715"/>
                <a:gd name="connsiteY6" fmla="*/ 89472 h 2201286"/>
                <a:gd name="connsiteX7" fmla="*/ 1955800 w 3181715"/>
                <a:gd name="connsiteY7" fmla="*/ 572 h 2201286"/>
                <a:gd name="connsiteX8" fmla="*/ 2844800 w 3181715"/>
                <a:gd name="connsiteY8" fmla="*/ 64072 h 2201286"/>
                <a:gd name="connsiteX9" fmla="*/ 3136900 w 3181715"/>
                <a:gd name="connsiteY9" fmla="*/ 292672 h 2201286"/>
                <a:gd name="connsiteX10" fmla="*/ 3162300 w 3181715"/>
                <a:gd name="connsiteY10" fmla="*/ 902272 h 2201286"/>
                <a:gd name="connsiteX11" fmla="*/ 3098800 w 3181715"/>
                <a:gd name="connsiteY11" fmla="*/ 1562672 h 2201286"/>
                <a:gd name="connsiteX12" fmla="*/ 3162300 w 3181715"/>
                <a:gd name="connsiteY12" fmla="*/ 2159572 h 2201286"/>
                <a:gd name="connsiteX13" fmla="*/ 2692400 w 3181715"/>
                <a:gd name="connsiteY13" fmla="*/ 2134172 h 2201286"/>
                <a:gd name="connsiteX14" fmla="*/ 1981200 w 3181715"/>
                <a:gd name="connsiteY14" fmla="*/ 2197672 h 2201286"/>
                <a:gd name="connsiteX15" fmla="*/ 1333500 w 3181715"/>
                <a:gd name="connsiteY15" fmla="*/ 2121472 h 2201286"/>
                <a:gd name="connsiteX16" fmla="*/ 762000 w 3181715"/>
                <a:gd name="connsiteY16" fmla="*/ 2184972 h 2201286"/>
                <a:gd name="connsiteX17" fmla="*/ 212619 w 3181715"/>
                <a:gd name="connsiteY17" fmla="*/ 2201286 h 2201286"/>
                <a:gd name="connsiteX0" fmla="*/ 25400 w 3171853"/>
                <a:gd name="connsiteY0" fmla="*/ 2057972 h 2201286"/>
                <a:gd name="connsiteX1" fmla="*/ 63500 w 3171853"/>
                <a:gd name="connsiteY1" fmla="*/ 1537272 h 2201286"/>
                <a:gd name="connsiteX2" fmla="*/ 0 w 3171853"/>
                <a:gd name="connsiteY2" fmla="*/ 1054672 h 2201286"/>
                <a:gd name="connsiteX3" fmla="*/ 63500 w 3171853"/>
                <a:gd name="connsiteY3" fmla="*/ 610172 h 2201286"/>
                <a:gd name="connsiteX4" fmla="*/ 38100 w 3171853"/>
                <a:gd name="connsiteY4" fmla="*/ 140272 h 2201286"/>
                <a:gd name="connsiteX5" fmla="*/ 495300 w 3171853"/>
                <a:gd name="connsiteY5" fmla="*/ 51372 h 2201286"/>
                <a:gd name="connsiteX6" fmla="*/ 1168400 w 3171853"/>
                <a:gd name="connsiteY6" fmla="*/ 89472 h 2201286"/>
                <a:gd name="connsiteX7" fmla="*/ 1955800 w 3171853"/>
                <a:gd name="connsiteY7" fmla="*/ 572 h 2201286"/>
                <a:gd name="connsiteX8" fmla="*/ 2844800 w 3171853"/>
                <a:gd name="connsiteY8" fmla="*/ 64072 h 2201286"/>
                <a:gd name="connsiteX9" fmla="*/ 3136900 w 3171853"/>
                <a:gd name="connsiteY9" fmla="*/ 292672 h 2201286"/>
                <a:gd name="connsiteX10" fmla="*/ 3162300 w 3171853"/>
                <a:gd name="connsiteY10" fmla="*/ 902272 h 2201286"/>
                <a:gd name="connsiteX11" fmla="*/ 3098800 w 3171853"/>
                <a:gd name="connsiteY11" fmla="*/ 1562672 h 2201286"/>
                <a:gd name="connsiteX12" fmla="*/ 3061935 w 3171853"/>
                <a:gd name="connsiteY12" fmla="*/ 2094322 h 2201286"/>
                <a:gd name="connsiteX13" fmla="*/ 2692400 w 3171853"/>
                <a:gd name="connsiteY13" fmla="*/ 2134172 h 2201286"/>
                <a:gd name="connsiteX14" fmla="*/ 1981200 w 3171853"/>
                <a:gd name="connsiteY14" fmla="*/ 2197672 h 2201286"/>
                <a:gd name="connsiteX15" fmla="*/ 1333500 w 3171853"/>
                <a:gd name="connsiteY15" fmla="*/ 2121472 h 2201286"/>
                <a:gd name="connsiteX16" fmla="*/ 762000 w 3171853"/>
                <a:gd name="connsiteY16" fmla="*/ 2184972 h 2201286"/>
                <a:gd name="connsiteX17" fmla="*/ 212619 w 3171853"/>
                <a:gd name="connsiteY17" fmla="*/ 2201286 h 2201286"/>
                <a:gd name="connsiteX0" fmla="*/ 25400 w 3171853"/>
                <a:gd name="connsiteY0" fmla="*/ 2057972 h 2201286"/>
                <a:gd name="connsiteX1" fmla="*/ 63500 w 3171853"/>
                <a:gd name="connsiteY1" fmla="*/ 1537272 h 2201286"/>
                <a:gd name="connsiteX2" fmla="*/ 0 w 3171853"/>
                <a:gd name="connsiteY2" fmla="*/ 1054672 h 2201286"/>
                <a:gd name="connsiteX3" fmla="*/ 63500 w 3171853"/>
                <a:gd name="connsiteY3" fmla="*/ 610172 h 2201286"/>
                <a:gd name="connsiteX4" fmla="*/ 46463 w 3171853"/>
                <a:gd name="connsiteY4" fmla="*/ 168236 h 2201286"/>
                <a:gd name="connsiteX5" fmla="*/ 495300 w 3171853"/>
                <a:gd name="connsiteY5" fmla="*/ 51372 h 2201286"/>
                <a:gd name="connsiteX6" fmla="*/ 1168400 w 3171853"/>
                <a:gd name="connsiteY6" fmla="*/ 89472 h 2201286"/>
                <a:gd name="connsiteX7" fmla="*/ 1955800 w 3171853"/>
                <a:gd name="connsiteY7" fmla="*/ 572 h 2201286"/>
                <a:gd name="connsiteX8" fmla="*/ 2844800 w 3171853"/>
                <a:gd name="connsiteY8" fmla="*/ 64072 h 2201286"/>
                <a:gd name="connsiteX9" fmla="*/ 3136900 w 3171853"/>
                <a:gd name="connsiteY9" fmla="*/ 292672 h 2201286"/>
                <a:gd name="connsiteX10" fmla="*/ 3162300 w 3171853"/>
                <a:gd name="connsiteY10" fmla="*/ 902272 h 2201286"/>
                <a:gd name="connsiteX11" fmla="*/ 3098800 w 3171853"/>
                <a:gd name="connsiteY11" fmla="*/ 1562672 h 2201286"/>
                <a:gd name="connsiteX12" fmla="*/ 3061935 w 3171853"/>
                <a:gd name="connsiteY12" fmla="*/ 2094322 h 2201286"/>
                <a:gd name="connsiteX13" fmla="*/ 2692400 w 3171853"/>
                <a:gd name="connsiteY13" fmla="*/ 2134172 h 2201286"/>
                <a:gd name="connsiteX14" fmla="*/ 1981200 w 3171853"/>
                <a:gd name="connsiteY14" fmla="*/ 2197672 h 2201286"/>
                <a:gd name="connsiteX15" fmla="*/ 1333500 w 3171853"/>
                <a:gd name="connsiteY15" fmla="*/ 2121472 h 2201286"/>
                <a:gd name="connsiteX16" fmla="*/ 762000 w 3171853"/>
                <a:gd name="connsiteY16" fmla="*/ 2184972 h 2201286"/>
                <a:gd name="connsiteX17" fmla="*/ 212619 w 3171853"/>
                <a:gd name="connsiteY17" fmla="*/ 2201286 h 2201286"/>
                <a:gd name="connsiteX0" fmla="*/ 25400 w 3171853"/>
                <a:gd name="connsiteY0" fmla="*/ 2057972 h 2197739"/>
                <a:gd name="connsiteX1" fmla="*/ 63500 w 3171853"/>
                <a:gd name="connsiteY1" fmla="*/ 1537272 h 2197739"/>
                <a:gd name="connsiteX2" fmla="*/ 0 w 3171853"/>
                <a:gd name="connsiteY2" fmla="*/ 1054672 h 2197739"/>
                <a:gd name="connsiteX3" fmla="*/ 63500 w 3171853"/>
                <a:gd name="connsiteY3" fmla="*/ 610172 h 2197739"/>
                <a:gd name="connsiteX4" fmla="*/ 46463 w 3171853"/>
                <a:gd name="connsiteY4" fmla="*/ 168236 h 2197739"/>
                <a:gd name="connsiteX5" fmla="*/ 495300 w 3171853"/>
                <a:gd name="connsiteY5" fmla="*/ 51372 h 2197739"/>
                <a:gd name="connsiteX6" fmla="*/ 1168400 w 3171853"/>
                <a:gd name="connsiteY6" fmla="*/ 89472 h 2197739"/>
                <a:gd name="connsiteX7" fmla="*/ 1955800 w 3171853"/>
                <a:gd name="connsiteY7" fmla="*/ 572 h 2197739"/>
                <a:gd name="connsiteX8" fmla="*/ 2844800 w 3171853"/>
                <a:gd name="connsiteY8" fmla="*/ 64072 h 2197739"/>
                <a:gd name="connsiteX9" fmla="*/ 3136900 w 3171853"/>
                <a:gd name="connsiteY9" fmla="*/ 292672 h 2197739"/>
                <a:gd name="connsiteX10" fmla="*/ 3162300 w 3171853"/>
                <a:gd name="connsiteY10" fmla="*/ 902272 h 2197739"/>
                <a:gd name="connsiteX11" fmla="*/ 3098800 w 3171853"/>
                <a:gd name="connsiteY11" fmla="*/ 1562672 h 2197739"/>
                <a:gd name="connsiteX12" fmla="*/ 3061935 w 3171853"/>
                <a:gd name="connsiteY12" fmla="*/ 2094322 h 2197739"/>
                <a:gd name="connsiteX13" fmla="*/ 2692400 w 3171853"/>
                <a:gd name="connsiteY13" fmla="*/ 2134172 h 2197739"/>
                <a:gd name="connsiteX14" fmla="*/ 1981200 w 3171853"/>
                <a:gd name="connsiteY14" fmla="*/ 2197672 h 2197739"/>
                <a:gd name="connsiteX15" fmla="*/ 1333500 w 3171853"/>
                <a:gd name="connsiteY15" fmla="*/ 2121472 h 2197739"/>
                <a:gd name="connsiteX16" fmla="*/ 762000 w 3171853"/>
                <a:gd name="connsiteY16" fmla="*/ 2184972 h 2197739"/>
                <a:gd name="connsiteX17" fmla="*/ 179164 w 3171853"/>
                <a:gd name="connsiteY17" fmla="*/ 2126715 h 219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noFill/>
            <a:ln w="38100">
              <a:solidFill>
                <a:srgbClr val="5B5D2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9" name="TextBox 8">
              <a:extLst>
                <a:ext uri="{FF2B5EF4-FFF2-40B4-BE49-F238E27FC236}">
                  <a16:creationId xmlns:a16="http://schemas.microsoft.com/office/drawing/2014/main" id="{641EED9F-577D-4C9F-835C-D05777FBADFD}"/>
                </a:ext>
              </a:extLst>
            </p:cNvPr>
            <p:cNvSpPr txBox="1"/>
            <p:nvPr/>
          </p:nvSpPr>
          <p:spPr>
            <a:xfrm>
              <a:off x="4719870" y="603765"/>
              <a:ext cx="6846166" cy="11785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Nông</a:t>
              </a:r>
              <a:r>
                <a:rPr kumimoji="0" lang="en-US" sz="3600" b="1"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1"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cụ</a:t>
              </a:r>
              <a:r>
                <a:rPr kumimoji="0" lang="en-US" sz="3600" b="1"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vi-VN" sz="3600" b="0" i="0" u="none" strike="noStrike" kern="1200" cap="none" spc="0" normalizeH="0" baseline="0" noProof="0" dirty="0">
                  <a:ln w="3175">
                    <a:solidFill>
                      <a:srgbClr val="525414"/>
                    </a:solidFill>
                  </a:ln>
                  <a:solidFill>
                    <a:srgbClr val="5F6126"/>
                  </a:solidFill>
                  <a:effectLst/>
                  <a:uLnTx/>
                  <a:uFillTx/>
                  <a:latin typeface="Constantia" panose="02030602050306030303" pitchFamily="18" charset="0"/>
                  <a:ea typeface="+mn-ea"/>
                  <a:cs typeface="+mn-cs"/>
                </a:rPr>
                <a:t>đồ dùng để làm ruộng, làm nương (cuốc, cày, bừa, liềm, hái,...)</a:t>
              </a:r>
            </a:p>
          </p:txBody>
        </p:sp>
      </p:grpSp>
      <p:pic>
        <p:nvPicPr>
          <p:cNvPr id="2" name="Picture 1">
            <a:extLst>
              <a:ext uri="{FF2B5EF4-FFF2-40B4-BE49-F238E27FC236}">
                <a16:creationId xmlns:a16="http://schemas.microsoft.com/office/drawing/2014/main" id="{D3781C30-3846-4770-BB3C-CDCA827EC659}"/>
              </a:ext>
            </a:extLst>
          </p:cNvPr>
          <p:cNvPicPr>
            <a:picLocks noChangeAspect="1"/>
          </p:cNvPicPr>
          <p:nvPr/>
        </p:nvPicPr>
        <p:blipFill rotWithShape="1">
          <a:blip r:embed="rId3">
            <a:extLst>
              <a:ext uri="{28A0092B-C50C-407E-A947-70E740481C1C}">
                <a14:useLocalDpi xmlns:a14="http://schemas.microsoft.com/office/drawing/2010/main" val="0"/>
              </a:ext>
            </a:extLst>
          </a:blip>
          <a:srcRect l="-1551" t="17417" r="1551" b="1447"/>
          <a:stretch/>
        </p:blipFill>
        <p:spPr>
          <a:xfrm>
            <a:off x="5140259" y="277682"/>
            <a:ext cx="6471428" cy="5250678"/>
          </a:xfrm>
          <a:prstGeom prst="round2DiagRect">
            <a:avLst>
              <a:gd name="adj1" fmla="val 16667"/>
              <a:gd name="adj2" fmla="val 12479"/>
            </a:avLst>
          </a:prstGeom>
          <a:ln w="88900" cap="sq">
            <a:solidFill>
              <a:srgbClr val="FFFFFF"/>
            </a:solidFill>
            <a:miter lim="800000"/>
          </a:ln>
          <a:effectLst>
            <a:outerShdw blurRad="254000" algn="tl" rotWithShape="0">
              <a:srgbClr val="000000">
                <a:alpha val="43000"/>
              </a:srgbClr>
            </a:outerShdw>
          </a:effectLst>
        </p:spPr>
      </p:pic>
      <p:pic>
        <p:nvPicPr>
          <p:cNvPr id="3" name="Picture 2">
            <a:extLst>
              <a:ext uri="{FF2B5EF4-FFF2-40B4-BE49-F238E27FC236}">
                <a16:creationId xmlns:a16="http://schemas.microsoft.com/office/drawing/2014/main" id="{8DD23FE2-69D7-320D-F455-575DE6B3F817}"/>
              </a:ext>
            </a:extLst>
          </p:cNvPr>
          <p:cNvPicPr>
            <a:picLocks noChangeAspect="1"/>
          </p:cNvPicPr>
          <p:nvPr/>
        </p:nvPicPr>
        <p:blipFill>
          <a:blip r:embed="rId4"/>
          <a:stretch>
            <a:fillRect/>
          </a:stretch>
        </p:blipFill>
        <p:spPr>
          <a:xfrm>
            <a:off x="105869" y="-146823"/>
            <a:ext cx="4627265" cy="1926503"/>
          </a:xfrm>
          <a:prstGeom prst="rect">
            <a:avLst/>
          </a:prstGeom>
        </p:spPr>
      </p:pic>
    </p:spTree>
    <p:extLst>
      <p:ext uri="{BB962C8B-B14F-4D97-AF65-F5344CB8AC3E}">
        <p14:creationId xmlns:p14="http://schemas.microsoft.com/office/powerpoint/2010/main" val="2855827828"/>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DB36D4-C64D-4DB5-A0FA-497F79F3C831}"/>
              </a:ext>
            </a:extLst>
          </p:cNvPr>
          <p:cNvPicPr>
            <a:picLocks noChangeAspect="1"/>
          </p:cNvPicPr>
          <p:nvPr/>
        </p:nvPicPr>
        <p:blipFill>
          <a:blip r:embed="rId3"/>
          <a:stretch>
            <a:fillRect/>
          </a:stretch>
        </p:blipFill>
        <p:spPr>
          <a:xfrm>
            <a:off x="-10952" y="-99456"/>
            <a:ext cx="12621220" cy="6957456"/>
          </a:xfrm>
          <a:prstGeom prst="rect">
            <a:avLst/>
          </a:prstGeom>
        </p:spPr>
      </p:pic>
      <p:pic>
        <p:nvPicPr>
          <p:cNvPr id="3" name="Picture 2">
            <a:extLst>
              <a:ext uri="{FF2B5EF4-FFF2-40B4-BE49-F238E27FC236}">
                <a16:creationId xmlns:a16="http://schemas.microsoft.com/office/drawing/2014/main" id="{B010A782-7E95-2F5E-4DBE-BF014ABA9B2D}"/>
              </a:ext>
            </a:extLst>
          </p:cNvPr>
          <p:cNvPicPr>
            <a:picLocks noChangeAspect="1"/>
          </p:cNvPicPr>
          <p:nvPr/>
        </p:nvPicPr>
        <p:blipFill>
          <a:blip r:embed="rId4"/>
          <a:stretch>
            <a:fillRect/>
          </a:stretch>
        </p:blipFill>
        <p:spPr>
          <a:xfrm>
            <a:off x="1294124" y="1363192"/>
            <a:ext cx="9364268" cy="5553937"/>
          </a:xfrm>
          <a:prstGeom prst="rect">
            <a:avLst/>
          </a:prstGeom>
        </p:spPr>
      </p:pic>
    </p:spTree>
    <p:extLst>
      <p:ext uri="{BB962C8B-B14F-4D97-AF65-F5344CB8AC3E}">
        <p14:creationId xmlns:p14="http://schemas.microsoft.com/office/powerpoint/2010/main" val="869035563"/>
      </p:ext>
    </p:extLst>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31">
            <a:extLst>
              <a:ext uri="{FF2B5EF4-FFF2-40B4-BE49-F238E27FC236}">
                <a16:creationId xmlns:a16="http://schemas.microsoft.com/office/drawing/2014/main" id="{6B047B9D-E714-4524-8851-13BA589B6A56}"/>
              </a:ext>
            </a:extLst>
          </p:cNvPr>
          <p:cNvGrpSpPr/>
          <p:nvPr/>
        </p:nvGrpSpPr>
        <p:grpSpPr>
          <a:xfrm>
            <a:off x="572076" y="315234"/>
            <a:ext cx="1224311" cy="1042403"/>
            <a:chOff x="7726114" y="1425050"/>
            <a:chExt cx="379280" cy="366452"/>
          </a:xfrm>
        </p:grpSpPr>
        <p:sp>
          <p:nvSpPr>
            <p:cNvPr id="25" name="五角星 2">
              <a:extLst>
                <a:ext uri="{FF2B5EF4-FFF2-40B4-BE49-F238E27FC236}">
                  <a16:creationId xmlns:a16="http://schemas.microsoft.com/office/drawing/2014/main" id="{AE58CAA4-A88D-4605-8334-4CBFB1A8196D}"/>
                </a:ext>
              </a:extLst>
            </p:cNvPr>
            <p:cNvSpPr/>
            <p:nvPr/>
          </p:nvSpPr>
          <p:spPr>
            <a:xfrm rot="20227648" flipH="1">
              <a:off x="7726114" y="1425050"/>
              <a:ext cx="379280" cy="36645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92D05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26" name="文本框 33">
              <a:extLst>
                <a:ext uri="{FF2B5EF4-FFF2-40B4-BE49-F238E27FC236}">
                  <a16:creationId xmlns:a16="http://schemas.microsoft.com/office/drawing/2014/main" id="{5678D324-E1B5-4C78-AD1B-F97C2D28776B}"/>
                </a:ext>
              </a:extLst>
            </p:cNvPr>
            <p:cNvSpPr txBox="1"/>
            <p:nvPr/>
          </p:nvSpPr>
          <p:spPr>
            <a:xfrm>
              <a:off x="7793499" y="1451312"/>
              <a:ext cx="244510" cy="29213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w="25400">
                    <a:noFill/>
                  </a:ln>
                  <a:solidFill>
                    <a:prstClr val="black"/>
                  </a:solidFill>
                  <a:effectLst/>
                  <a:uLnTx/>
                  <a:uFillTx/>
                  <a:latin typeface="Constantia" panose="02030602050306030303" pitchFamily="18" charset="0"/>
                  <a:ea typeface="思源黑体 CN Regular" panose="020B0500000000000000" pitchFamily="34" charset="-122"/>
                  <a:cs typeface="+mn-cs"/>
                </a:rPr>
                <a:t>01</a:t>
              </a:r>
              <a:endParaRPr kumimoji="0" lang="zh-CN" altLang="en-US" sz="4800" b="1" i="0" u="none" strike="noStrike" kern="1200" cap="none" spc="0" normalizeH="0" baseline="0" noProof="0" dirty="0">
                <a:ln w="25400">
                  <a:noFill/>
                </a:ln>
                <a:solidFill>
                  <a:prstClr val="black"/>
                </a:solidFill>
                <a:effectLst/>
                <a:uLnTx/>
                <a:uFillTx/>
                <a:latin typeface="Constantia" panose="02030602050306030303" pitchFamily="18" charset="0"/>
                <a:ea typeface="思源黑体 CN Regular" panose="020B0500000000000000" pitchFamily="34" charset="-122"/>
                <a:cs typeface="+mn-cs"/>
              </a:endParaRPr>
            </a:p>
          </p:txBody>
        </p:sp>
      </p:grpSp>
      <p:grpSp>
        <p:nvGrpSpPr>
          <p:cNvPr id="5" name="Group 4">
            <a:extLst>
              <a:ext uri="{FF2B5EF4-FFF2-40B4-BE49-F238E27FC236}">
                <a16:creationId xmlns:a16="http://schemas.microsoft.com/office/drawing/2014/main" id="{26A07C46-59A4-42B2-A753-6571B44370AC}"/>
              </a:ext>
            </a:extLst>
          </p:cNvPr>
          <p:cNvGrpSpPr/>
          <p:nvPr/>
        </p:nvGrpSpPr>
        <p:grpSpPr>
          <a:xfrm>
            <a:off x="1978565" y="381311"/>
            <a:ext cx="9657707" cy="1786329"/>
            <a:chOff x="1501486" y="289199"/>
            <a:chExt cx="9657707" cy="1786329"/>
          </a:xfrm>
        </p:grpSpPr>
        <p:sp>
          <p:nvSpPr>
            <p:cNvPr id="7" name="TextBox 6">
              <a:extLst>
                <a:ext uri="{FF2B5EF4-FFF2-40B4-BE49-F238E27FC236}">
                  <a16:creationId xmlns:a16="http://schemas.microsoft.com/office/drawing/2014/main" id="{F8C5A84F-53CF-443C-A158-E3FEFFBE4B54}"/>
                </a:ext>
              </a:extLst>
            </p:cNvPr>
            <p:cNvSpPr txBox="1"/>
            <p:nvPr/>
          </p:nvSpPr>
          <p:spPr>
            <a:xfrm>
              <a:off x="1639589" y="505868"/>
              <a:ext cx="9130748"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black"/>
                  </a:solidFill>
                  <a:effectLst/>
                  <a:uLnTx/>
                  <a:uFillTx/>
                  <a:latin typeface="Constantia" panose="02030602050306030303" pitchFamily="18" charset="0"/>
                  <a:ea typeface="Times New Roman" panose="02020603050405020304" pitchFamily="18" charset="0"/>
                  <a:cs typeface="+mn-cs"/>
                </a:rPr>
                <a:t>Đặc điểm nổi bật về hình dạng của nhà rông ở Tây Nguyên là gì? Câu văn nào trong bài giúp em nhận ra điều đó?</a:t>
              </a:r>
            </a:p>
          </p:txBody>
        </p:sp>
        <p:sp>
          <p:nvSpPr>
            <p:cNvPr id="4" name="Rectangle: Rounded Corners 3">
              <a:extLst>
                <a:ext uri="{FF2B5EF4-FFF2-40B4-BE49-F238E27FC236}">
                  <a16:creationId xmlns:a16="http://schemas.microsoft.com/office/drawing/2014/main" id="{939A9ADA-CA57-47A3-8B16-531E4A4F090A}"/>
                </a:ext>
              </a:extLst>
            </p:cNvPr>
            <p:cNvSpPr/>
            <p:nvPr/>
          </p:nvSpPr>
          <p:spPr>
            <a:xfrm>
              <a:off x="1501486" y="289199"/>
              <a:ext cx="9657707" cy="1754325"/>
            </a:xfrm>
            <a:prstGeom prst="roundRect">
              <a:avLst>
                <a:gd name="adj" fmla="val 46192"/>
              </a:avLst>
            </a:prstGeom>
            <a:no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2" name="TextBox 11">
            <a:extLst>
              <a:ext uri="{FF2B5EF4-FFF2-40B4-BE49-F238E27FC236}">
                <a16:creationId xmlns:a16="http://schemas.microsoft.com/office/drawing/2014/main" id="{495D1F73-698B-4775-9300-9481DC114C38}"/>
              </a:ext>
            </a:extLst>
          </p:cNvPr>
          <p:cNvSpPr txBox="1"/>
          <p:nvPr/>
        </p:nvSpPr>
        <p:spPr>
          <a:xfrm>
            <a:off x="417626" y="2384309"/>
            <a:ext cx="6491174" cy="4031873"/>
          </a:xfrm>
          <a:prstGeom prst="rect">
            <a:avLst/>
          </a:prstGeom>
          <a:solidFill>
            <a:schemeClr val="bg1"/>
          </a:solidFill>
        </p:spPr>
        <p:txBody>
          <a:bodyPr wrap="square">
            <a:spAutoFit/>
          </a:bodyPr>
          <a:lstStyle/>
          <a:p>
            <a:pPr lvl="0" algn="just">
              <a:defRPr/>
            </a:pPr>
            <a:r>
              <a:rPr lang="en-US" altLang="vi-VN" sz="3200" b="1" dirty="0">
                <a:solidFill>
                  <a:srgbClr val="525414"/>
                </a:solidFill>
                <a:latin typeface="Constantia" panose="02030602050306030303" pitchFamily="18" charset="0"/>
                <a:cs typeface="Times New Roman" panose="02020603050405020304" pitchFamily="18" charset="0"/>
              </a:rPr>
              <a:t> </a:t>
            </a:r>
            <a:r>
              <a:rPr lang="vi-VN" altLang="vi-VN" sz="3200" b="1" dirty="0">
                <a:solidFill>
                  <a:srgbClr val="525414"/>
                </a:solidFill>
                <a:latin typeface="Constantia" panose="02030602050306030303" pitchFamily="18" charset="0"/>
                <a:cs typeface="Times New Roman" panose="02020603050405020304" pitchFamily="18" charset="0"/>
              </a:rPr>
              <a:t>Ngôi nhà rông có đôi mái dựng đứng, vươn cao lên trời như một cái lưỡi rìu lật ngược. Nước mưa đồ xuống chảy xuôi tuồn tuột. Buôn làng nào có mái nhà rông càng cao, nhà càng to, hẳn là nơi đó dân đông, làm ăn được mùa, cuộc sống no ấm. </a:t>
            </a:r>
          </a:p>
        </p:txBody>
      </p:sp>
      <p:pic>
        <p:nvPicPr>
          <p:cNvPr id="10" name="Picture 9">
            <a:extLst>
              <a:ext uri="{FF2B5EF4-FFF2-40B4-BE49-F238E27FC236}">
                <a16:creationId xmlns:a16="http://schemas.microsoft.com/office/drawing/2014/main" id="{8FA92BD5-4F8C-2C93-812C-9A92F8B3151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75961" y="2570044"/>
            <a:ext cx="4946706" cy="3297804"/>
          </a:xfrm>
          <a:prstGeom prst="round2DiagRect">
            <a:avLst>
              <a:gd name="adj1" fmla="val 16667"/>
              <a:gd name="adj2" fmla="val 833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26020532"/>
      </p:ext>
    </p:extLst>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80">
                                          <p:stCondLst>
                                            <p:cond delay="0"/>
                                          </p:stCondLst>
                                        </p:cTn>
                                        <p:tgtEl>
                                          <p:spTgt spid="5"/>
                                        </p:tgtEl>
                                      </p:cBhvr>
                                    </p:animEffect>
                                    <p:anim calcmode="lin" valueType="num">
                                      <p:cBhvr>
                                        <p:cTn id="2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0" dur="26">
                                          <p:stCondLst>
                                            <p:cond delay="650"/>
                                          </p:stCondLst>
                                        </p:cTn>
                                        <p:tgtEl>
                                          <p:spTgt spid="5"/>
                                        </p:tgtEl>
                                      </p:cBhvr>
                                      <p:to x="100000" y="60000"/>
                                    </p:animScale>
                                    <p:animScale>
                                      <p:cBhvr>
                                        <p:cTn id="31" dur="166" decel="50000">
                                          <p:stCondLst>
                                            <p:cond delay="676"/>
                                          </p:stCondLst>
                                        </p:cTn>
                                        <p:tgtEl>
                                          <p:spTgt spid="5"/>
                                        </p:tgtEl>
                                      </p:cBhvr>
                                      <p:to x="100000" y="100000"/>
                                    </p:animScale>
                                    <p:animScale>
                                      <p:cBhvr>
                                        <p:cTn id="32" dur="26">
                                          <p:stCondLst>
                                            <p:cond delay="1312"/>
                                          </p:stCondLst>
                                        </p:cTn>
                                        <p:tgtEl>
                                          <p:spTgt spid="5"/>
                                        </p:tgtEl>
                                      </p:cBhvr>
                                      <p:to x="100000" y="80000"/>
                                    </p:animScale>
                                    <p:animScale>
                                      <p:cBhvr>
                                        <p:cTn id="33" dur="166" decel="50000">
                                          <p:stCondLst>
                                            <p:cond delay="1338"/>
                                          </p:stCondLst>
                                        </p:cTn>
                                        <p:tgtEl>
                                          <p:spTgt spid="5"/>
                                        </p:tgtEl>
                                      </p:cBhvr>
                                      <p:to x="100000" y="100000"/>
                                    </p:animScale>
                                    <p:animScale>
                                      <p:cBhvr>
                                        <p:cTn id="34" dur="26">
                                          <p:stCondLst>
                                            <p:cond delay="1642"/>
                                          </p:stCondLst>
                                        </p:cTn>
                                        <p:tgtEl>
                                          <p:spTgt spid="5"/>
                                        </p:tgtEl>
                                      </p:cBhvr>
                                      <p:to x="100000" y="90000"/>
                                    </p:animScale>
                                    <p:animScale>
                                      <p:cBhvr>
                                        <p:cTn id="35" dur="166" decel="50000">
                                          <p:stCondLst>
                                            <p:cond delay="1668"/>
                                          </p:stCondLst>
                                        </p:cTn>
                                        <p:tgtEl>
                                          <p:spTgt spid="5"/>
                                        </p:tgtEl>
                                      </p:cBhvr>
                                      <p:to x="100000" y="100000"/>
                                    </p:animScale>
                                    <p:animScale>
                                      <p:cBhvr>
                                        <p:cTn id="36" dur="26">
                                          <p:stCondLst>
                                            <p:cond delay="1808"/>
                                          </p:stCondLst>
                                        </p:cTn>
                                        <p:tgtEl>
                                          <p:spTgt spid="5"/>
                                        </p:tgtEl>
                                      </p:cBhvr>
                                      <p:to x="100000" y="95000"/>
                                    </p:animScale>
                                    <p:animScale>
                                      <p:cBhvr>
                                        <p:cTn id="37" dur="166" decel="50000">
                                          <p:stCondLst>
                                            <p:cond delay="1834"/>
                                          </p:stCondLst>
                                        </p:cTn>
                                        <p:tgtEl>
                                          <p:spTgt spid="5"/>
                                        </p:tgtEl>
                                      </p:cBhvr>
                                      <p:to x="100000" y="100000"/>
                                    </p:animScale>
                                  </p:childTnLst>
                                </p:cTn>
                              </p:par>
                            </p:childTnLst>
                          </p:cTn>
                        </p:par>
                        <p:par>
                          <p:cTn id="38" fill="hold">
                            <p:stCondLst>
                              <p:cond delay="4000"/>
                            </p:stCondLst>
                            <p:childTnLst>
                              <p:par>
                                <p:cTn id="39" presetID="22" presetClass="entr" presetSubtype="8"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41" presetClass="entr" presetSubtype="0" fill="hold" grpId="0" nodeType="clickEffect">
                                  <p:stCondLst>
                                    <p:cond delay="0"/>
                                  </p:stCondLst>
                                  <p:iterate type="lt">
                                    <p:tmPct val="10000"/>
                                  </p:iterate>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12"/>
                                        </p:tgtEl>
                                        <p:attrNameLst>
                                          <p:attrName>ppt_y</p:attrName>
                                        </p:attrNameLst>
                                      </p:cBhvr>
                                      <p:tavLst>
                                        <p:tav tm="0">
                                          <p:val>
                                            <p:strVal val="#ppt_y"/>
                                          </p:val>
                                        </p:tav>
                                        <p:tav tm="100000">
                                          <p:val>
                                            <p:strVal val="#ppt_y"/>
                                          </p:val>
                                        </p:tav>
                                      </p:tavLst>
                                    </p:anim>
                                    <p:anim calcmode="lin" valueType="num">
                                      <p:cBhvr>
                                        <p:cTn id="48"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31">
            <a:extLst>
              <a:ext uri="{FF2B5EF4-FFF2-40B4-BE49-F238E27FC236}">
                <a16:creationId xmlns:a16="http://schemas.microsoft.com/office/drawing/2014/main" id="{6B047B9D-E714-4524-8851-13BA589B6A56}"/>
              </a:ext>
            </a:extLst>
          </p:cNvPr>
          <p:cNvGrpSpPr/>
          <p:nvPr/>
        </p:nvGrpSpPr>
        <p:grpSpPr>
          <a:xfrm>
            <a:off x="502304" y="331494"/>
            <a:ext cx="1224311" cy="1042403"/>
            <a:chOff x="7726114" y="1425050"/>
            <a:chExt cx="379280" cy="366452"/>
          </a:xfrm>
        </p:grpSpPr>
        <p:sp>
          <p:nvSpPr>
            <p:cNvPr id="25" name="五角星 2">
              <a:extLst>
                <a:ext uri="{FF2B5EF4-FFF2-40B4-BE49-F238E27FC236}">
                  <a16:creationId xmlns:a16="http://schemas.microsoft.com/office/drawing/2014/main" id="{AE58CAA4-A88D-4605-8334-4CBFB1A8196D}"/>
                </a:ext>
              </a:extLst>
            </p:cNvPr>
            <p:cNvSpPr/>
            <p:nvPr/>
          </p:nvSpPr>
          <p:spPr>
            <a:xfrm rot="20227648" flipH="1">
              <a:off x="7726114" y="1425050"/>
              <a:ext cx="379280" cy="36645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C3A31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26" name="文本框 33">
              <a:extLst>
                <a:ext uri="{FF2B5EF4-FFF2-40B4-BE49-F238E27FC236}">
                  <a16:creationId xmlns:a16="http://schemas.microsoft.com/office/drawing/2014/main" id="{5678D324-E1B5-4C78-AD1B-F97C2D28776B}"/>
                </a:ext>
              </a:extLst>
            </p:cNvPr>
            <p:cNvSpPr txBox="1"/>
            <p:nvPr/>
          </p:nvSpPr>
          <p:spPr>
            <a:xfrm>
              <a:off x="7793499" y="1451312"/>
              <a:ext cx="299874" cy="29213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w="25400">
                    <a:noFill/>
                  </a:ln>
                  <a:solidFill>
                    <a:prstClr val="black"/>
                  </a:solidFill>
                  <a:effectLst/>
                  <a:uLnTx/>
                  <a:uFillTx/>
                  <a:latin typeface="Constantia" panose="02030602050306030303" pitchFamily="18" charset="0"/>
                  <a:ea typeface="思源黑体 CN Regular" panose="020B0500000000000000" pitchFamily="34" charset="-122"/>
                  <a:cs typeface="+mn-cs"/>
                </a:rPr>
                <a:t>02</a:t>
              </a:r>
              <a:endParaRPr kumimoji="0" lang="zh-CN" altLang="en-US" sz="4800" b="1" i="0" u="none" strike="noStrike" kern="1200" cap="none" spc="0" normalizeH="0" baseline="0" noProof="0" dirty="0">
                <a:ln w="25400">
                  <a:noFill/>
                </a:ln>
                <a:solidFill>
                  <a:prstClr val="black"/>
                </a:solidFill>
                <a:effectLst/>
                <a:uLnTx/>
                <a:uFillTx/>
                <a:latin typeface="Constantia" panose="02030602050306030303" pitchFamily="18" charset="0"/>
                <a:ea typeface="思源黑体 CN Regular" panose="020B0500000000000000" pitchFamily="34" charset="-122"/>
                <a:cs typeface="+mn-cs"/>
              </a:endParaRPr>
            </a:p>
          </p:txBody>
        </p:sp>
      </p:grpSp>
      <p:grpSp>
        <p:nvGrpSpPr>
          <p:cNvPr id="5" name="Group 4">
            <a:extLst>
              <a:ext uri="{FF2B5EF4-FFF2-40B4-BE49-F238E27FC236}">
                <a16:creationId xmlns:a16="http://schemas.microsoft.com/office/drawing/2014/main" id="{26A07C46-59A4-42B2-A753-6571B44370AC}"/>
              </a:ext>
            </a:extLst>
          </p:cNvPr>
          <p:cNvGrpSpPr/>
          <p:nvPr/>
        </p:nvGrpSpPr>
        <p:grpSpPr>
          <a:xfrm>
            <a:off x="1827121" y="447081"/>
            <a:ext cx="9926217" cy="811231"/>
            <a:chOff x="1993747" y="478430"/>
            <a:chExt cx="9633989" cy="811231"/>
          </a:xfrm>
        </p:grpSpPr>
        <p:sp>
          <p:nvSpPr>
            <p:cNvPr id="7" name="TextBox 6">
              <a:extLst>
                <a:ext uri="{FF2B5EF4-FFF2-40B4-BE49-F238E27FC236}">
                  <a16:creationId xmlns:a16="http://schemas.microsoft.com/office/drawing/2014/main" id="{F8C5A84F-53CF-443C-A158-E3FEFFBE4B54}"/>
                </a:ext>
              </a:extLst>
            </p:cNvPr>
            <p:cNvSpPr txBox="1"/>
            <p:nvPr/>
          </p:nvSpPr>
          <p:spPr>
            <a:xfrm>
              <a:off x="1993747" y="529879"/>
              <a:ext cx="963398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prstClr val="black"/>
                  </a:solidFill>
                  <a:effectLst/>
                  <a:uLnTx/>
                  <a:uFillTx/>
                  <a:latin typeface="Constantia" panose="02030602050306030303" pitchFamily="18" charset="0"/>
                  <a:ea typeface="Times New Roman" panose="02020603050405020304" pitchFamily="18" charset="0"/>
                  <a:cs typeface="+mn-cs"/>
                </a:rPr>
                <a:t>Kiến trúc bên trong nhà rông có gì đặc biệt?</a:t>
              </a:r>
              <a:endParaRPr kumimoji="0" lang="vi-VN" sz="3200" b="1" i="0" u="none" strike="noStrike" kern="1200" cap="none" spc="0" normalizeH="0" baseline="0" noProof="0" dirty="0">
                <a:ln>
                  <a:noFill/>
                </a:ln>
                <a:solidFill>
                  <a:prstClr val="black"/>
                </a:solidFill>
                <a:effectLst/>
                <a:uLnTx/>
                <a:uFillTx/>
                <a:latin typeface="Constantia" panose="02030602050306030303" pitchFamily="18" charset="0"/>
                <a:ea typeface="Times New Roman" panose="02020603050405020304" pitchFamily="18" charset="0"/>
                <a:cs typeface="+mn-cs"/>
              </a:endParaRPr>
            </a:p>
          </p:txBody>
        </p:sp>
        <p:sp>
          <p:nvSpPr>
            <p:cNvPr id="4" name="Rectangle: Rounded Corners 3">
              <a:extLst>
                <a:ext uri="{FF2B5EF4-FFF2-40B4-BE49-F238E27FC236}">
                  <a16:creationId xmlns:a16="http://schemas.microsoft.com/office/drawing/2014/main" id="{939A9ADA-CA57-47A3-8B16-531E4A4F090A}"/>
                </a:ext>
              </a:extLst>
            </p:cNvPr>
            <p:cNvSpPr/>
            <p:nvPr/>
          </p:nvSpPr>
          <p:spPr>
            <a:xfrm>
              <a:off x="2046103" y="478430"/>
              <a:ext cx="9357770" cy="811231"/>
            </a:xfrm>
            <a:prstGeom prst="roundRect">
              <a:avLst>
                <a:gd name="adj" fmla="val 46192"/>
              </a:avLst>
            </a:prstGeom>
            <a:noFill/>
            <a:ln w="38100">
              <a:solidFill>
                <a:srgbClr val="C3A3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3" name="TextBox 2">
            <a:extLst>
              <a:ext uri="{FF2B5EF4-FFF2-40B4-BE49-F238E27FC236}">
                <a16:creationId xmlns:a16="http://schemas.microsoft.com/office/drawing/2014/main" id="{DD43C90C-752D-7B6A-983F-DC8CB4A16275}"/>
              </a:ext>
            </a:extLst>
          </p:cNvPr>
          <p:cNvSpPr txBox="1"/>
          <p:nvPr/>
        </p:nvSpPr>
        <p:spPr>
          <a:xfrm>
            <a:off x="669317" y="1788290"/>
            <a:ext cx="4792533" cy="4031873"/>
          </a:xfrm>
          <a:prstGeom prst="rect">
            <a:avLst/>
          </a:prstGeom>
          <a:noFill/>
        </p:spPr>
        <p:txBody>
          <a:bodyPr wrap="square">
            <a:spAutoFit/>
          </a:bodyPr>
          <a:lstStyle/>
          <a:p>
            <a:pPr lvl="0" algn="just">
              <a:defRPr/>
            </a:pPr>
            <a:r>
              <a:rPr lang="vi-VN" altLang="vi-VN" sz="3200" b="1" dirty="0">
                <a:solidFill>
                  <a:srgbClr val="525414"/>
                </a:solidFill>
                <a:latin typeface="Constantia" panose="02030602050306030303" pitchFamily="18" charset="0"/>
                <a:cs typeface="Times New Roman" panose="02020603050405020304" pitchFamily="18" charset="0"/>
              </a:rPr>
              <a:t>Kiến trúc bên trong nhà rông có điểm đặc biệt là: nhỏ trống rỗng, chẳng vướng víu một cây cột nào, có nhiều bếp lửa luôn đượm khói, có nơi dành để chiêng trống, nông cụ,.. </a:t>
            </a:r>
          </a:p>
        </p:txBody>
      </p:sp>
      <p:pic>
        <p:nvPicPr>
          <p:cNvPr id="9" name="Picture 8">
            <a:extLst>
              <a:ext uri="{FF2B5EF4-FFF2-40B4-BE49-F238E27FC236}">
                <a16:creationId xmlns:a16="http://schemas.microsoft.com/office/drawing/2014/main" id="{070E2B9E-0A39-15DE-61A9-4C55CE376622}"/>
              </a:ext>
            </a:extLst>
          </p:cNvPr>
          <p:cNvPicPr>
            <a:picLocks noChangeAspect="1"/>
          </p:cNvPicPr>
          <p:nvPr/>
        </p:nvPicPr>
        <p:blipFill>
          <a:blip r:embed="rId3"/>
          <a:stretch>
            <a:fillRect/>
          </a:stretch>
        </p:blipFill>
        <p:spPr>
          <a:xfrm>
            <a:off x="5774266" y="1508850"/>
            <a:ext cx="5748417" cy="43113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46276880"/>
      </p:ext>
    </p:extLst>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1" presetClass="entr" presetSubtype="0" fill="hold" grpId="0" nodeType="clickEffect">
                                  <p:stCondLst>
                                    <p:cond delay="0"/>
                                  </p:stCondLst>
                                  <p:iterate type="lt">
                                    <p:tmPct val="10000"/>
                                  </p:iterate>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3"/>
                                        </p:tgtEl>
                                        <p:attrNameLst>
                                          <p:attrName>ppt_y</p:attrName>
                                        </p:attrNameLst>
                                      </p:cBhvr>
                                      <p:tavLst>
                                        <p:tav tm="0">
                                          <p:val>
                                            <p:strVal val="#ppt_y"/>
                                          </p:val>
                                        </p:tav>
                                        <p:tav tm="100000">
                                          <p:val>
                                            <p:strVal val="#ppt_y"/>
                                          </p:val>
                                        </p:tav>
                                      </p:tavLst>
                                    </p:anim>
                                    <p:anim calcmode="lin" valueType="num">
                                      <p:cBhvr>
                                        <p:cTn id="24"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a:extLst>
              <a:ext uri="{FF2B5EF4-FFF2-40B4-BE49-F238E27FC236}">
                <a16:creationId xmlns:a16="http://schemas.microsoft.com/office/drawing/2014/main" id="{3460CCDA-5702-E7CC-1C7D-AD7A7FAF72E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l="7618" r="3584"/>
          <a:stretch/>
        </p:blipFill>
        <p:spPr>
          <a:xfrm>
            <a:off x="-40333" y="-4813"/>
            <a:ext cx="12192000" cy="6858000"/>
          </a:xfrm>
          <a:prstGeom prst="rect">
            <a:avLst/>
          </a:prstGeom>
        </p:spPr>
      </p:pic>
      <p:grpSp>
        <p:nvGrpSpPr>
          <p:cNvPr id="2" name="Group 1">
            <a:extLst>
              <a:ext uri="{FF2B5EF4-FFF2-40B4-BE49-F238E27FC236}">
                <a16:creationId xmlns:a16="http://schemas.microsoft.com/office/drawing/2014/main" id="{301647C2-FEA8-441D-84FD-9CF49EB779F4}"/>
              </a:ext>
            </a:extLst>
          </p:cNvPr>
          <p:cNvGrpSpPr/>
          <p:nvPr/>
        </p:nvGrpSpPr>
        <p:grpSpPr>
          <a:xfrm>
            <a:off x="3071000" y="991095"/>
            <a:ext cx="3822442" cy="769441"/>
            <a:chOff x="1823342" y="1451783"/>
            <a:chExt cx="9908475" cy="795491"/>
          </a:xfrm>
        </p:grpSpPr>
        <p:sp>
          <p:nvSpPr>
            <p:cNvPr id="108" name="Rectangle: Rounded Corners 107">
              <a:extLst>
                <a:ext uri="{FF2B5EF4-FFF2-40B4-BE49-F238E27FC236}">
                  <a16:creationId xmlns:a16="http://schemas.microsoft.com/office/drawing/2014/main" id="{54D9CBB1-67BB-4716-9769-AACF24758E50}"/>
                </a:ext>
              </a:extLst>
            </p:cNvPr>
            <p:cNvSpPr/>
            <p:nvPr/>
          </p:nvSpPr>
          <p:spPr>
            <a:xfrm>
              <a:off x="2069087" y="1451783"/>
              <a:ext cx="9416986" cy="718516"/>
            </a:xfrm>
            <a:prstGeom prst="roundRect">
              <a:avLst>
                <a:gd name="adj" fmla="val 50000"/>
              </a:avLst>
            </a:prstGeom>
            <a:solidFill>
              <a:srgbClr val="FDF8FF"/>
            </a:solidFill>
            <a:ln w="12700" cap="flat" cmpd="sng" algn="ctr">
              <a:solidFill>
                <a:srgbClr val="525415"/>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0" name="TextBox 109">
              <a:extLst>
                <a:ext uri="{FF2B5EF4-FFF2-40B4-BE49-F238E27FC236}">
                  <a16:creationId xmlns:a16="http://schemas.microsoft.com/office/drawing/2014/main" id="{036AB6DA-A2C4-453C-9862-87EC63E4F711}"/>
                </a:ext>
              </a:extLst>
            </p:cNvPr>
            <p:cNvSpPr txBox="1"/>
            <p:nvPr/>
          </p:nvSpPr>
          <p:spPr>
            <a:xfrm>
              <a:off x="1823342" y="1451783"/>
              <a:ext cx="9908475" cy="7954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223A13"/>
                  </a:solidFill>
                  <a:effectLst/>
                  <a:uLnTx/>
                  <a:uFillTx/>
                  <a:latin typeface="Cambria" panose="02040503050406030204" pitchFamily="18" charset="0"/>
                </a:rPr>
                <a:t>TIẾNG VIỆT</a:t>
              </a:r>
              <a:endParaRPr kumimoji="0" lang="vi-VN" sz="4400" b="1" i="0" u="none" strike="noStrike" kern="1200" cap="none" spc="0" normalizeH="0" baseline="0" noProof="0" dirty="0">
                <a:ln>
                  <a:noFill/>
                </a:ln>
                <a:solidFill>
                  <a:srgbClr val="223A13"/>
                </a:solidFill>
                <a:effectLst/>
                <a:uLnTx/>
                <a:uFillTx/>
                <a:latin typeface="Cambria" panose="02040503050406030204" pitchFamily="18" charset="0"/>
              </a:endParaRPr>
            </a:p>
          </p:txBody>
        </p:sp>
      </p:grpSp>
      <p:grpSp>
        <p:nvGrpSpPr>
          <p:cNvPr id="9" name="Group 8">
            <a:extLst>
              <a:ext uri="{FF2B5EF4-FFF2-40B4-BE49-F238E27FC236}">
                <a16:creationId xmlns:a16="http://schemas.microsoft.com/office/drawing/2014/main" id="{44F037D6-CA47-37F9-A90F-A443C9FFE16F}"/>
              </a:ext>
            </a:extLst>
          </p:cNvPr>
          <p:cNvGrpSpPr/>
          <p:nvPr/>
        </p:nvGrpSpPr>
        <p:grpSpPr>
          <a:xfrm>
            <a:off x="403536" y="3390705"/>
            <a:ext cx="3474185" cy="461665"/>
            <a:chOff x="1823340" y="1426133"/>
            <a:chExt cx="9908475" cy="632420"/>
          </a:xfrm>
        </p:grpSpPr>
        <p:sp>
          <p:nvSpPr>
            <p:cNvPr id="10" name="Rectangle: Rounded Corners 9">
              <a:extLst>
                <a:ext uri="{FF2B5EF4-FFF2-40B4-BE49-F238E27FC236}">
                  <a16:creationId xmlns:a16="http://schemas.microsoft.com/office/drawing/2014/main" id="{57E7D95B-BB21-0E61-CA43-DBFFE624F528}"/>
                </a:ext>
              </a:extLst>
            </p:cNvPr>
            <p:cNvSpPr/>
            <p:nvPr/>
          </p:nvSpPr>
          <p:spPr>
            <a:xfrm>
              <a:off x="2069086" y="1451784"/>
              <a:ext cx="9416986" cy="553272"/>
            </a:xfrm>
            <a:prstGeom prst="roundRect">
              <a:avLst>
                <a:gd name="adj" fmla="val 50000"/>
              </a:avLst>
            </a:prstGeom>
            <a:solidFill>
              <a:srgbClr val="FDF8FF"/>
            </a:solidFill>
            <a:ln w="12700" cap="flat" cmpd="sng" algn="ctr">
              <a:solidFill>
                <a:srgbClr val="525415"/>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0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FECA5ED5-ABDB-0C4F-C27C-2D1DD21B7395}"/>
                </a:ext>
              </a:extLst>
            </p:cNvPr>
            <p:cNvSpPr txBox="1"/>
            <p:nvPr/>
          </p:nvSpPr>
          <p:spPr>
            <a:xfrm>
              <a:off x="1823340" y="1426133"/>
              <a:ext cx="9908475" cy="6324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23A13"/>
                  </a:solidFill>
                  <a:effectLst/>
                  <a:uLnTx/>
                  <a:uFillTx/>
                  <a:latin typeface="Cambria" panose="02040503050406030204" pitchFamily="18" charset="0"/>
                </a:rPr>
                <a:t>Theo Ay Dun </a:t>
              </a:r>
              <a:r>
                <a:rPr kumimoji="0" lang="en-US" sz="2400" b="1" i="0" u="none" strike="noStrike" kern="1200" cap="none" spc="0" normalizeH="0" baseline="0" noProof="0" dirty="0" err="1">
                  <a:ln>
                    <a:noFill/>
                  </a:ln>
                  <a:solidFill>
                    <a:srgbClr val="223A13"/>
                  </a:solidFill>
                  <a:effectLst/>
                  <a:uLnTx/>
                  <a:uFillTx/>
                  <a:latin typeface="Cambria" panose="02040503050406030204" pitchFamily="18" charset="0"/>
                </a:rPr>
                <a:t>và</a:t>
              </a:r>
              <a:r>
                <a:rPr kumimoji="0" lang="en-US" sz="2400" b="1" i="0" u="none" strike="noStrike" kern="1200" cap="none" spc="0" normalizeH="0" baseline="0" noProof="0" dirty="0">
                  <a:ln>
                    <a:noFill/>
                  </a:ln>
                  <a:solidFill>
                    <a:srgbClr val="223A13"/>
                  </a:solidFill>
                  <a:effectLst/>
                  <a:uLnTx/>
                  <a:uFillTx/>
                  <a:latin typeface="Cambria" panose="02040503050406030204" pitchFamily="18" charset="0"/>
                </a:rPr>
                <a:t> Lê </a:t>
              </a:r>
              <a:r>
                <a:rPr kumimoji="0" lang="en-US" sz="2400" b="1" i="0" u="none" strike="noStrike" kern="1200" cap="none" spc="0" normalizeH="0" baseline="0" noProof="0" dirty="0" err="1">
                  <a:ln>
                    <a:noFill/>
                  </a:ln>
                  <a:solidFill>
                    <a:srgbClr val="223A13"/>
                  </a:solidFill>
                  <a:effectLst/>
                  <a:uLnTx/>
                  <a:uFillTx/>
                  <a:latin typeface="Cambria" panose="02040503050406030204" pitchFamily="18" charset="0"/>
                </a:rPr>
                <a:t>Tấn</a:t>
              </a:r>
              <a:endParaRPr kumimoji="0" lang="en-US" sz="2400" b="1" i="0" u="none" strike="noStrike" kern="1200" cap="none" spc="0" normalizeH="0" baseline="0" noProof="0" dirty="0">
                <a:ln>
                  <a:noFill/>
                </a:ln>
                <a:solidFill>
                  <a:srgbClr val="223A13"/>
                </a:solidFill>
                <a:effectLst/>
                <a:uLnTx/>
                <a:uFillTx/>
                <a:latin typeface="Cambria" panose="02040503050406030204" pitchFamily="18" charset="0"/>
              </a:endParaRPr>
            </a:p>
          </p:txBody>
        </p:sp>
      </p:grpSp>
      <p:pic>
        <p:nvPicPr>
          <p:cNvPr id="3" name="Picture 2">
            <a:extLst>
              <a:ext uri="{FF2B5EF4-FFF2-40B4-BE49-F238E27FC236}">
                <a16:creationId xmlns:a16="http://schemas.microsoft.com/office/drawing/2014/main" id="{1EB7C526-5889-F37E-B5A5-749E3379F5CC}"/>
              </a:ext>
            </a:extLst>
          </p:cNvPr>
          <p:cNvPicPr>
            <a:picLocks noChangeAspect="1"/>
          </p:cNvPicPr>
          <p:nvPr/>
        </p:nvPicPr>
        <p:blipFill rotWithShape="1">
          <a:blip r:embed="rId4"/>
          <a:srcRect l="10401" b="19411"/>
          <a:stretch/>
        </p:blipFill>
        <p:spPr>
          <a:xfrm>
            <a:off x="613104" y="1260592"/>
            <a:ext cx="7401589" cy="2481149"/>
          </a:xfrm>
          <a:prstGeom prst="rect">
            <a:avLst/>
          </a:prstGeom>
        </p:spPr>
      </p:pic>
    </p:spTree>
    <p:extLst>
      <p:ext uri="{BB962C8B-B14F-4D97-AF65-F5344CB8AC3E}">
        <p14:creationId xmlns:p14="http://schemas.microsoft.com/office/powerpoint/2010/main" val="4252478711"/>
      </p:ext>
    </p:extLst>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6" presetClass="entr" presetSubtype="21"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31">
            <a:extLst>
              <a:ext uri="{FF2B5EF4-FFF2-40B4-BE49-F238E27FC236}">
                <a16:creationId xmlns:a16="http://schemas.microsoft.com/office/drawing/2014/main" id="{6B047B9D-E714-4524-8851-13BA589B6A56}"/>
              </a:ext>
            </a:extLst>
          </p:cNvPr>
          <p:cNvGrpSpPr/>
          <p:nvPr/>
        </p:nvGrpSpPr>
        <p:grpSpPr>
          <a:xfrm>
            <a:off x="832009" y="481896"/>
            <a:ext cx="1224311" cy="1042403"/>
            <a:chOff x="7726114" y="1425050"/>
            <a:chExt cx="379280" cy="366452"/>
          </a:xfrm>
        </p:grpSpPr>
        <p:sp>
          <p:nvSpPr>
            <p:cNvPr id="25" name="五角星 2">
              <a:extLst>
                <a:ext uri="{FF2B5EF4-FFF2-40B4-BE49-F238E27FC236}">
                  <a16:creationId xmlns:a16="http://schemas.microsoft.com/office/drawing/2014/main" id="{AE58CAA4-A88D-4605-8334-4CBFB1A8196D}"/>
                </a:ext>
              </a:extLst>
            </p:cNvPr>
            <p:cNvSpPr/>
            <p:nvPr/>
          </p:nvSpPr>
          <p:spPr>
            <a:xfrm rot="20227648" flipH="1">
              <a:off x="7726114" y="1425050"/>
              <a:ext cx="379280" cy="36645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C3A31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26" name="文本框 33">
              <a:extLst>
                <a:ext uri="{FF2B5EF4-FFF2-40B4-BE49-F238E27FC236}">
                  <a16:creationId xmlns:a16="http://schemas.microsoft.com/office/drawing/2014/main" id="{5678D324-E1B5-4C78-AD1B-F97C2D28776B}"/>
                </a:ext>
              </a:extLst>
            </p:cNvPr>
            <p:cNvSpPr txBox="1"/>
            <p:nvPr/>
          </p:nvSpPr>
          <p:spPr>
            <a:xfrm>
              <a:off x="7793499" y="1451312"/>
              <a:ext cx="299874" cy="29213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w="25400">
                    <a:noFill/>
                  </a:ln>
                  <a:solidFill>
                    <a:prstClr val="black"/>
                  </a:solidFill>
                  <a:effectLst/>
                  <a:uLnTx/>
                  <a:uFillTx/>
                  <a:latin typeface="Constantia" panose="02030602050306030303" pitchFamily="18" charset="0"/>
                  <a:ea typeface="思源黑体 CN Regular" panose="020B0500000000000000" pitchFamily="34" charset="-122"/>
                  <a:cs typeface="+mn-cs"/>
                </a:rPr>
                <a:t>03</a:t>
              </a:r>
              <a:endParaRPr kumimoji="0" lang="zh-CN" altLang="en-US" sz="4800" b="1" i="0" u="none" strike="noStrike" kern="1200" cap="none" spc="0" normalizeH="0" baseline="0" noProof="0" dirty="0">
                <a:ln w="25400">
                  <a:noFill/>
                </a:ln>
                <a:solidFill>
                  <a:prstClr val="black"/>
                </a:solidFill>
                <a:effectLst/>
                <a:uLnTx/>
                <a:uFillTx/>
                <a:latin typeface="Constantia" panose="02030602050306030303" pitchFamily="18" charset="0"/>
                <a:ea typeface="思源黑体 CN Regular" panose="020B0500000000000000" pitchFamily="34" charset="-122"/>
                <a:cs typeface="+mn-cs"/>
              </a:endParaRPr>
            </a:p>
          </p:txBody>
        </p:sp>
      </p:grpSp>
      <p:grpSp>
        <p:nvGrpSpPr>
          <p:cNvPr id="5" name="Group 4">
            <a:extLst>
              <a:ext uri="{FF2B5EF4-FFF2-40B4-BE49-F238E27FC236}">
                <a16:creationId xmlns:a16="http://schemas.microsoft.com/office/drawing/2014/main" id="{26A07C46-59A4-42B2-A753-6571B44370AC}"/>
              </a:ext>
            </a:extLst>
          </p:cNvPr>
          <p:cNvGrpSpPr/>
          <p:nvPr/>
        </p:nvGrpSpPr>
        <p:grpSpPr>
          <a:xfrm>
            <a:off x="2178625" y="447081"/>
            <a:ext cx="9217046" cy="1569660"/>
            <a:chOff x="2046103" y="478430"/>
            <a:chExt cx="9217046" cy="1569660"/>
          </a:xfrm>
        </p:grpSpPr>
        <p:sp>
          <p:nvSpPr>
            <p:cNvPr id="7" name="TextBox 6">
              <a:extLst>
                <a:ext uri="{FF2B5EF4-FFF2-40B4-BE49-F238E27FC236}">
                  <a16:creationId xmlns:a16="http://schemas.microsoft.com/office/drawing/2014/main" id="{F8C5A84F-53CF-443C-A158-E3FEFFBE4B54}"/>
                </a:ext>
              </a:extLst>
            </p:cNvPr>
            <p:cNvSpPr txBox="1"/>
            <p:nvPr/>
          </p:nvSpPr>
          <p:spPr>
            <a:xfrm>
              <a:off x="2256962" y="478430"/>
              <a:ext cx="9006187"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onstantia" panose="02030602050306030303" pitchFamily="18" charset="0"/>
                  <a:ea typeface="Times New Roman" panose="02020603050405020304" pitchFamily="18" charset="0"/>
                  <a:cs typeface="+mn-cs"/>
                </a:rPr>
                <a:t>Đóng vai một người dân Tây Nguyên,</a:t>
              </a:r>
              <a:endParaRPr kumimoji="0" lang="en-US" sz="3200" b="1" i="0" u="none" strike="noStrike" kern="1200" cap="none" spc="0" normalizeH="0" baseline="0" noProof="0" dirty="0">
                <a:ln>
                  <a:noFill/>
                </a:ln>
                <a:solidFill>
                  <a:prstClr val="black"/>
                </a:solidFill>
                <a:effectLst/>
                <a:uLnTx/>
                <a:uFillTx/>
                <a:latin typeface="Constantia" panose="02030602050306030303"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onstantia" panose="02030602050306030303" pitchFamily="18" charset="0"/>
                  <a:ea typeface="Times New Roman" panose="02020603050405020304" pitchFamily="18" charset="0"/>
                  <a:cs typeface="+mn-cs"/>
                </a:rPr>
                <a:t> giới thiệu những hoạt động chung thường diễn ra ở nhà rông.  </a:t>
              </a:r>
            </a:p>
          </p:txBody>
        </p:sp>
        <p:sp>
          <p:nvSpPr>
            <p:cNvPr id="4" name="Rectangle: Rounded Corners 3">
              <a:extLst>
                <a:ext uri="{FF2B5EF4-FFF2-40B4-BE49-F238E27FC236}">
                  <a16:creationId xmlns:a16="http://schemas.microsoft.com/office/drawing/2014/main" id="{939A9ADA-CA57-47A3-8B16-531E4A4F090A}"/>
                </a:ext>
              </a:extLst>
            </p:cNvPr>
            <p:cNvSpPr/>
            <p:nvPr/>
          </p:nvSpPr>
          <p:spPr>
            <a:xfrm>
              <a:off x="2046103" y="478430"/>
              <a:ext cx="9217046" cy="1569660"/>
            </a:xfrm>
            <a:prstGeom prst="roundRect">
              <a:avLst>
                <a:gd name="adj" fmla="val 46192"/>
              </a:avLst>
            </a:prstGeom>
            <a:noFill/>
            <a:ln w="38100">
              <a:solidFill>
                <a:srgbClr val="C3A3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8" name="Picture 7">
            <a:extLst>
              <a:ext uri="{FF2B5EF4-FFF2-40B4-BE49-F238E27FC236}">
                <a16:creationId xmlns:a16="http://schemas.microsoft.com/office/drawing/2014/main" id="{80A63B4C-4A4A-4404-8326-7FFDA85D37A2}"/>
              </a:ext>
            </a:extLst>
          </p:cNvPr>
          <p:cNvPicPr>
            <a:picLocks noChangeAspect="1"/>
          </p:cNvPicPr>
          <p:nvPr/>
        </p:nvPicPr>
        <p:blipFill rotWithShape="1">
          <a:blip r:embed="rId3">
            <a:extLst>
              <a:ext uri="{28A0092B-C50C-407E-A947-70E740481C1C}">
                <a14:useLocalDpi xmlns:a14="http://schemas.microsoft.com/office/drawing/2010/main" val="0"/>
              </a:ext>
            </a:extLst>
          </a:blip>
          <a:srcRect l="4" t="-184" r="-220" b="59846"/>
          <a:stretch/>
        </p:blipFill>
        <p:spPr>
          <a:xfrm>
            <a:off x="0" y="5003574"/>
            <a:ext cx="12218284" cy="1853468"/>
          </a:xfrm>
          <a:prstGeom prst="rect">
            <a:avLst/>
          </a:prstGeom>
        </p:spPr>
      </p:pic>
      <p:sp>
        <p:nvSpPr>
          <p:cNvPr id="17" name="TextBox 16">
            <a:extLst>
              <a:ext uri="{FF2B5EF4-FFF2-40B4-BE49-F238E27FC236}">
                <a16:creationId xmlns:a16="http://schemas.microsoft.com/office/drawing/2014/main" id="{734C808A-6C50-4A18-96E8-95A34DC0B759}"/>
              </a:ext>
            </a:extLst>
          </p:cNvPr>
          <p:cNvSpPr txBox="1"/>
          <p:nvPr/>
        </p:nvSpPr>
        <p:spPr>
          <a:xfrm>
            <a:off x="468009" y="2239408"/>
            <a:ext cx="6008991" cy="3970318"/>
          </a:xfrm>
          <a:prstGeom prst="rect">
            <a:avLst/>
          </a:prstGeom>
          <a:solidFill>
            <a:schemeClr val="bg1"/>
          </a:solidFill>
        </p:spPr>
        <p:txBody>
          <a:bodyPr wrap="square">
            <a:spAutoFit/>
          </a:bodyPr>
          <a:lstStyle/>
          <a:p>
            <a:pPr lvl="0" algn="ctr">
              <a:defRPr/>
            </a:pPr>
            <a:r>
              <a:rPr lang="vi-VN" sz="2800" b="1" dirty="0">
                <a:solidFill>
                  <a:srgbClr val="525414"/>
                </a:solidFill>
                <a:latin typeface="Constantia" panose="02030602050306030303" pitchFamily="18" charset="0"/>
              </a:rPr>
              <a:t>Nhà rông là nơi tổ chức mọi hoạt động sinh hoạt chung của dân làng chúng tôi. Đêm đêm, bên bếp lửa bập bùng, tôi ngồi nghe các cụ già kể lại biết bao kỉ niệm vui buồn ngôi nhà rông đã từng chứng kiến. Vì vậy, nhà rông đối với tuổi thơ của tôi thân thương như cái tổ chim êm ấm. </a:t>
            </a:r>
          </a:p>
        </p:txBody>
      </p:sp>
      <p:pic>
        <p:nvPicPr>
          <p:cNvPr id="3" name="Picture 2">
            <a:extLst>
              <a:ext uri="{FF2B5EF4-FFF2-40B4-BE49-F238E27FC236}">
                <a16:creationId xmlns:a16="http://schemas.microsoft.com/office/drawing/2014/main" id="{984F4ABE-04B0-F91A-C45C-B386DEFA38F6}"/>
              </a:ext>
            </a:extLst>
          </p:cNvPr>
          <p:cNvPicPr>
            <a:picLocks noChangeAspect="1"/>
          </p:cNvPicPr>
          <p:nvPr/>
        </p:nvPicPr>
        <p:blipFill>
          <a:blip r:embed="rId4"/>
          <a:stretch>
            <a:fillRect/>
          </a:stretch>
        </p:blipFill>
        <p:spPr>
          <a:xfrm>
            <a:off x="6482197" y="2534897"/>
            <a:ext cx="5241794" cy="32813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28002326"/>
      </p:ext>
    </p:extLst>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7"/>
                                        </p:tgtEl>
                                        <p:attrNameLst>
                                          <p:attrName>ppt_y</p:attrName>
                                        </p:attrNameLst>
                                      </p:cBhvr>
                                      <p:tavLst>
                                        <p:tav tm="0">
                                          <p:val>
                                            <p:strVal val="#ppt_y"/>
                                          </p:val>
                                        </p:tav>
                                        <p:tav tm="100000">
                                          <p:val>
                                            <p:strVal val="#ppt_y"/>
                                          </p:val>
                                        </p:tav>
                                      </p:tavLst>
                                    </p:anim>
                                    <p:anim calcmode="lin" valueType="num">
                                      <p:cBhvr>
                                        <p:cTn id="18"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31">
            <a:extLst>
              <a:ext uri="{FF2B5EF4-FFF2-40B4-BE49-F238E27FC236}">
                <a16:creationId xmlns:a16="http://schemas.microsoft.com/office/drawing/2014/main" id="{6B047B9D-E714-4524-8851-13BA589B6A56}"/>
              </a:ext>
            </a:extLst>
          </p:cNvPr>
          <p:cNvGrpSpPr/>
          <p:nvPr/>
        </p:nvGrpSpPr>
        <p:grpSpPr>
          <a:xfrm>
            <a:off x="567249" y="409730"/>
            <a:ext cx="1224311" cy="1042403"/>
            <a:chOff x="7726114" y="1425050"/>
            <a:chExt cx="379280" cy="366452"/>
          </a:xfrm>
        </p:grpSpPr>
        <p:sp>
          <p:nvSpPr>
            <p:cNvPr id="25" name="五角星 2">
              <a:extLst>
                <a:ext uri="{FF2B5EF4-FFF2-40B4-BE49-F238E27FC236}">
                  <a16:creationId xmlns:a16="http://schemas.microsoft.com/office/drawing/2014/main" id="{AE58CAA4-A88D-4605-8334-4CBFB1A8196D}"/>
                </a:ext>
              </a:extLst>
            </p:cNvPr>
            <p:cNvSpPr/>
            <p:nvPr/>
          </p:nvSpPr>
          <p:spPr>
            <a:xfrm rot="20227648" flipH="1">
              <a:off x="7726114" y="1425050"/>
              <a:ext cx="379280" cy="36645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8B8B"/>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26" name="文本框 33">
              <a:extLst>
                <a:ext uri="{FF2B5EF4-FFF2-40B4-BE49-F238E27FC236}">
                  <a16:creationId xmlns:a16="http://schemas.microsoft.com/office/drawing/2014/main" id="{5678D324-E1B5-4C78-AD1B-F97C2D28776B}"/>
                </a:ext>
              </a:extLst>
            </p:cNvPr>
            <p:cNvSpPr txBox="1"/>
            <p:nvPr/>
          </p:nvSpPr>
          <p:spPr>
            <a:xfrm>
              <a:off x="7793499" y="1451312"/>
              <a:ext cx="299874" cy="29213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w="25400">
                    <a:noFill/>
                  </a:ln>
                  <a:solidFill>
                    <a:prstClr val="black"/>
                  </a:solidFill>
                  <a:effectLst/>
                  <a:uLnTx/>
                  <a:uFillTx/>
                  <a:latin typeface="Constantia" panose="02030602050306030303" pitchFamily="18" charset="0"/>
                  <a:ea typeface="思源黑体 CN Regular" panose="020B0500000000000000" pitchFamily="34" charset="-122"/>
                  <a:cs typeface="+mn-cs"/>
                </a:rPr>
                <a:t>04</a:t>
              </a:r>
              <a:endParaRPr kumimoji="0" lang="zh-CN" altLang="en-US" sz="4800" b="1" i="0" u="none" strike="noStrike" kern="1200" cap="none" spc="0" normalizeH="0" baseline="0" noProof="0" dirty="0">
                <a:ln w="25400">
                  <a:noFill/>
                </a:ln>
                <a:solidFill>
                  <a:prstClr val="black"/>
                </a:solidFill>
                <a:effectLst/>
                <a:uLnTx/>
                <a:uFillTx/>
                <a:latin typeface="Constantia" panose="02030602050306030303" pitchFamily="18" charset="0"/>
                <a:ea typeface="思源黑体 CN Regular" panose="020B0500000000000000" pitchFamily="34" charset="-122"/>
                <a:cs typeface="+mn-cs"/>
              </a:endParaRPr>
            </a:p>
          </p:txBody>
        </p:sp>
      </p:grpSp>
      <p:grpSp>
        <p:nvGrpSpPr>
          <p:cNvPr id="5" name="Group 4">
            <a:extLst>
              <a:ext uri="{FF2B5EF4-FFF2-40B4-BE49-F238E27FC236}">
                <a16:creationId xmlns:a16="http://schemas.microsoft.com/office/drawing/2014/main" id="{26A07C46-59A4-42B2-A753-6571B44370AC}"/>
              </a:ext>
            </a:extLst>
          </p:cNvPr>
          <p:cNvGrpSpPr/>
          <p:nvPr/>
        </p:nvGrpSpPr>
        <p:grpSpPr>
          <a:xfrm>
            <a:off x="1752754" y="484434"/>
            <a:ext cx="9883124" cy="830996"/>
            <a:chOff x="1066688" y="478430"/>
            <a:chExt cx="9883124" cy="830996"/>
          </a:xfrm>
        </p:grpSpPr>
        <p:sp>
          <p:nvSpPr>
            <p:cNvPr id="7" name="TextBox 6">
              <a:extLst>
                <a:ext uri="{FF2B5EF4-FFF2-40B4-BE49-F238E27FC236}">
                  <a16:creationId xmlns:a16="http://schemas.microsoft.com/office/drawing/2014/main" id="{F8C5A84F-53CF-443C-A158-E3FEFFBE4B54}"/>
                </a:ext>
              </a:extLst>
            </p:cNvPr>
            <p:cNvSpPr txBox="1"/>
            <p:nvPr/>
          </p:nvSpPr>
          <p:spPr>
            <a:xfrm>
              <a:off x="1142720" y="632539"/>
              <a:ext cx="980709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black"/>
                  </a:solidFill>
                  <a:effectLst/>
                  <a:uLnTx/>
                  <a:uFillTx/>
                  <a:latin typeface="Constantia" panose="02030602050306030303" pitchFamily="18" charset="0"/>
                  <a:ea typeface="Times New Roman" panose="02020603050405020304" pitchFamily="18" charset="0"/>
                  <a:cs typeface="+mn-cs"/>
                </a:rPr>
                <a:t>Vì sao người dân Tây Nguyên yêu thích nhà rông?</a:t>
              </a:r>
              <a:endParaRPr kumimoji="0" lang="vi-VN" sz="2800" b="1" i="0" u="none" strike="noStrike" kern="1200" cap="none" spc="0" normalizeH="0" baseline="0" noProof="0" dirty="0">
                <a:ln>
                  <a:noFill/>
                </a:ln>
                <a:solidFill>
                  <a:prstClr val="black"/>
                </a:solidFill>
                <a:effectLst/>
                <a:uLnTx/>
                <a:uFillTx/>
                <a:latin typeface="Constantia" panose="02030602050306030303" pitchFamily="18" charset="0"/>
                <a:ea typeface="Times New Roman" panose="02020603050405020304" pitchFamily="18" charset="0"/>
                <a:cs typeface="+mn-cs"/>
              </a:endParaRPr>
            </a:p>
          </p:txBody>
        </p:sp>
        <p:sp>
          <p:nvSpPr>
            <p:cNvPr id="4" name="Rectangle: Rounded Corners 3">
              <a:extLst>
                <a:ext uri="{FF2B5EF4-FFF2-40B4-BE49-F238E27FC236}">
                  <a16:creationId xmlns:a16="http://schemas.microsoft.com/office/drawing/2014/main" id="{939A9ADA-CA57-47A3-8B16-531E4A4F090A}"/>
                </a:ext>
              </a:extLst>
            </p:cNvPr>
            <p:cNvSpPr/>
            <p:nvPr/>
          </p:nvSpPr>
          <p:spPr>
            <a:xfrm>
              <a:off x="1066688" y="478430"/>
              <a:ext cx="9883123" cy="830996"/>
            </a:xfrm>
            <a:prstGeom prst="roundRect">
              <a:avLst>
                <a:gd name="adj" fmla="val 46192"/>
              </a:avLst>
            </a:prstGeom>
            <a:noFill/>
            <a:ln w="38100">
              <a:solidFill>
                <a:srgbClr val="FF8B8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3" name="Text Box 6">
            <a:extLst>
              <a:ext uri="{FF2B5EF4-FFF2-40B4-BE49-F238E27FC236}">
                <a16:creationId xmlns:a16="http://schemas.microsoft.com/office/drawing/2014/main" id="{54F4DD86-89AA-4C91-95B8-6F226223294D}"/>
              </a:ext>
            </a:extLst>
          </p:cNvPr>
          <p:cNvSpPr txBox="1">
            <a:spLocks noChangeArrowheads="1"/>
          </p:cNvSpPr>
          <p:nvPr/>
        </p:nvSpPr>
        <p:spPr bwMode="auto">
          <a:xfrm>
            <a:off x="1459121" y="1803195"/>
            <a:ext cx="963980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lvl="0" algn="just" eaLnBrk="0" fontAlgn="base" hangingPunct="0">
              <a:spcBef>
                <a:spcPct val="0"/>
              </a:spcBef>
              <a:spcAft>
                <a:spcPct val="0"/>
              </a:spcAft>
              <a:defRPr/>
            </a:pPr>
            <a:r>
              <a:rPr lang="en-US" altLang="vi-VN" sz="3600" b="1" dirty="0">
                <a:solidFill>
                  <a:srgbClr val="515312"/>
                </a:solidFill>
                <a:latin typeface="Constantia" panose="02030602050306030303" pitchFamily="18" charset="0"/>
                <a:cs typeface="Times New Roman" panose="02020603050405020304" pitchFamily="18" charset="0"/>
              </a:rPr>
              <a:t>   </a:t>
            </a:r>
            <a:r>
              <a:rPr lang="vi-VN" altLang="vi-VN" sz="3600" b="1" dirty="0">
                <a:solidFill>
                  <a:srgbClr val="515312"/>
                </a:solidFill>
                <a:latin typeface="Constantia" panose="02030602050306030303" pitchFamily="18" charset="0"/>
                <a:cs typeface="Times New Roman" panose="02020603050405020304" pitchFamily="18" charset="0"/>
              </a:rPr>
              <a:t>Người Tây Nguyên yêu thích nhà rông vì đây là ngôi nhà chung có sự góp sức xây dựng của tất cả mọi người, ở đây chứa nhiều kỉ niệm của mọi người. </a:t>
            </a:r>
          </a:p>
        </p:txBody>
      </p:sp>
    </p:spTree>
    <p:extLst>
      <p:ext uri="{BB962C8B-B14F-4D97-AF65-F5344CB8AC3E}">
        <p14:creationId xmlns:p14="http://schemas.microsoft.com/office/powerpoint/2010/main" val="3670826379"/>
      </p:ext>
    </p:extLst>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31">
            <a:extLst>
              <a:ext uri="{FF2B5EF4-FFF2-40B4-BE49-F238E27FC236}">
                <a16:creationId xmlns:a16="http://schemas.microsoft.com/office/drawing/2014/main" id="{6B047B9D-E714-4524-8851-13BA589B6A56}"/>
              </a:ext>
            </a:extLst>
          </p:cNvPr>
          <p:cNvGrpSpPr/>
          <p:nvPr/>
        </p:nvGrpSpPr>
        <p:grpSpPr>
          <a:xfrm>
            <a:off x="784340" y="484434"/>
            <a:ext cx="1224311" cy="1042403"/>
            <a:chOff x="7726114" y="1425050"/>
            <a:chExt cx="379280" cy="366452"/>
          </a:xfrm>
        </p:grpSpPr>
        <p:sp>
          <p:nvSpPr>
            <p:cNvPr id="25" name="五角星 2">
              <a:extLst>
                <a:ext uri="{FF2B5EF4-FFF2-40B4-BE49-F238E27FC236}">
                  <a16:creationId xmlns:a16="http://schemas.microsoft.com/office/drawing/2014/main" id="{AE58CAA4-A88D-4605-8334-4CBFB1A8196D}"/>
                </a:ext>
              </a:extLst>
            </p:cNvPr>
            <p:cNvSpPr/>
            <p:nvPr/>
          </p:nvSpPr>
          <p:spPr>
            <a:xfrm rot="20227648" flipH="1">
              <a:off x="7726114" y="1425050"/>
              <a:ext cx="379280" cy="36645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8B8B"/>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26" name="文本框 33">
              <a:extLst>
                <a:ext uri="{FF2B5EF4-FFF2-40B4-BE49-F238E27FC236}">
                  <a16:creationId xmlns:a16="http://schemas.microsoft.com/office/drawing/2014/main" id="{5678D324-E1B5-4C78-AD1B-F97C2D28776B}"/>
                </a:ext>
              </a:extLst>
            </p:cNvPr>
            <p:cNvSpPr txBox="1"/>
            <p:nvPr/>
          </p:nvSpPr>
          <p:spPr>
            <a:xfrm>
              <a:off x="7793499" y="1451312"/>
              <a:ext cx="299874" cy="29213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w="25400">
                    <a:noFill/>
                  </a:ln>
                  <a:solidFill>
                    <a:prstClr val="black"/>
                  </a:solidFill>
                  <a:effectLst/>
                  <a:uLnTx/>
                  <a:uFillTx/>
                  <a:latin typeface="Constantia" panose="02030602050306030303" pitchFamily="18" charset="0"/>
                  <a:ea typeface="思源黑体 CN Regular" panose="020B0500000000000000" pitchFamily="34" charset="-122"/>
                  <a:cs typeface="+mn-cs"/>
                </a:rPr>
                <a:t>05</a:t>
              </a:r>
              <a:endParaRPr kumimoji="0" lang="zh-CN" altLang="en-US" sz="4800" b="1" i="0" u="none" strike="noStrike" kern="1200" cap="none" spc="0" normalizeH="0" baseline="0" noProof="0" dirty="0">
                <a:ln w="25400">
                  <a:noFill/>
                </a:ln>
                <a:solidFill>
                  <a:prstClr val="black"/>
                </a:solidFill>
                <a:effectLst/>
                <a:uLnTx/>
                <a:uFillTx/>
                <a:latin typeface="Constantia" panose="02030602050306030303" pitchFamily="18" charset="0"/>
                <a:ea typeface="思源黑体 CN Regular" panose="020B0500000000000000" pitchFamily="34" charset="-122"/>
                <a:cs typeface="+mn-cs"/>
              </a:endParaRPr>
            </a:p>
          </p:txBody>
        </p:sp>
      </p:grpSp>
      <p:grpSp>
        <p:nvGrpSpPr>
          <p:cNvPr id="5" name="Group 4">
            <a:extLst>
              <a:ext uri="{FF2B5EF4-FFF2-40B4-BE49-F238E27FC236}">
                <a16:creationId xmlns:a16="http://schemas.microsoft.com/office/drawing/2014/main" id="{26A07C46-59A4-42B2-A753-6571B44370AC}"/>
              </a:ext>
            </a:extLst>
          </p:cNvPr>
          <p:cNvGrpSpPr/>
          <p:nvPr/>
        </p:nvGrpSpPr>
        <p:grpSpPr>
          <a:xfrm>
            <a:off x="2187844" y="484434"/>
            <a:ext cx="9182603" cy="1241706"/>
            <a:chOff x="928662" y="478430"/>
            <a:chExt cx="9182603" cy="1241706"/>
          </a:xfrm>
        </p:grpSpPr>
        <p:sp>
          <p:nvSpPr>
            <p:cNvPr id="7" name="TextBox 6">
              <a:extLst>
                <a:ext uri="{FF2B5EF4-FFF2-40B4-BE49-F238E27FC236}">
                  <a16:creationId xmlns:a16="http://schemas.microsoft.com/office/drawing/2014/main" id="{F8C5A84F-53CF-443C-A158-E3FEFFBE4B54}"/>
                </a:ext>
              </a:extLst>
            </p:cNvPr>
            <p:cNvSpPr txBox="1"/>
            <p:nvPr/>
          </p:nvSpPr>
          <p:spPr>
            <a:xfrm>
              <a:off x="928662" y="519807"/>
              <a:ext cx="9182603"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onstantia" panose="02030602050306030303" pitchFamily="18" charset="0"/>
                  <a:ea typeface="Times New Roman" panose="02020603050405020304" pitchFamily="18" charset="0"/>
                  <a:cs typeface="+mn-cs"/>
                </a:rPr>
                <a:t>Sắp xếp các ý dưới đây theo trình tự các đoạn trong bài.</a:t>
              </a:r>
            </a:p>
          </p:txBody>
        </p:sp>
        <p:sp>
          <p:nvSpPr>
            <p:cNvPr id="4" name="Rectangle: Rounded Corners 3">
              <a:extLst>
                <a:ext uri="{FF2B5EF4-FFF2-40B4-BE49-F238E27FC236}">
                  <a16:creationId xmlns:a16="http://schemas.microsoft.com/office/drawing/2014/main" id="{939A9ADA-CA57-47A3-8B16-531E4A4F090A}"/>
                </a:ext>
              </a:extLst>
            </p:cNvPr>
            <p:cNvSpPr/>
            <p:nvPr/>
          </p:nvSpPr>
          <p:spPr>
            <a:xfrm>
              <a:off x="1066688" y="478430"/>
              <a:ext cx="8980125" cy="1164652"/>
            </a:xfrm>
            <a:prstGeom prst="roundRect">
              <a:avLst>
                <a:gd name="adj" fmla="val 46192"/>
              </a:avLst>
            </a:prstGeom>
            <a:noFill/>
            <a:ln w="38100">
              <a:solidFill>
                <a:srgbClr val="FF8B8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3" name="Text Box 6">
            <a:extLst>
              <a:ext uri="{FF2B5EF4-FFF2-40B4-BE49-F238E27FC236}">
                <a16:creationId xmlns:a16="http://schemas.microsoft.com/office/drawing/2014/main" id="{54F4DD86-89AA-4C91-95B8-6F226223294D}"/>
              </a:ext>
            </a:extLst>
          </p:cNvPr>
          <p:cNvSpPr txBox="1">
            <a:spLocks noChangeArrowheads="1"/>
          </p:cNvSpPr>
          <p:nvPr/>
        </p:nvSpPr>
        <p:spPr bwMode="auto">
          <a:xfrm>
            <a:off x="1459121" y="1803195"/>
            <a:ext cx="963980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lvl="0" algn="just" eaLnBrk="0" fontAlgn="base" hangingPunct="0">
              <a:spcBef>
                <a:spcPct val="0"/>
              </a:spcBef>
              <a:spcAft>
                <a:spcPct val="0"/>
              </a:spcAft>
              <a:defRPr/>
            </a:pPr>
            <a:r>
              <a:rPr lang="en-US" altLang="vi-VN" sz="3600" b="1" dirty="0">
                <a:solidFill>
                  <a:srgbClr val="515312"/>
                </a:solidFill>
                <a:latin typeface="Constantia" panose="02030602050306030303" pitchFamily="18" charset="0"/>
                <a:cs typeface="Times New Roman" panose="02020603050405020304" pitchFamily="18" charset="0"/>
              </a:rPr>
              <a:t>a. </a:t>
            </a:r>
            <a:r>
              <a:rPr lang="en-US" altLang="vi-VN" sz="3600" b="1" dirty="0" err="1">
                <a:solidFill>
                  <a:srgbClr val="515312"/>
                </a:solidFill>
                <a:latin typeface="Constantia" panose="02030602050306030303" pitchFamily="18" charset="0"/>
                <a:cs typeface="Times New Roman" panose="02020603050405020304" pitchFamily="18" charset="0"/>
              </a:rPr>
              <a:t>Tình</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cảm</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của</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người</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Tây</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Nguyên</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đối</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với</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nhà</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rông</a:t>
            </a:r>
            <a:r>
              <a:rPr lang="en-US" altLang="vi-VN" sz="3600" b="1" dirty="0">
                <a:solidFill>
                  <a:srgbClr val="515312"/>
                </a:solidFill>
                <a:latin typeface="Constantia" panose="02030602050306030303" pitchFamily="18" charset="0"/>
                <a:cs typeface="Times New Roman" panose="02020603050405020304" pitchFamily="18" charset="0"/>
              </a:rPr>
              <a:t>.</a:t>
            </a:r>
            <a:endParaRPr lang="vi-VN" altLang="vi-VN" sz="3600" b="1" dirty="0">
              <a:solidFill>
                <a:srgbClr val="515312"/>
              </a:solidFill>
              <a:latin typeface="Constantia" panose="02030602050306030303" pitchFamily="18" charset="0"/>
              <a:cs typeface="Times New Roman" panose="02020603050405020304" pitchFamily="18" charset="0"/>
            </a:endParaRPr>
          </a:p>
        </p:txBody>
      </p:sp>
      <p:sp>
        <p:nvSpPr>
          <p:cNvPr id="2" name="Text Box 6">
            <a:extLst>
              <a:ext uri="{FF2B5EF4-FFF2-40B4-BE49-F238E27FC236}">
                <a16:creationId xmlns:a16="http://schemas.microsoft.com/office/drawing/2014/main" id="{2E084485-8686-9298-4D5C-8A9B9B14BAA3}"/>
              </a:ext>
            </a:extLst>
          </p:cNvPr>
          <p:cNvSpPr txBox="1">
            <a:spLocks noChangeArrowheads="1"/>
          </p:cNvSpPr>
          <p:nvPr/>
        </p:nvSpPr>
        <p:spPr bwMode="auto">
          <a:xfrm>
            <a:off x="1396495" y="3254312"/>
            <a:ext cx="96398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lvl="0" algn="just" eaLnBrk="0" fontAlgn="base" hangingPunct="0">
              <a:spcBef>
                <a:spcPct val="0"/>
              </a:spcBef>
              <a:spcAft>
                <a:spcPct val="0"/>
              </a:spcAft>
              <a:defRPr/>
            </a:pPr>
            <a:r>
              <a:rPr lang="en-US" altLang="vi-VN" sz="3600" b="1" dirty="0">
                <a:solidFill>
                  <a:srgbClr val="515312"/>
                </a:solidFill>
                <a:latin typeface="Constantia" panose="02030602050306030303" pitchFamily="18" charset="0"/>
                <a:cs typeface="Times New Roman" panose="02020603050405020304" pitchFamily="18" charset="0"/>
              </a:rPr>
              <a:t>b. </a:t>
            </a:r>
            <a:r>
              <a:rPr lang="en-US" altLang="vi-VN" sz="3600" b="1" dirty="0" err="1">
                <a:solidFill>
                  <a:srgbClr val="515312"/>
                </a:solidFill>
                <a:latin typeface="Constantia" panose="02030602050306030303" pitchFamily="18" charset="0"/>
                <a:cs typeface="Times New Roman" panose="02020603050405020304" pitchFamily="18" charset="0"/>
              </a:rPr>
              <a:t>Hình</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dạng</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bên</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ngoài</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nhà</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rông</a:t>
            </a:r>
            <a:r>
              <a:rPr lang="en-US" altLang="vi-VN" sz="3600" b="1" dirty="0">
                <a:solidFill>
                  <a:srgbClr val="515312"/>
                </a:solidFill>
                <a:latin typeface="Constantia" panose="02030602050306030303" pitchFamily="18" charset="0"/>
                <a:cs typeface="Times New Roman" panose="02020603050405020304" pitchFamily="18" charset="0"/>
              </a:rPr>
              <a:t>.</a:t>
            </a:r>
            <a:endParaRPr lang="vi-VN" altLang="vi-VN" sz="3600" b="1" dirty="0">
              <a:solidFill>
                <a:srgbClr val="515312"/>
              </a:solidFill>
              <a:latin typeface="Constantia" panose="02030602050306030303" pitchFamily="18" charset="0"/>
              <a:cs typeface="Times New Roman" panose="02020603050405020304" pitchFamily="18" charset="0"/>
            </a:endParaRPr>
          </a:p>
        </p:txBody>
      </p:sp>
      <p:sp>
        <p:nvSpPr>
          <p:cNvPr id="3" name="Text Box 6">
            <a:extLst>
              <a:ext uri="{FF2B5EF4-FFF2-40B4-BE49-F238E27FC236}">
                <a16:creationId xmlns:a16="http://schemas.microsoft.com/office/drawing/2014/main" id="{530BE230-2F58-457E-D43A-4102DA335EF8}"/>
              </a:ext>
            </a:extLst>
          </p:cNvPr>
          <p:cNvSpPr txBox="1">
            <a:spLocks noChangeArrowheads="1"/>
          </p:cNvSpPr>
          <p:nvPr/>
        </p:nvSpPr>
        <p:spPr bwMode="auto">
          <a:xfrm>
            <a:off x="1396495" y="4162170"/>
            <a:ext cx="963980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lvl="0" algn="just" eaLnBrk="0" fontAlgn="base" hangingPunct="0">
              <a:spcBef>
                <a:spcPct val="0"/>
              </a:spcBef>
              <a:spcAft>
                <a:spcPct val="0"/>
              </a:spcAft>
              <a:defRPr/>
            </a:pPr>
            <a:r>
              <a:rPr lang="en-US" altLang="vi-VN" sz="3600" b="1" dirty="0">
                <a:solidFill>
                  <a:srgbClr val="515312"/>
                </a:solidFill>
                <a:latin typeface="Constantia" panose="02030602050306030303" pitchFamily="18" charset="0"/>
                <a:cs typeface="Times New Roman" panose="02020603050405020304" pitchFamily="18" charset="0"/>
              </a:rPr>
              <a:t>c. </a:t>
            </a:r>
            <a:r>
              <a:rPr lang="en-US" altLang="vi-VN" sz="3600" b="1" dirty="0" err="1">
                <a:solidFill>
                  <a:srgbClr val="515312"/>
                </a:solidFill>
                <a:latin typeface="Constantia" panose="02030602050306030303" pitchFamily="18" charset="0"/>
                <a:cs typeface="Times New Roman" panose="02020603050405020304" pitchFamily="18" charset="0"/>
              </a:rPr>
              <a:t>Kiến</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trúc</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bên</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trong</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và</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những</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sinh</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hoạt</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cộng</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đồng</a:t>
            </a:r>
            <a:r>
              <a:rPr lang="en-US" altLang="vi-VN" sz="3600" b="1" dirty="0">
                <a:solidFill>
                  <a:srgbClr val="515312"/>
                </a:solidFill>
                <a:latin typeface="Constantia" panose="02030602050306030303" pitchFamily="18" charset="0"/>
                <a:cs typeface="Times New Roman" panose="02020603050405020304" pitchFamily="18" charset="0"/>
              </a:rPr>
              <a:t> ở </a:t>
            </a:r>
            <a:r>
              <a:rPr lang="en-US" altLang="vi-VN" sz="3600" b="1" dirty="0" err="1">
                <a:solidFill>
                  <a:srgbClr val="515312"/>
                </a:solidFill>
                <a:latin typeface="Constantia" panose="02030602050306030303" pitchFamily="18" charset="0"/>
                <a:cs typeface="Times New Roman" panose="02020603050405020304" pitchFamily="18" charset="0"/>
              </a:rPr>
              <a:t>nhà</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rông</a:t>
            </a:r>
            <a:r>
              <a:rPr lang="en-US" altLang="vi-VN" sz="3600" b="1" dirty="0">
                <a:solidFill>
                  <a:srgbClr val="515312"/>
                </a:solidFill>
                <a:latin typeface="Constantia" panose="02030602050306030303" pitchFamily="18" charset="0"/>
                <a:cs typeface="Times New Roman" panose="02020603050405020304" pitchFamily="18" charset="0"/>
              </a:rPr>
              <a:t>.</a:t>
            </a:r>
            <a:endParaRPr lang="vi-VN" altLang="vi-VN" sz="3600" b="1" dirty="0">
              <a:solidFill>
                <a:srgbClr val="515312"/>
              </a:solidFill>
              <a:latin typeface="Constantia" panose="02030602050306030303" pitchFamily="18" charset="0"/>
              <a:cs typeface="Times New Roman" panose="02020603050405020304" pitchFamily="18" charset="0"/>
            </a:endParaRPr>
          </a:p>
        </p:txBody>
      </p:sp>
    </p:spTree>
    <p:extLst>
      <p:ext uri="{BB962C8B-B14F-4D97-AF65-F5344CB8AC3E}">
        <p14:creationId xmlns:p14="http://schemas.microsoft.com/office/powerpoint/2010/main" val="1178279964"/>
      </p:ext>
    </p:extLst>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1000" fill="hold"/>
                                        <p:tgtEl>
                                          <p:spTgt spid="2"/>
                                        </p:tgtEl>
                                        <p:attrNameLst>
                                          <p:attrName>ppt_w</p:attrName>
                                        </p:attrNameLst>
                                      </p:cBhvr>
                                      <p:tavLst>
                                        <p:tav tm="0">
                                          <p:val>
                                            <p:fltVal val="0"/>
                                          </p:val>
                                        </p:tav>
                                        <p:tav tm="100000">
                                          <p:val>
                                            <p:strVal val="#ppt_w"/>
                                          </p:val>
                                        </p:tav>
                                      </p:tavLst>
                                    </p:anim>
                                    <p:anim calcmode="lin" valueType="num">
                                      <p:cBhvr>
                                        <p:cTn id="27" dur="1000" fill="hold"/>
                                        <p:tgtEl>
                                          <p:spTgt spid="2"/>
                                        </p:tgtEl>
                                        <p:attrNameLst>
                                          <p:attrName>ppt_h</p:attrName>
                                        </p:attrNameLst>
                                      </p:cBhvr>
                                      <p:tavLst>
                                        <p:tav tm="0">
                                          <p:val>
                                            <p:fltVal val="0"/>
                                          </p:val>
                                        </p:tav>
                                        <p:tav tm="100000">
                                          <p:val>
                                            <p:strVal val="#ppt_h"/>
                                          </p:val>
                                        </p:tav>
                                      </p:tavLst>
                                    </p:anim>
                                    <p:anim calcmode="lin" valueType="num">
                                      <p:cBhvr>
                                        <p:cTn id="28" dur="1000" fill="hold"/>
                                        <p:tgtEl>
                                          <p:spTgt spid="2"/>
                                        </p:tgtEl>
                                        <p:attrNameLst>
                                          <p:attrName>style.rotation</p:attrName>
                                        </p:attrNameLst>
                                      </p:cBhvr>
                                      <p:tavLst>
                                        <p:tav tm="0">
                                          <p:val>
                                            <p:fltVal val="90"/>
                                          </p:val>
                                        </p:tav>
                                        <p:tav tm="100000">
                                          <p:val>
                                            <p:fltVal val="0"/>
                                          </p:val>
                                        </p:tav>
                                      </p:tavLst>
                                    </p:anim>
                                    <p:animEffect transition="in" filter="fade">
                                      <p:cBhvr>
                                        <p:cTn id="29" dur="10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1000" fill="hold"/>
                                        <p:tgtEl>
                                          <p:spTgt spid="3"/>
                                        </p:tgtEl>
                                        <p:attrNameLst>
                                          <p:attrName>ppt_w</p:attrName>
                                        </p:attrNameLst>
                                      </p:cBhvr>
                                      <p:tavLst>
                                        <p:tav tm="0">
                                          <p:val>
                                            <p:fltVal val="0"/>
                                          </p:val>
                                        </p:tav>
                                        <p:tav tm="100000">
                                          <p:val>
                                            <p:strVal val="#ppt_w"/>
                                          </p:val>
                                        </p:tav>
                                      </p:tavLst>
                                    </p:anim>
                                    <p:anim calcmode="lin" valueType="num">
                                      <p:cBhvr>
                                        <p:cTn id="35" dur="1000" fill="hold"/>
                                        <p:tgtEl>
                                          <p:spTgt spid="3"/>
                                        </p:tgtEl>
                                        <p:attrNameLst>
                                          <p:attrName>ppt_h</p:attrName>
                                        </p:attrNameLst>
                                      </p:cBhvr>
                                      <p:tavLst>
                                        <p:tav tm="0">
                                          <p:val>
                                            <p:fltVal val="0"/>
                                          </p:val>
                                        </p:tav>
                                        <p:tav tm="100000">
                                          <p:val>
                                            <p:strVal val="#ppt_h"/>
                                          </p:val>
                                        </p:tav>
                                      </p:tavLst>
                                    </p:anim>
                                    <p:anim calcmode="lin" valueType="num">
                                      <p:cBhvr>
                                        <p:cTn id="36" dur="1000" fill="hold"/>
                                        <p:tgtEl>
                                          <p:spTgt spid="3"/>
                                        </p:tgtEl>
                                        <p:attrNameLst>
                                          <p:attrName>style.rotation</p:attrName>
                                        </p:attrNameLst>
                                      </p:cBhvr>
                                      <p:tavLst>
                                        <p:tav tm="0">
                                          <p:val>
                                            <p:fltVal val="90"/>
                                          </p:val>
                                        </p:tav>
                                        <p:tav tm="100000">
                                          <p:val>
                                            <p:fltVal val="0"/>
                                          </p:val>
                                        </p:tav>
                                      </p:tavLst>
                                    </p:anim>
                                    <p:animEffect transition="in" filter="fade">
                                      <p:cBhvr>
                                        <p:cTn id="3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a:extLst>
              <a:ext uri="{FF2B5EF4-FFF2-40B4-BE49-F238E27FC236}">
                <a16:creationId xmlns:a16="http://schemas.microsoft.com/office/drawing/2014/main" id="{F5437757-5D54-4870-A393-C6E89A1313C8}"/>
              </a:ext>
            </a:extLst>
          </p:cNvPr>
          <p:cNvSpPr txBox="1">
            <a:spLocks noChangeArrowheads="1"/>
          </p:cNvSpPr>
          <p:nvPr/>
        </p:nvSpPr>
        <p:spPr bwMode="auto">
          <a:xfrm>
            <a:off x="774308" y="1832877"/>
            <a:ext cx="5121996"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lvl="0" algn="just" eaLnBrk="0" fontAlgn="base" hangingPunct="0">
              <a:spcBef>
                <a:spcPct val="0"/>
              </a:spcBef>
              <a:spcAft>
                <a:spcPct val="0"/>
              </a:spcAft>
              <a:defRPr/>
            </a:pPr>
            <a:r>
              <a:rPr lang="vi-VN" sz="3200" b="1" dirty="0">
                <a:solidFill>
                  <a:prstClr val="black"/>
                </a:solidFill>
                <a:latin typeface="Constantia" panose="02030602050306030303" pitchFamily="18" charset="0"/>
                <a:ea typeface="Times New Roman" panose="02020603050405020304" pitchFamily="18" charset="0"/>
              </a:rPr>
              <a:t>Bài đọc thể hiện vẻ đẹp độc đáo của nhà rông ở Tây Nguyên. Tình cảm của người dân Tây Nguyên với mái nhà rông thân thương. </a:t>
            </a:r>
          </a:p>
        </p:txBody>
      </p:sp>
      <p:grpSp>
        <p:nvGrpSpPr>
          <p:cNvPr id="3" name="Group 2">
            <a:extLst>
              <a:ext uri="{FF2B5EF4-FFF2-40B4-BE49-F238E27FC236}">
                <a16:creationId xmlns:a16="http://schemas.microsoft.com/office/drawing/2014/main" id="{77B02AEB-E6DC-4413-984C-3DADA2BCF41D}"/>
              </a:ext>
            </a:extLst>
          </p:cNvPr>
          <p:cNvGrpSpPr/>
          <p:nvPr/>
        </p:nvGrpSpPr>
        <p:grpSpPr>
          <a:xfrm>
            <a:off x="1351864" y="770991"/>
            <a:ext cx="3966883" cy="980133"/>
            <a:chOff x="2272552" y="1339302"/>
            <a:chExt cx="3966883" cy="980133"/>
          </a:xfrm>
        </p:grpSpPr>
        <p:sp>
          <p:nvSpPr>
            <p:cNvPr id="8" name="Rectangle: Rounded Corners 7">
              <a:extLst>
                <a:ext uri="{FF2B5EF4-FFF2-40B4-BE49-F238E27FC236}">
                  <a16:creationId xmlns:a16="http://schemas.microsoft.com/office/drawing/2014/main" id="{FDDDE9C4-22C6-43A3-914C-64FAD304FD31}"/>
                </a:ext>
              </a:extLst>
            </p:cNvPr>
            <p:cNvSpPr/>
            <p:nvPr/>
          </p:nvSpPr>
          <p:spPr>
            <a:xfrm>
              <a:off x="2272552" y="1339302"/>
              <a:ext cx="3966883" cy="830997"/>
            </a:xfrm>
            <a:prstGeom prst="roundRect">
              <a:avLst>
                <a:gd name="adj" fmla="val 50000"/>
              </a:avLst>
            </a:prstGeom>
            <a:solidFill>
              <a:srgbClr val="FDF8FF"/>
            </a:solidFill>
            <a:ln w="12700" cap="flat" cmpd="sng" algn="ctr">
              <a:solidFill>
                <a:srgbClr val="525415"/>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716844A6-B8FD-49FD-B6E8-C97D9697FC6F}"/>
                </a:ext>
              </a:extLst>
            </p:cNvPr>
            <p:cNvSpPr txBox="1"/>
            <p:nvPr/>
          </p:nvSpPr>
          <p:spPr>
            <a:xfrm>
              <a:off x="2419250" y="1488438"/>
              <a:ext cx="368989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525414"/>
                  </a:solidFill>
                  <a:effectLst/>
                  <a:uLnTx/>
                  <a:uFillTx/>
                  <a:latin typeface="UVN Saigon" panose="00000400000000000000" pitchFamily="2" charset="0"/>
                  <a:ea typeface="+mn-ea"/>
                  <a:cs typeface="+mn-cs"/>
                </a:rPr>
                <a:t>NỘI DUNG</a:t>
              </a:r>
              <a:endParaRPr kumimoji="0" lang="vi-VN" sz="4800" b="1" i="0" u="none" strike="noStrike" kern="1200" cap="none" spc="0" normalizeH="0" baseline="0" noProof="0" dirty="0">
                <a:ln>
                  <a:noFill/>
                </a:ln>
                <a:solidFill>
                  <a:srgbClr val="525414"/>
                </a:solidFill>
                <a:effectLst/>
                <a:uLnTx/>
                <a:uFillTx/>
                <a:latin typeface="UVF Slim Tony" panose="02000000000000000000" pitchFamily="2" charset="0"/>
                <a:ea typeface="+mn-ea"/>
                <a:cs typeface="+mn-cs"/>
              </a:endParaRPr>
            </a:p>
          </p:txBody>
        </p:sp>
      </p:grpSp>
      <p:pic>
        <p:nvPicPr>
          <p:cNvPr id="5" name="Picture 4">
            <a:extLst>
              <a:ext uri="{FF2B5EF4-FFF2-40B4-BE49-F238E27FC236}">
                <a16:creationId xmlns:a16="http://schemas.microsoft.com/office/drawing/2014/main" id="{BB54AA0F-9AC6-473B-B12F-55377B60B201}"/>
              </a:ext>
            </a:extLst>
          </p:cNvPr>
          <p:cNvPicPr>
            <a:picLocks noChangeAspect="1"/>
          </p:cNvPicPr>
          <p:nvPr/>
        </p:nvPicPr>
        <p:blipFill rotWithShape="1">
          <a:blip r:embed="rId3">
            <a:extLst>
              <a:ext uri="{28A0092B-C50C-407E-A947-70E740481C1C}">
                <a14:useLocalDpi xmlns:a14="http://schemas.microsoft.com/office/drawing/2010/main" val="0"/>
              </a:ext>
            </a:extLst>
          </a:blip>
          <a:srcRect l="4" t="-184" r="-220" b="59846"/>
          <a:stretch/>
        </p:blipFill>
        <p:spPr>
          <a:xfrm>
            <a:off x="0" y="5043370"/>
            <a:ext cx="12218284" cy="1853468"/>
          </a:xfrm>
          <a:prstGeom prst="rect">
            <a:avLst/>
          </a:prstGeom>
        </p:spPr>
      </p:pic>
      <p:pic>
        <p:nvPicPr>
          <p:cNvPr id="4" name="Picture 3">
            <a:extLst>
              <a:ext uri="{FF2B5EF4-FFF2-40B4-BE49-F238E27FC236}">
                <a16:creationId xmlns:a16="http://schemas.microsoft.com/office/drawing/2014/main" id="{E23B89E5-A55E-9677-0250-F7F1090E58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3002" y="1215002"/>
            <a:ext cx="5873110" cy="39154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17056086"/>
      </p:ext>
    </p:extLst>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80">
                                          <p:stCondLst>
                                            <p:cond delay="0"/>
                                          </p:stCondLst>
                                        </p:cTn>
                                        <p:tgtEl>
                                          <p:spTgt spid="6"/>
                                        </p:tgtEl>
                                      </p:cBhvr>
                                    </p:animEffect>
                                    <p:anim calcmode="lin" valueType="num">
                                      <p:cBhvr>
                                        <p:cTn id="17"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2" dur="26">
                                          <p:stCondLst>
                                            <p:cond delay="650"/>
                                          </p:stCondLst>
                                        </p:cTn>
                                        <p:tgtEl>
                                          <p:spTgt spid="6"/>
                                        </p:tgtEl>
                                      </p:cBhvr>
                                      <p:to x="100000" y="60000"/>
                                    </p:animScale>
                                    <p:animScale>
                                      <p:cBhvr>
                                        <p:cTn id="23" dur="166" decel="50000">
                                          <p:stCondLst>
                                            <p:cond delay="676"/>
                                          </p:stCondLst>
                                        </p:cTn>
                                        <p:tgtEl>
                                          <p:spTgt spid="6"/>
                                        </p:tgtEl>
                                      </p:cBhvr>
                                      <p:to x="100000" y="100000"/>
                                    </p:animScale>
                                    <p:animScale>
                                      <p:cBhvr>
                                        <p:cTn id="24" dur="26">
                                          <p:stCondLst>
                                            <p:cond delay="1312"/>
                                          </p:stCondLst>
                                        </p:cTn>
                                        <p:tgtEl>
                                          <p:spTgt spid="6"/>
                                        </p:tgtEl>
                                      </p:cBhvr>
                                      <p:to x="100000" y="80000"/>
                                    </p:animScale>
                                    <p:animScale>
                                      <p:cBhvr>
                                        <p:cTn id="25" dur="166" decel="50000">
                                          <p:stCondLst>
                                            <p:cond delay="1338"/>
                                          </p:stCondLst>
                                        </p:cTn>
                                        <p:tgtEl>
                                          <p:spTgt spid="6"/>
                                        </p:tgtEl>
                                      </p:cBhvr>
                                      <p:to x="100000" y="100000"/>
                                    </p:animScale>
                                    <p:animScale>
                                      <p:cBhvr>
                                        <p:cTn id="26" dur="26">
                                          <p:stCondLst>
                                            <p:cond delay="1642"/>
                                          </p:stCondLst>
                                        </p:cTn>
                                        <p:tgtEl>
                                          <p:spTgt spid="6"/>
                                        </p:tgtEl>
                                      </p:cBhvr>
                                      <p:to x="100000" y="90000"/>
                                    </p:animScale>
                                    <p:animScale>
                                      <p:cBhvr>
                                        <p:cTn id="27" dur="166" decel="50000">
                                          <p:stCondLst>
                                            <p:cond delay="1668"/>
                                          </p:stCondLst>
                                        </p:cTn>
                                        <p:tgtEl>
                                          <p:spTgt spid="6"/>
                                        </p:tgtEl>
                                      </p:cBhvr>
                                      <p:to x="100000" y="100000"/>
                                    </p:animScale>
                                    <p:animScale>
                                      <p:cBhvr>
                                        <p:cTn id="28" dur="26">
                                          <p:stCondLst>
                                            <p:cond delay="1808"/>
                                          </p:stCondLst>
                                        </p:cTn>
                                        <p:tgtEl>
                                          <p:spTgt spid="6"/>
                                        </p:tgtEl>
                                      </p:cBhvr>
                                      <p:to x="100000" y="95000"/>
                                    </p:animScale>
                                    <p:animScale>
                                      <p:cBhvr>
                                        <p:cTn id="29"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DB36D4-C64D-4DB5-A0FA-497F79F3C831}"/>
              </a:ext>
            </a:extLst>
          </p:cNvPr>
          <p:cNvPicPr>
            <a:picLocks noChangeAspect="1"/>
          </p:cNvPicPr>
          <p:nvPr/>
        </p:nvPicPr>
        <p:blipFill>
          <a:blip r:embed="rId3"/>
          <a:stretch>
            <a:fillRect/>
          </a:stretch>
        </p:blipFill>
        <p:spPr>
          <a:xfrm>
            <a:off x="-10952" y="-99456"/>
            <a:ext cx="12621220" cy="6957456"/>
          </a:xfrm>
          <a:prstGeom prst="rect">
            <a:avLst/>
          </a:prstGeom>
        </p:spPr>
      </p:pic>
      <p:pic>
        <p:nvPicPr>
          <p:cNvPr id="3" name="Picture 2">
            <a:extLst>
              <a:ext uri="{FF2B5EF4-FFF2-40B4-BE49-F238E27FC236}">
                <a16:creationId xmlns:a16="http://schemas.microsoft.com/office/drawing/2014/main" id="{70F8B70B-A42E-278C-DF0F-4C15557C56C8}"/>
              </a:ext>
            </a:extLst>
          </p:cNvPr>
          <p:cNvPicPr>
            <a:picLocks noChangeAspect="1"/>
          </p:cNvPicPr>
          <p:nvPr/>
        </p:nvPicPr>
        <p:blipFill>
          <a:blip r:embed="rId4"/>
          <a:stretch>
            <a:fillRect/>
          </a:stretch>
        </p:blipFill>
        <p:spPr>
          <a:xfrm>
            <a:off x="1706499" y="415981"/>
            <a:ext cx="8779001" cy="6657409"/>
          </a:xfrm>
          <a:prstGeom prst="rect">
            <a:avLst/>
          </a:prstGeom>
        </p:spPr>
      </p:pic>
    </p:spTree>
    <p:extLst>
      <p:ext uri="{BB962C8B-B14F-4D97-AF65-F5344CB8AC3E}">
        <p14:creationId xmlns:p14="http://schemas.microsoft.com/office/powerpoint/2010/main" val="1701533513"/>
      </p:ext>
    </p:extLst>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4004B13E-8BC7-457E-A69B-E9CEDA04A862}"/>
              </a:ext>
            </a:extLst>
          </p:cNvPr>
          <p:cNvSpPr txBox="1"/>
          <p:nvPr/>
        </p:nvSpPr>
        <p:spPr>
          <a:xfrm>
            <a:off x="408182" y="797510"/>
            <a:ext cx="11375635" cy="526297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Đến Tây Nguyên, từ xa nhìn vào các buôn làng, ta dễ nhận ra ngôi nhà rông có đôi mái dựng đứng, vươn cao lên trời như một cái lưỡi rìu lật ngược. </a:t>
            </a:r>
            <a:r>
              <a:rPr kumimoji="0" lang="en-US"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Nước mưa đổ xuống chảy xuôi tuồn tuột. Buôn làng nào có mái nhà rộng càng cao, nhà càng to, hẳn là nơi đó dân đông, làm ăn được mùa, cuộc sống no ấm.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Nhà rông là nơi thờ cúng chung, hội họp chung, tiếp khách chung, vui chơi chung của tất cả dân làng. Kiến trúc bên trong nhà rông khá đặc biệt: nhà trống rỗng, chẳng vướng víu một cây cột nào, có nhiều bếp lửa luôn đượm khói, có nơi dành để chiêng trống, nông cụ,... Đêm đêm, bên bếp lửa bập bùng, các cụ già kể lại cho con cháu nghe biết bao kỉ niệm vui buồn ngôi nhà rông đã từng chứng kiến. Vì vậy, nhà rông đối với tuổi thơ trẻ Tây Nguyên thân thương như cái tổ chim êm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Người Tây Nguyên nào cũng yêu thích nhà rông, ngôi nhà chung có sự góp sức xây dựng của tất cả mọi người.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(Theo Ay Duy và Lê Tấn)</a:t>
            </a:r>
          </a:p>
        </p:txBody>
      </p:sp>
      <p:pic>
        <p:nvPicPr>
          <p:cNvPr id="3" name="Picture 2">
            <a:extLst>
              <a:ext uri="{FF2B5EF4-FFF2-40B4-BE49-F238E27FC236}">
                <a16:creationId xmlns:a16="http://schemas.microsoft.com/office/drawing/2014/main" id="{30BFBB12-7DB8-E12B-2F82-8B46ADC1A0D6}"/>
              </a:ext>
            </a:extLst>
          </p:cNvPr>
          <p:cNvPicPr>
            <a:picLocks noChangeAspect="1"/>
          </p:cNvPicPr>
          <p:nvPr/>
        </p:nvPicPr>
        <p:blipFill>
          <a:blip r:embed="rId3"/>
          <a:stretch>
            <a:fillRect/>
          </a:stretch>
        </p:blipFill>
        <p:spPr>
          <a:xfrm>
            <a:off x="4288776" y="83125"/>
            <a:ext cx="2977700" cy="1109770"/>
          </a:xfrm>
          <a:prstGeom prst="rect">
            <a:avLst/>
          </a:prstGeom>
        </p:spPr>
      </p:pic>
    </p:spTree>
    <p:extLst>
      <p:ext uri="{BB962C8B-B14F-4D97-AF65-F5344CB8AC3E}">
        <p14:creationId xmlns:p14="http://schemas.microsoft.com/office/powerpoint/2010/main" val="1044091364"/>
      </p:ext>
    </p:extLst>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DF8B7BE-D105-BA63-8AD8-C888B69FFF3D}"/>
              </a:ext>
            </a:extLst>
          </p:cNvPr>
          <p:cNvGrpSpPr/>
          <p:nvPr/>
        </p:nvGrpSpPr>
        <p:grpSpPr>
          <a:xfrm>
            <a:off x="0" y="108204"/>
            <a:ext cx="12192000" cy="6641592"/>
            <a:chOff x="0" y="108204"/>
            <a:chExt cx="12192000" cy="6641592"/>
          </a:xfrm>
        </p:grpSpPr>
        <p:pic>
          <p:nvPicPr>
            <p:cNvPr id="3" name="Picture 2">
              <a:extLst>
                <a:ext uri="{FF2B5EF4-FFF2-40B4-BE49-F238E27FC236}">
                  <a16:creationId xmlns:a16="http://schemas.microsoft.com/office/drawing/2014/main" id="{A42B6630-33F2-A4EE-56D2-21B22AE39A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204"/>
              <a:ext cx="12192000" cy="6641592"/>
            </a:xfrm>
            <a:prstGeom prst="rect">
              <a:avLst/>
            </a:prstGeom>
          </p:spPr>
        </p:pic>
        <p:sp>
          <p:nvSpPr>
            <p:cNvPr id="7" name="Rectangle 6">
              <a:extLst>
                <a:ext uri="{FF2B5EF4-FFF2-40B4-BE49-F238E27FC236}">
                  <a16:creationId xmlns:a16="http://schemas.microsoft.com/office/drawing/2014/main" id="{DA59DADF-9A43-8E34-7C23-4AA78BD51DE3}"/>
                </a:ext>
              </a:extLst>
            </p:cNvPr>
            <p:cNvSpPr/>
            <p:nvPr/>
          </p:nvSpPr>
          <p:spPr>
            <a:xfrm>
              <a:off x="3594538" y="273269"/>
              <a:ext cx="5044965" cy="116664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D85E6AEA-11AA-5974-0903-7C29B6A379C9}"/>
              </a:ext>
            </a:extLst>
          </p:cNvPr>
          <p:cNvSpPr txBox="1"/>
          <p:nvPr/>
        </p:nvSpPr>
        <p:spPr>
          <a:xfrm>
            <a:off x="261036" y="175245"/>
            <a:ext cx="3638301" cy="72649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35BB4"/>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NÓI</a:t>
            </a:r>
            <a:r>
              <a:rPr kumimoji="0" lang="en-US" sz="4000" b="1" i="0" u="none" strike="noStrike" kern="1200" cap="none" spc="0" normalizeH="0" noProof="0" dirty="0">
                <a:ln>
                  <a:noFill/>
                </a:ln>
                <a:solidFill>
                  <a:srgbClr val="235BB4"/>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VÀ NGHE</a:t>
            </a:r>
            <a:endParaRPr kumimoji="0" lang="vi-VN" sz="4000" b="1" i="0" u="none" strike="noStrike" kern="1200" cap="none" spc="0" normalizeH="0" baseline="0" noProof="0" dirty="0">
              <a:ln>
                <a:noFill/>
              </a:ln>
              <a:solidFill>
                <a:srgbClr val="235BB4"/>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2" name="Picture 1">
            <a:extLst>
              <a:ext uri="{FF2B5EF4-FFF2-40B4-BE49-F238E27FC236}">
                <a16:creationId xmlns:a16="http://schemas.microsoft.com/office/drawing/2014/main" id="{E97CCF97-D12A-EAF0-8E60-7ED84BAEB3EB}"/>
              </a:ext>
            </a:extLst>
          </p:cNvPr>
          <p:cNvPicPr>
            <a:picLocks noChangeAspect="1"/>
          </p:cNvPicPr>
          <p:nvPr/>
        </p:nvPicPr>
        <p:blipFill>
          <a:blip r:embed="rId3"/>
          <a:stretch>
            <a:fillRect/>
          </a:stretch>
        </p:blipFill>
        <p:spPr>
          <a:xfrm>
            <a:off x="1843425" y="845025"/>
            <a:ext cx="9345978" cy="2566638"/>
          </a:xfrm>
          <a:prstGeom prst="rect">
            <a:avLst/>
          </a:prstGeom>
        </p:spPr>
      </p:pic>
    </p:spTree>
    <p:extLst>
      <p:ext uri="{BB962C8B-B14F-4D97-AF65-F5344CB8AC3E}">
        <p14:creationId xmlns:p14="http://schemas.microsoft.com/office/powerpoint/2010/main" val="1389323174"/>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
                                        </p:tgtEl>
                                      </p:cBhvr>
                                    </p:animEffect>
                                  </p:childTnLst>
                                </p:cTn>
                              </p:par>
                            </p:childTnLst>
                          </p:cTn>
                        </p:par>
                        <p:par>
                          <p:cTn id="12" fill="hold">
                            <p:stCondLst>
                              <p:cond delay="900"/>
                            </p:stCondLst>
                            <p:childTnLst>
                              <p:par>
                                <p:cTn id="13" presetID="16" presetClass="entr" presetSubtype="2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53F66E-6E3D-8C94-A2C1-E915ED65FE57}"/>
              </a:ext>
            </a:extLst>
          </p:cNvPr>
          <p:cNvSpPr txBox="1"/>
          <p:nvPr/>
        </p:nvSpPr>
        <p:spPr>
          <a:xfrm>
            <a:off x="609601" y="1496355"/>
            <a:ext cx="7357242" cy="4832092"/>
          </a:xfrm>
          <a:prstGeom prst="rect">
            <a:avLst/>
          </a:prstGeom>
          <a:solidFill>
            <a:schemeClr val="bg1"/>
          </a:solidFill>
        </p:spPr>
        <p:txBody>
          <a:bodyPr wrap="square">
            <a:spAutoFit/>
          </a:bodyPr>
          <a:lstStyle/>
          <a:p>
            <a:pPr lvl="0" algn="just">
              <a:defRPr/>
            </a:pPr>
            <a:r>
              <a:rPr lang="vi-VN" sz="2800" b="1" i="1" dirty="0">
                <a:solidFill>
                  <a:srgbClr val="235BB4"/>
                </a:solidFill>
                <a:latin typeface="Constantia" panose="02030602050306030303" pitchFamily="18" charset="0"/>
                <a:cs typeface="Times New Roman" panose="02020603050405020304" pitchFamily="18" charset="0"/>
              </a:rPr>
              <a:t>Gợi ý:</a:t>
            </a:r>
          </a:p>
          <a:p>
            <a:pPr lvl="0" algn="just">
              <a:defRPr/>
            </a:pPr>
            <a:r>
              <a:rPr lang="vi-VN" sz="2800" b="1" dirty="0">
                <a:solidFill>
                  <a:prstClr val="black"/>
                </a:solidFill>
                <a:latin typeface="Constantia" panose="02030602050306030303" pitchFamily="18" charset="0"/>
                <a:cs typeface="Times New Roman" panose="02020603050405020304" pitchFamily="18" charset="0"/>
              </a:rPr>
              <a:t>- Quê hương em ở đâu?</a:t>
            </a:r>
          </a:p>
          <a:p>
            <a:pPr lvl="0" algn="just">
              <a:defRPr/>
            </a:pPr>
            <a:r>
              <a:rPr lang="vi-VN" sz="2800" b="1" dirty="0">
                <a:solidFill>
                  <a:prstClr val="black"/>
                </a:solidFill>
                <a:latin typeface="Constantia" panose="02030602050306030303" pitchFamily="18" charset="0"/>
                <a:cs typeface="Times New Roman" panose="02020603050405020304" pitchFamily="18" charset="0"/>
              </a:rPr>
              <a:t>- Ở đó có những cảnh đẹp nào?</a:t>
            </a:r>
          </a:p>
          <a:p>
            <a:pPr lvl="0" algn="just">
              <a:defRPr/>
            </a:pPr>
            <a:r>
              <a:rPr lang="vi-VN" sz="2800" b="1" dirty="0">
                <a:solidFill>
                  <a:prstClr val="black"/>
                </a:solidFill>
                <a:latin typeface="Constantia" panose="02030602050306030303" pitchFamily="18" charset="0"/>
                <a:cs typeface="Times New Roman" panose="02020603050405020304" pitchFamily="18" charset="0"/>
              </a:rPr>
              <a:t>- Sản phẩm nổi tiếng của quê hương em là gì?</a:t>
            </a:r>
          </a:p>
          <a:p>
            <a:pPr lvl="0" algn="just">
              <a:defRPr/>
            </a:pPr>
            <a:r>
              <a:rPr lang="vi-VN" sz="2800" b="1" dirty="0">
                <a:solidFill>
                  <a:prstClr val="black"/>
                </a:solidFill>
                <a:latin typeface="Constantia" panose="02030602050306030303" pitchFamily="18" charset="0"/>
                <a:cs typeface="Times New Roman" panose="02020603050405020304" pitchFamily="18" charset="0"/>
              </a:rPr>
              <a:t>- Điều gì khiến du khách nhớ nhất khi đến quê hương em?</a:t>
            </a:r>
          </a:p>
          <a:p>
            <a:pPr lvl="0" algn="just">
              <a:defRPr/>
            </a:pPr>
            <a:r>
              <a:rPr lang="vi-VN" sz="2800" b="1" i="1" dirty="0">
                <a:solidFill>
                  <a:srgbClr val="235BB4"/>
                </a:solidFill>
                <a:latin typeface="Constantia" panose="02030602050306030303" pitchFamily="18" charset="0"/>
                <a:cs typeface="Times New Roman" panose="02020603050405020304" pitchFamily="18" charset="0"/>
              </a:rPr>
              <a:t>Em nhớ:</a:t>
            </a:r>
          </a:p>
          <a:p>
            <a:pPr lvl="0" algn="just">
              <a:defRPr/>
            </a:pPr>
            <a:r>
              <a:rPr lang="vi-VN" sz="2800" b="1" dirty="0">
                <a:solidFill>
                  <a:prstClr val="black"/>
                </a:solidFill>
                <a:latin typeface="Constantia" panose="02030602050306030303" pitchFamily="18" charset="0"/>
                <a:cs typeface="Times New Roman" panose="02020603050405020304" pitchFamily="18" charset="0"/>
              </a:rPr>
              <a:t>- Thể hiện thái độ tự tin, lịch sự, nhìn vào người nghe khi nói.</a:t>
            </a:r>
          </a:p>
          <a:p>
            <a:pPr lvl="0" algn="just">
              <a:defRPr/>
            </a:pPr>
            <a:r>
              <a:rPr lang="vi-VN" sz="2800" b="1" dirty="0">
                <a:solidFill>
                  <a:prstClr val="black"/>
                </a:solidFill>
                <a:latin typeface="Constantia" panose="02030602050306030303" pitchFamily="18" charset="0"/>
                <a:cs typeface="Times New Roman" panose="02020603050405020304" pitchFamily="18" charset="0"/>
              </a:rPr>
              <a:t>- Biết kết hợp cử chỉ, điệu bộ thích hợp. </a:t>
            </a:r>
          </a:p>
        </p:txBody>
      </p:sp>
      <p:pic>
        <p:nvPicPr>
          <p:cNvPr id="6" name="Picture 5">
            <a:extLst>
              <a:ext uri="{FF2B5EF4-FFF2-40B4-BE49-F238E27FC236}">
                <a16:creationId xmlns:a16="http://schemas.microsoft.com/office/drawing/2014/main" id="{9808D10C-859E-660A-585E-D41FC3159DCF}"/>
              </a:ext>
            </a:extLst>
          </p:cNvPr>
          <p:cNvPicPr>
            <a:picLocks noChangeAspect="1"/>
          </p:cNvPicPr>
          <p:nvPr/>
        </p:nvPicPr>
        <p:blipFill rotWithShape="1">
          <a:blip r:embed="rId2">
            <a:extLst>
              <a:ext uri="{28A0092B-C50C-407E-A947-70E740481C1C}">
                <a14:useLocalDpi xmlns:a14="http://schemas.microsoft.com/office/drawing/2010/main" val="0"/>
              </a:ext>
            </a:extLst>
          </a:blip>
          <a:srcRect r="6025"/>
          <a:stretch/>
        </p:blipFill>
        <p:spPr>
          <a:xfrm>
            <a:off x="7883455" y="1496355"/>
            <a:ext cx="3886409" cy="4779102"/>
          </a:xfrm>
          <a:prstGeom prst="rect">
            <a:avLst/>
          </a:prstGeom>
        </p:spPr>
      </p:pic>
      <p:grpSp>
        <p:nvGrpSpPr>
          <p:cNvPr id="7" name="Group 6">
            <a:extLst>
              <a:ext uri="{FF2B5EF4-FFF2-40B4-BE49-F238E27FC236}">
                <a16:creationId xmlns:a16="http://schemas.microsoft.com/office/drawing/2014/main" id="{6887BB4A-1064-7C20-8219-B778D111D7C3}"/>
              </a:ext>
            </a:extLst>
          </p:cNvPr>
          <p:cNvGrpSpPr/>
          <p:nvPr/>
        </p:nvGrpSpPr>
        <p:grpSpPr>
          <a:xfrm>
            <a:off x="1921671" y="372479"/>
            <a:ext cx="8578163" cy="1233595"/>
            <a:chOff x="1900651" y="340948"/>
            <a:chExt cx="8578163" cy="1233595"/>
          </a:xfrm>
        </p:grpSpPr>
        <p:sp>
          <p:nvSpPr>
            <p:cNvPr id="3" name="Rectangle: Rounded Corners 2">
              <a:extLst>
                <a:ext uri="{FF2B5EF4-FFF2-40B4-BE49-F238E27FC236}">
                  <a16:creationId xmlns:a16="http://schemas.microsoft.com/office/drawing/2014/main" id="{A9DD3A9B-D74B-4626-C978-5BABE305761C}"/>
                </a:ext>
              </a:extLst>
            </p:cNvPr>
            <p:cNvSpPr/>
            <p:nvPr/>
          </p:nvSpPr>
          <p:spPr>
            <a:xfrm>
              <a:off x="2209362" y="340948"/>
              <a:ext cx="8269452" cy="1233595"/>
            </a:xfrm>
            <a:prstGeom prst="roundRect">
              <a:avLst>
                <a:gd name="adj" fmla="val 50000"/>
              </a:avLst>
            </a:prstGeom>
            <a:solidFill>
              <a:srgbClr val="FDF8FF"/>
            </a:solidFill>
            <a:ln w="12700" cap="flat" cmpd="sng" algn="ctr">
              <a:solidFill>
                <a:srgbClr val="525415"/>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0163D413-9DA4-1047-54BA-265176AFA6E9}"/>
                </a:ext>
              </a:extLst>
            </p:cNvPr>
            <p:cNvSpPr txBox="1"/>
            <p:nvPr/>
          </p:nvSpPr>
          <p:spPr>
            <a:xfrm>
              <a:off x="1900651" y="419137"/>
              <a:ext cx="8578163"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onstantia" panose="02030602050306030303" pitchFamily="18" charset="0"/>
                  <a:cs typeface="Times New Roman" panose="02020603050405020304" pitchFamily="18" charset="0"/>
                </a:rPr>
                <a:t>Câu</a:t>
              </a:r>
              <a:r>
                <a:rPr lang="en-US" sz="3200" b="1" dirty="0">
                  <a:solidFill>
                    <a:prstClr val="black"/>
                  </a:solidFill>
                  <a:latin typeface="Constantia" panose="02030602050306030303" pitchFamily="18" charset="0"/>
                  <a:cs typeface="Times New Roman" panose="02020603050405020304" pitchFamily="18" charset="0"/>
                </a:rPr>
                <a:t> 1: </a:t>
              </a:r>
              <a:r>
                <a:rPr lang="en-US" sz="3200" b="1" dirty="0" err="1">
                  <a:solidFill>
                    <a:prstClr val="black"/>
                  </a:solidFill>
                  <a:latin typeface="Constantia" panose="02030602050306030303" pitchFamily="18" charset="0"/>
                  <a:cs typeface="Times New Roman" panose="02020603050405020304" pitchFamily="18" charset="0"/>
                </a:rPr>
                <a:t>Đóng</a:t>
              </a:r>
              <a:r>
                <a:rPr lang="en-US" sz="3200" b="1" dirty="0">
                  <a:solidFill>
                    <a:prstClr val="black"/>
                  </a:solidFill>
                  <a:latin typeface="Constantia" panose="02030602050306030303" pitchFamily="18" charset="0"/>
                  <a:cs typeface="Times New Roman" panose="02020603050405020304" pitchFamily="18" charset="0"/>
                </a:rPr>
                <a:t> </a:t>
              </a:r>
              <a:r>
                <a:rPr lang="en-US" sz="3200" b="1" dirty="0" err="1">
                  <a:solidFill>
                    <a:prstClr val="black"/>
                  </a:solidFill>
                  <a:latin typeface="Constantia" panose="02030602050306030303" pitchFamily="18" charset="0"/>
                  <a:cs typeface="Times New Roman" panose="02020603050405020304" pitchFamily="18" charset="0"/>
                </a:rPr>
                <a:t>vai</a:t>
              </a:r>
              <a:r>
                <a:rPr lang="en-US" sz="3200" b="1" dirty="0">
                  <a:solidFill>
                    <a:prstClr val="black"/>
                  </a:solidFill>
                  <a:latin typeface="Constantia" panose="02030602050306030303" pitchFamily="18" charset="0"/>
                  <a:cs typeface="Times New Roman" panose="02020603050405020304" pitchFamily="18" charset="0"/>
                </a:rPr>
                <a:t> </a:t>
              </a:r>
              <a:r>
                <a:rPr lang="en-US" sz="3200" b="1" dirty="0" err="1">
                  <a:solidFill>
                    <a:prstClr val="black"/>
                  </a:solidFill>
                  <a:latin typeface="Constantia" panose="02030602050306030303" pitchFamily="18" charset="0"/>
                  <a:cs typeface="Times New Roman" panose="02020603050405020304" pitchFamily="18" charset="0"/>
                </a:rPr>
                <a:t>hướng</a:t>
              </a:r>
              <a:r>
                <a:rPr lang="en-US" sz="3200" b="1" dirty="0">
                  <a:solidFill>
                    <a:prstClr val="black"/>
                  </a:solidFill>
                  <a:latin typeface="Constantia" panose="02030602050306030303" pitchFamily="18" charset="0"/>
                  <a:cs typeface="Times New Roman" panose="02020603050405020304" pitchFamily="18" charset="0"/>
                </a:rPr>
                <a:t> </a:t>
              </a:r>
              <a:r>
                <a:rPr lang="en-US" sz="3200" b="1" dirty="0" err="1">
                  <a:solidFill>
                    <a:prstClr val="black"/>
                  </a:solidFill>
                  <a:latin typeface="Constantia" panose="02030602050306030303" pitchFamily="18" charset="0"/>
                  <a:cs typeface="Times New Roman" panose="02020603050405020304" pitchFamily="18" charset="0"/>
                </a:rPr>
                <a:t>dẫn</a:t>
              </a:r>
              <a:r>
                <a:rPr lang="en-US" sz="3200" b="1" dirty="0">
                  <a:solidFill>
                    <a:prstClr val="black"/>
                  </a:solidFill>
                  <a:latin typeface="Constantia" panose="02030602050306030303" pitchFamily="18" charset="0"/>
                  <a:cs typeface="Times New Roman" panose="02020603050405020304" pitchFamily="18" charset="0"/>
                </a:rPr>
                <a:t> </a:t>
              </a:r>
              <a:r>
                <a:rPr lang="en-US" sz="3200" b="1" dirty="0" err="1">
                  <a:solidFill>
                    <a:prstClr val="black"/>
                  </a:solidFill>
                  <a:latin typeface="Constantia" panose="02030602050306030303" pitchFamily="18" charset="0"/>
                  <a:cs typeface="Times New Roman" panose="02020603050405020304" pitchFamily="18" charset="0"/>
                </a:rPr>
                <a:t>viên</a:t>
              </a:r>
              <a:r>
                <a:rPr lang="en-US" sz="3200" b="1" dirty="0">
                  <a:solidFill>
                    <a:prstClr val="black"/>
                  </a:solidFill>
                  <a:latin typeface="Constantia" panose="02030602050306030303" pitchFamily="18" charset="0"/>
                  <a:cs typeface="Times New Roman" panose="02020603050405020304" pitchFamily="18" charset="0"/>
                </a:rPr>
                <a:t> du </a:t>
              </a:r>
              <a:r>
                <a:rPr lang="en-US" sz="3200" b="1" dirty="0" err="1">
                  <a:solidFill>
                    <a:prstClr val="black"/>
                  </a:solidFill>
                  <a:latin typeface="Constantia" panose="02030602050306030303" pitchFamily="18" charset="0"/>
                  <a:cs typeface="Times New Roman" panose="02020603050405020304" pitchFamily="18" charset="0"/>
                </a:rPr>
                <a:t>lịch</a:t>
              </a:r>
              <a:r>
                <a:rPr lang="en-US" sz="3200" b="1" dirty="0">
                  <a:solidFill>
                    <a:prstClr val="black"/>
                  </a:solidFill>
                  <a:latin typeface="Constantia" panose="02030602050306030303" pitchFamily="18" charset="0"/>
                  <a:cs typeface="Times New Roman" panose="02020603050405020304" pitchFamily="18" charset="0"/>
                </a:rPr>
                <a:t>, </a:t>
              </a:r>
              <a:r>
                <a:rPr lang="en-US" sz="3200" b="1" dirty="0" err="1">
                  <a:solidFill>
                    <a:prstClr val="black"/>
                  </a:solidFill>
                  <a:latin typeface="Constantia" panose="02030602050306030303" pitchFamily="18" charset="0"/>
                  <a:cs typeface="Times New Roman" panose="02020603050405020304" pitchFamily="18" charset="0"/>
                </a:rPr>
                <a:t>giới</a:t>
              </a:r>
              <a:r>
                <a:rPr lang="en-US" sz="3200" b="1" dirty="0">
                  <a:solidFill>
                    <a:prstClr val="black"/>
                  </a:solidFill>
                  <a:latin typeface="Constantia" panose="02030602050306030303" pitchFamily="18" charset="0"/>
                  <a:cs typeface="Times New Roman" panose="02020603050405020304" pitchFamily="18" charset="0"/>
                </a:rPr>
                <a:t> </a:t>
              </a:r>
              <a:r>
                <a:rPr lang="en-US" sz="3200" b="1" dirty="0" err="1">
                  <a:solidFill>
                    <a:prstClr val="black"/>
                  </a:solidFill>
                  <a:latin typeface="Constantia" panose="02030602050306030303" pitchFamily="18" charset="0"/>
                  <a:cs typeface="Times New Roman" panose="02020603050405020304" pitchFamily="18" charset="0"/>
                </a:rPr>
                <a:t>thiệu</a:t>
              </a:r>
              <a:r>
                <a:rPr lang="en-US" sz="3200" b="1" dirty="0">
                  <a:solidFill>
                    <a:prstClr val="black"/>
                  </a:solidFill>
                  <a:latin typeface="Constantia" panose="02030602050306030303" pitchFamily="18" charset="0"/>
                  <a:cs typeface="Times New Roman" panose="02020603050405020304" pitchFamily="18" charset="0"/>
                </a:rPr>
                <a:t> </a:t>
              </a:r>
              <a:r>
                <a:rPr lang="en-US" sz="3200" b="1" dirty="0" err="1">
                  <a:solidFill>
                    <a:prstClr val="black"/>
                  </a:solidFill>
                  <a:latin typeface="Constantia" panose="02030602050306030303" pitchFamily="18" charset="0"/>
                  <a:cs typeface="Times New Roman" panose="02020603050405020304" pitchFamily="18" charset="0"/>
                </a:rPr>
                <a:t>về</a:t>
              </a:r>
              <a:r>
                <a:rPr lang="en-US" sz="3200" b="1" dirty="0">
                  <a:solidFill>
                    <a:prstClr val="black"/>
                  </a:solidFill>
                  <a:latin typeface="Constantia" panose="02030602050306030303" pitchFamily="18" charset="0"/>
                  <a:cs typeface="Times New Roman" panose="02020603050405020304" pitchFamily="18" charset="0"/>
                </a:rPr>
                <a:t> </a:t>
              </a:r>
              <a:r>
                <a:rPr lang="en-US" sz="3200" b="1" dirty="0" err="1">
                  <a:solidFill>
                    <a:prstClr val="black"/>
                  </a:solidFill>
                  <a:latin typeface="Constantia" panose="02030602050306030303" pitchFamily="18" charset="0"/>
                  <a:cs typeface="Times New Roman" panose="02020603050405020304" pitchFamily="18" charset="0"/>
                </a:rPr>
                <a:t>quê</a:t>
              </a:r>
              <a:r>
                <a:rPr lang="en-US" sz="3200" b="1" dirty="0">
                  <a:solidFill>
                    <a:prstClr val="black"/>
                  </a:solidFill>
                  <a:latin typeface="Constantia" panose="02030602050306030303" pitchFamily="18" charset="0"/>
                  <a:cs typeface="Times New Roman" panose="02020603050405020304" pitchFamily="18" charset="0"/>
                </a:rPr>
                <a:t> </a:t>
              </a:r>
              <a:r>
                <a:rPr lang="en-US" sz="3200" b="1" dirty="0" err="1">
                  <a:solidFill>
                    <a:prstClr val="black"/>
                  </a:solidFill>
                  <a:latin typeface="Constantia" panose="02030602050306030303" pitchFamily="18" charset="0"/>
                  <a:cs typeface="Times New Roman" panose="02020603050405020304" pitchFamily="18" charset="0"/>
                </a:rPr>
                <a:t>hương</a:t>
              </a:r>
              <a:r>
                <a:rPr lang="en-US" sz="3200" b="1" dirty="0">
                  <a:solidFill>
                    <a:prstClr val="black"/>
                  </a:solidFill>
                  <a:latin typeface="Constantia" panose="02030602050306030303" pitchFamily="18" charset="0"/>
                  <a:cs typeface="Times New Roman" panose="02020603050405020304" pitchFamily="18" charset="0"/>
                </a:rPr>
                <a:t> </a:t>
              </a:r>
              <a:r>
                <a:rPr lang="en-US" sz="3200" b="1" dirty="0" err="1">
                  <a:solidFill>
                    <a:prstClr val="black"/>
                  </a:solidFill>
                  <a:latin typeface="Constantia" panose="02030602050306030303" pitchFamily="18" charset="0"/>
                  <a:cs typeface="Times New Roman" panose="02020603050405020304" pitchFamily="18" charset="0"/>
                </a:rPr>
                <a:t>em</a:t>
              </a:r>
              <a:endParaRPr kumimoji="0" lang="vi-VN" sz="3200" b="1" i="0" u="none" strike="noStrike" kern="1200" cap="none" spc="0" normalizeH="0" baseline="0" noProof="0" dirty="0">
                <a:ln>
                  <a:noFill/>
                </a:ln>
                <a:solidFill>
                  <a:prstClr val="black"/>
                </a:solidFill>
                <a:effectLst/>
                <a:uLnTx/>
                <a:uFillTx/>
                <a:latin typeface="Constantia" panose="02030602050306030303" pitchFamily="18" charset="0"/>
                <a:cs typeface="Times New Roman" panose="02020603050405020304" pitchFamily="18" charset="0"/>
              </a:endParaRPr>
            </a:p>
          </p:txBody>
        </p:sp>
      </p:grpSp>
    </p:spTree>
    <p:extLst>
      <p:ext uri="{BB962C8B-B14F-4D97-AF65-F5344CB8AC3E}">
        <p14:creationId xmlns:p14="http://schemas.microsoft.com/office/powerpoint/2010/main" val="2101250558"/>
      </p:ext>
    </p:extLst>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4"/>
                                        </p:tgtEl>
                                        <p:attrNameLst>
                                          <p:attrName>ppt_y</p:attrName>
                                        </p:attrNameLst>
                                      </p:cBhvr>
                                      <p:tavLst>
                                        <p:tav tm="0">
                                          <p:val>
                                            <p:strVal val="#ppt_y"/>
                                          </p:val>
                                        </p:tav>
                                        <p:tav tm="100000">
                                          <p:val>
                                            <p:strVal val="#ppt_y"/>
                                          </p:val>
                                        </p:tav>
                                      </p:tavLst>
                                    </p:anim>
                                    <p:anim calcmode="lin" valueType="num">
                                      <p:cBhvr>
                                        <p:cTn id="13"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4"/>
                                        </p:tgtEl>
                                      </p:cBhvr>
                                    </p:animEffect>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124F7E-B118-1A04-DAF9-5887E3A74784}"/>
              </a:ext>
            </a:extLst>
          </p:cNvPr>
          <p:cNvPicPr>
            <a:picLocks noChangeAspect="1"/>
          </p:cNvPicPr>
          <p:nvPr/>
        </p:nvPicPr>
        <p:blipFill>
          <a:blip r:embed="rId2"/>
          <a:stretch>
            <a:fillRect/>
          </a:stretch>
        </p:blipFill>
        <p:spPr>
          <a:xfrm>
            <a:off x="293376" y="1011830"/>
            <a:ext cx="11365227" cy="4834339"/>
          </a:xfrm>
          <a:prstGeom prst="rect">
            <a:avLst/>
          </a:prstGeom>
        </p:spPr>
      </p:pic>
      <p:sp>
        <p:nvSpPr>
          <p:cNvPr id="5" name="TextBox 4">
            <a:extLst>
              <a:ext uri="{FF2B5EF4-FFF2-40B4-BE49-F238E27FC236}">
                <a16:creationId xmlns:a16="http://schemas.microsoft.com/office/drawing/2014/main" id="{AC601BC5-FFCC-B845-D313-06C1065060F7}"/>
              </a:ext>
            </a:extLst>
          </p:cNvPr>
          <p:cNvSpPr txBox="1"/>
          <p:nvPr/>
        </p:nvSpPr>
        <p:spPr>
          <a:xfrm>
            <a:off x="1900651" y="419137"/>
            <a:ext cx="857816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Constantia" panose="02030602050306030303"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C5BE4C3-01E6-78D8-93D5-5FD9F18E1699}"/>
              </a:ext>
            </a:extLst>
          </p:cNvPr>
          <p:cNvPicPr>
            <a:picLocks noChangeAspect="1"/>
          </p:cNvPicPr>
          <p:nvPr/>
        </p:nvPicPr>
        <p:blipFill>
          <a:blip r:embed="rId3"/>
          <a:stretch>
            <a:fillRect/>
          </a:stretch>
        </p:blipFill>
        <p:spPr>
          <a:xfrm>
            <a:off x="1087895" y="163982"/>
            <a:ext cx="10394581" cy="1926503"/>
          </a:xfrm>
          <a:prstGeom prst="rect">
            <a:avLst/>
          </a:prstGeom>
        </p:spPr>
      </p:pic>
    </p:spTree>
    <p:extLst>
      <p:ext uri="{BB962C8B-B14F-4D97-AF65-F5344CB8AC3E}">
        <p14:creationId xmlns:p14="http://schemas.microsoft.com/office/powerpoint/2010/main" val="584233108"/>
      </p:ext>
    </p:extLst>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53F66E-6E3D-8C94-A2C1-E915ED65FE57}"/>
              </a:ext>
            </a:extLst>
          </p:cNvPr>
          <p:cNvSpPr txBox="1"/>
          <p:nvPr/>
        </p:nvSpPr>
        <p:spPr>
          <a:xfrm>
            <a:off x="422136" y="514484"/>
            <a:ext cx="7357242" cy="5324535"/>
          </a:xfrm>
          <a:prstGeom prst="rect">
            <a:avLst/>
          </a:prstGeom>
          <a:solidFill>
            <a:schemeClr val="bg1"/>
          </a:solidFill>
        </p:spPr>
        <p:txBody>
          <a:bodyPr wrap="square">
            <a:spAutoFit/>
          </a:bodyPr>
          <a:lstStyle/>
          <a:p>
            <a:pPr lvl="0" algn="just">
              <a:defRPr/>
            </a:pPr>
            <a:r>
              <a:rPr lang="vi-VN" sz="2000" b="1" dirty="0">
                <a:solidFill>
                  <a:srgbClr val="515312"/>
                </a:solidFill>
                <a:latin typeface="Constantia" panose="02030602050306030303" pitchFamily="18" charset="0"/>
                <a:cs typeface="Times New Roman" panose="02020603050405020304" pitchFamily="18" charset="0"/>
              </a:rPr>
              <a:t>Kính chào quý vị du khách! </a:t>
            </a:r>
          </a:p>
          <a:p>
            <a:pPr lvl="0" algn="just">
              <a:defRPr/>
            </a:pPr>
            <a:r>
              <a:rPr lang="vi-VN" sz="2000" b="1" dirty="0">
                <a:solidFill>
                  <a:srgbClr val="515312"/>
                </a:solidFill>
                <a:latin typeface="Constantia" panose="02030602050306030303" pitchFamily="18" charset="0"/>
                <a:cs typeface="Times New Roman" panose="02020603050405020304" pitchFamily="18" charset="0"/>
              </a:rPr>
              <a:t>Rất hân hạnh được chào đón quý vị đến với vùng đất trù phú Khánh Hòa.</a:t>
            </a:r>
          </a:p>
          <a:p>
            <a:pPr lvl="0" algn="just">
              <a:defRPr/>
            </a:pPr>
            <a:r>
              <a:rPr lang="vi-VN" sz="2000" b="1" dirty="0">
                <a:solidFill>
                  <a:srgbClr val="515312"/>
                </a:solidFill>
                <a:latin typeface="Constantia" panose="02030602050306030303" pitchFamily="18" charset="0"/>
                <a:cs typeface="Times New Roman" panose="02020603050405020304" pitchFamily="18" charset="0"/>
              </a:rPr>
              <a:t>Nơi đây có nhiều hải sản và đảo Yến, có nhiều cánh đồng bát ngát lúa thơm. Khi đến nơi đây, mời mọi người hãy ghé thăm thị xã Ninh Hòa với những cánh đồng làng sản xuất lúa một năm ba vụ, nơi phát triển ngành nghề tiểu thủ công mĩ nghệ xuất khẩu. Mọi người hãy dạo chơi ở phố, băng qua chợ Dinh để cảm nhận làn gió mát từ sông thổi vào khu phố chợ. Cảnh phố, cảnh quê hòa hợp như tấm lòng mộc mạc của những nông dân và ngư dân miền biển. Và mọi người hãy dạo chơi ở Dốc Lết, mũi Hòn Khói, nơi cực Đông của Tổ quốc. Bãi tắm ở đây phô triền cát trắng, tiếp giáp với vùng biển xanh mênh mông.</a:t>
            </a:r>
          </a:p>
          <a:p>
            <a:pPr lvl="0" algn="just">
              <a:defRPr/>
            </a:pPr>
            <a:r>
              <a:rPr lang="vi-VN" sz="2000" b="1" dirty="0">
                <a:solidFill>
                  <a:srgbClr val="515312"/>
                </a:solidFill>
                <a:latin typeface="Constantia" panose="02030602050306030303" pitchFamily="18" charset="0"/>
                <a:cs typeface="Times New Roman" panose="02020603050405020304" pitchFamily="18" charset="0"/>
              </a:rPr>
              <a:t>Nếu đã đến một lần, mọi người sẽ không thể quên được cảnh sắc tuyệt đẹp cũng như sự hiếu khách, nhiệt tình của con người nơi đây.</a:t>
            </a:r>
          </a:p>
        </p:txBody>
      </p:sp>
      <p:pic>
        <p:nvPicPr>
          <p:cNvPr id="6" name="Picture 5">
            <a:extLst>
              <a:ext uri="{FF2B5EF4-FFF2-40B4-BE49-F238E27FC236}">
                <a16:creationId xmlns:a16="http://schemas.microsoft.com/office/drawing/2014/main" id="{9808D10C-859E-660A-585E-D41FC3159DCF}"/>
              </a:ext>
            </a:extLst>
          </p:cNvPr>
          <p:cNvPicPr>
            <a:picLocks noChangeAspect="1"/>
          </p:cNvPicPr>
          <p:nvPr/>
        </p:nvPicPr>
        <p:blipFill rotWithShape="1">
          <a:blip r:embed="rId2">
            <a:extLst>
              <a:ext uri="{28A0092B-C50C-407E-A947-70E740481C1C}">
                <a14:useLocalDpi xmlns:a14="http://schemas.microsoft.com/office/drawing/2010/main" val="0"/>
              </a:ext>
            </a:extLst>
          </a:blip>
          <a:srcRect r="6025"/>
          <a:stretch/>
        </p:blipFill>
        <p:spPr>
          <a:xfrm>
            <a:off x="7883455" y="655527"/>
            <a:ext cx="3886409" cy="4779102"/>
          </a:xfrm>
          <a:prstGeom prst="rect">
            <a:avLst/>
          </a:prstGeom>
        </p:spPr>
      </p:pic>
    </p:spTree>
    <p:extLst>
      <p:ext uri="{BB962C8B-B14F-4D97-AF65-F5344CB8AC3E}">
        <p14:creationId xmlns:p14="http://schemas.microsoft.com/office/powerpoint/2010/main" val="3011307579"/>
      </p:ext>
    </p:extLst>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4CB98B04-60EA-48AC-9234-2AAB4C21120A}"/>
              </a:ext>
            </a:extLst>
          </p:cNvPr>
          <p:cNvPicPr>
            <a:picLocks noChangeAspect="1"/>
          </p:cNvPicPr>
          <p:nvPr/>
        </p:nvPicPr>
        <p:blipFill rotWithShape="1">
          <a:blip r:embed="rId3">
            <a:extLst>
              <a:ext uri="{28A0092B-C50C-407E-A947-70E740481C1C}">
                <a14:useLocalDpi xmlns:a14="http://schemas.microsoft.com/office/drawing/2010/main" val="0"/>
              </a:ext>
            </a:extLst>
          </a:blip>
          <a:srcRect l="17847" t="37094" r="12177" b="23629"/>
          <a:stretch/>
        </p:blipFill>
        <p:spPr>
          <a:xfrm>
            <a:off x="0" y="0"/>
            <a:ext cx="12218283" cy="6858000"/>
          </a:xfrm>
          <a:prstGeom prst="rect">
            <a:avLst/>
          </a:prstGeom>
        </p:spPr>
      </p:pic>
      <p:pic>
        <p:nvPicPr>
          <p:cNvPr id="3" name="Picture 2">
            <a:extLst>
              <a:ext uri="{FF2B5EF4-FFF2-40B4-BE49-F238E27FC236}">
                <a16:creationId xmlns:a16="http://schemas.microsoft.com/office/drawing/2014/main" id="{9DD11C76-244E-4A8E-897C-73E25D61344E}"/>
              </a:ext>
            </a:extLst>
          </p:cNvPr>
          <p:cNvPicPr>
            <a:picLocks noChangeAspect="1"/>
          </p:cNvPicPr>
          <p:nvPr/>
        </p:nvPicPr>
        <p:blipFill rotWithShape="1">
          <a:blip r:embed="rId4">
            <a:extLst>
              <a:ext uri="{28A0092B-C50C-407E-A947-70E740481C1C}">
                <a14:useLocalDpi xmlns:a14="http://schemas.microsoft.com/office/drawing/2010/main" val="0"/>
              </a:ext>
            </a:extLst>
          </a:blip>
          <a:srcRect l="4" t="-184" r="-220" b="59846"/>
          <a:stretch/>
        </p:blipFill>
        <p:spPr>
          <a:xfrm>
            <a:off x="-13142" y="5004532"/>
            <a:ext cx="12218284" cy="1853468"/>
          </a:xfrm>
          <a:prstGeom prst="rect">
            <a:avLst/>
          </a:prstGeom>
        </p:spPr>
      </p:pic>
      <p:sp>
        <p:nvSpPr>
          <p:cNvPr id="5" name="TextBox 4">
            <a:extLst>
              <a:ext uri="{FF2B5EF4-FFF2-40B4-BE49-F238E27FC236}">
                <a16:creationId xmlns:a16="http://schemas.microsoft.com/office/drawing/2014/main" id="{7235CAFC-9719-4579-B8CD-05F499637C83}"/>
              </a:ext>
            </a:extLst>
          </p:cNvPr>
          <p:cNvSpPr txBox="1"/>
          <p:nvPr/>
        </p:nvSpPr>
        <p:spPr>
          <a:xfrm>
            <a:off x="3225100" y="518046"/>
            <a:ext cx="56711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25414"/>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YÊU CẦU CẦN ĐẠT</a:t>
            </a:r>
            <a:endParaRPr kumimoji="0" lang="vi-VN" sz="3200" b="1" i="0" u="none" strike="noStrike" kern="1200" cap="none" spc="0" normalizeH="0" baseline="0" noProof="0" dirty="0">
              <a:ln>
                <a:noFill/>
              </a:ln>
              <a:solidFill>
                <a:srgbClr val="525414"/>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6" name="TextBox 5">
            <a:extLst>
              <a:ext uri="{FF2B5EF4-FFF2-40B4-BE49-F238E27FC236}">
                <a16:creationId xmlns:a16="http://schemas.microsoft.com/office/drawing/2014/main" id="{1C13B2FD-92C1-4F93-AA69-8DAFA9962307}"/>
              </a:ext>
            </a:extLst>
          </p:cNvPr>
          <p:cNvSpPr txBox="1"/>
          <p:nvPr/>
        </p:nvSpPr>
        <p:spPr>
          <a:xfrm>
            <a:off x="1711146" y="1100742"/>
            <a:ext cx="9547404" cy="4524315"/>
          </a:xfrm>
          <a:prstGeom prst="rect">
            <a:avLst/>
          </a:prstGeom>
          <a:noFill/>
        </p:spPr>
        <p:txBody>
          <a:bodyPr wrap="square" rtlCol="0">
            <a:spAutoFit/>
          </a:bodyPr>
          <a:lstStyle/>
          <a:p>
            <a:pPr lvl="0" algn="just">
              <a:defRPr/>
            </a:pPr>
            <a:r>
              <a:rPr lang="vi-VN" sz="2400" b="1" dirty="0">
                <a:solidFill>
                  <a:srgbClr val="525414"/>
                </a:solidFill>
                <a:latin typeface="Constantia" panose="02030602050306030303" pitchFamily="18" charset="0"/>
                <a:ea typeface="Times New Roman" panose="02020603050405020304" pitchFamily="18" charset="0"/>
              </a:rPr>
              <a:t>- Đọc đúng các âm dễ lẫn do ảnh hưởng của phát âm địa phương, đọc đúng từ ngữ, câu, đoạn và toàn bộ bài Nhà rông. Bước đầu biết nhấn giọng các từ ngữ gợi tả,gợi cảm, biết nghỉ hơi ở chỗ có dấu câu.</a:t>
            </a:r>
          </a:p>
          <a:p>
            <a:pPr lvl="0" algn="just">
              <a:defRPr/>
            </a:pPr>
            <a:r>
              <a:rPr lang="vi-VN" sz="2400" b="1" dirty="0">
                <a:solidFill>
                  <a:srgbClr val="525414"/>
                </a:solidFill>
                <a:latin typeface="Constantia" panose="02030602050306030303" pitchFamily="18" charset="0"/>
                <a:ea typeface="Times New Roman" panose="02020603050405020304" pitchFamily="18" charset="0"/>
              </a:rPr>
              <a:t>- Nhận biết được vẻ đẹp độc đáo của Nhà rông ở Tây Nguyên. Hiểu biết về tình cảm của người dân Tây Nguyên với mái nhà rông thân thương.</a:t>
            </a:r>
          </a:p>
          <a:p>
            <a:pPr lvl="0" algn="just">
              <a:defRPr/>
            </a:pPr>
            <a:r>
              <a:rPr lang="vi-VN" sz="2400" b="1" dirty="0">
                <a:solidFill>
                  <a:srgbClr val="525414"/>
                </a:solidFill>
                <a:latin typeface="Constantia" panose="02030602050306030303" pitchFamily="18" charset="0"/>
                <a:ea typeface="Times New Roman" panose="02020603050405020304" pitchFamily="18" charset="0"/>
              </a:rPr>
              <a:t>- Chia sẻ những trải nghiệm, suy nghĩ, cảm nghĩ, cảm xúc có liên quan đến văn bản đọc. Giới thiệu về quê hương của mình với thái độ tự tin, biết kết hợp cử chỉ, điệu bộ thích hợp.</a:t>
            </a:r>
          </a:p>
          <a:p>
            <a:pPr lvl="0" algn="just">
              <a:defRPr/>
            </a:pPr>
            <a:r>
              <a:rPr lang="vi-VN" sz="2400" b="1" dirty="0">
                <a:solidFill>
                  <a:srgbClr val="525414"/>
                </a:solidFill>
                <a:latin typeface="Constantia" panose="02030602050306030303" pitchFamily="18" charset="0"/>
                <a:ea typeface="Times New Roman" panose="02020603050405020304" pitchFamily="18" charset="0"/>
              </a:rPr>
              <a:t>- Hiểu biết về quê hương, có tình cảm gắn bó, yêu quê hương.</a:t>
            </a:r>
          </a:p>
          <a:p>
            <a:pPr lvl="0" algn="just">
              <a:defRPr/>
            </a:pPr>
            <a:r>
              <a:rPr lang="vi-VN" sz="2400" b="1" dirty="0">
                <a:solidFill>
                  <a:srgbClr val="525414"/>
                </a:solidFill>
                <a:latin typeface="Constantia" panose="02030602050306030303" pitchFamily="18" charset="0"/>
                <a:ea typeface="Times New Roman" panose="02020603050405020304" pitchFamily="18" charset="0"/>
              </a:rPr>
              <a:t>- Phát triển năng lực ngôn ngữ.</a:t>
            </a:r>
          </a:p>
        </p:txBody>
      </p:sp>
    </p:spTree>
    <p:extLst>
      <p:ext uri="{BB962C8B-B14F-4D97-AF65-F5344CB8AC3E}">
        <p14:creationId xmlns:p14="http://schemas.microsoft.com/office/powerpoint/2010/main" val="3824018339"/>
      </p:ext>
    </p:extLst>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6"/>
                                        </p:tgtEl>
                                        <p:attrNameLst>
                                          <p:attrName>ppt_y</p:attrName>
                                        </p:attrNameLst>
                                      </p:cBhvr>
                                      <p:tavLst>
                                        <p:tav tm="0">
                                          <p:val>
                                            <p:strVal val="#ppt_y"/>
                                          </p:val>
                                        </p:tav>
                                        <p:tav tm="100000">
                                          <p:val>
                                            <p:strVal val="#ppt_y"/>
                                          </p:val>
                                        </p:tav>
                                      </p:tavLst>
                                    </p:anim>
                                    <p:anim calcmode="lin" valueType="num">
                                      <p:cBhvr>
                                        <p:cTn id="13"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A983C6-6991-DBEA-DE92-1045E395D5C0}"/>
              </a:ext>
            </a:extLst>
          </p:cNvPr>
          <p:cNvPicPr>
            <a:picLocks noChangeAspect="1"/>
          </p:cNvPicPr>
          <p:nvPr/>
        </p:nvPicPr>
        <p:blipFill>
          <a:blip r:embed="rId2"/>
          <a:stretch>
            <a:fillRect/>
          </a:stretch>
        </p:blipFill>
        <p:spPr>
          <a:xfrm>
            <a:off x="0" y="1718627"/>
            <a:ext cx="12065030" cy="5139373"/>
          </a:xfrm>
          <a:prstGeom prst="rect">
            <a:avLst/>
          </a:prstGeom>
        </p:spPr>
      </p:pic>
      <p:grpSp>
        <p:nvGrpSpPr>
          <p:cNvPr id="7" name="Group 6">
            <a:extLst>
              <a:ext uri="{FF2B5EF4-FFF2-40B4-BE49-F238E27FC236}">
                <a16:creationId xmlns:a16="http://schemas.microsoft.com/office/drawing/2014/main" id="{36DF08D2-9FF4-30C6-6FA8-57842E9A6C6D}"/>
              </a:ext>
            </a:extLst>
          </p:cNvPr>
          <p:cNvGrpSpPr/>
          <p:nvPr/>
        </p:nvGrpSpPr>
        <p:grpSpPr>
          <a:xfrm>
            <a:off x="1114096" y="214823"/>
            <a:ext cx="10247586" cy="1233595"/>
            <a:chOff x="1439916" y="340947"/>
            <a:chExt cx="10247586" cy="1233595"/>
          </a:xfrm>
        </p:grpSpPr>
        <p:sp>
          <p:nvSpPr>
            <p:cNvPr id="8" name="Rectangle: Rounded Corners 7">
              <a:extLst>
                <a:ext uri="{FF2B5EF4-FFF2-40B4-BE49-F238E27FC236}">
                  <a16:creationId xmlns:a16="http://schemas.microsoft.com/office/drawing/2014/main" id="{7171D7E6-AB7E-8073-D34F-A32DA17C6F2F}"/>
                </a:ext>
              </a:extLst>
            </p:cNvPr>
            <p:cNvSpPr/>
            <p:nvPr/>
          </p:nvSpPr>
          <p:spPr>
            <a:xfrm>
              <a:off x="1439916" y="340947"/>
              <a:ext cx="10247586" cy="1233595"/>
            </a:xfrm>
            <a:prstGeom prst="roundRect">
              <a:avLst>
                <a:gd name="adj" fmla="val 50000"/>
              </a:avLst>
            </a:prstGeom>
            <a:solidFill>
              <a:srgbClr val="FDF8FF"/>
            </a:solidFill>
            <a:ln w="12700" cap="flat" cmpd="sng" algn="ctr">
              <a:solidFill>
                <a:srgbClr val="525415"/>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49CB5329-E4F5-79C1-E173-F035D3316E73}"/>
                </a:ext>
              </a:extLst>
            </p:cNvPr>
            <p:cNvSpPr txBox="1"/>
            <p:nvPr/>
          </p:nvSpPr>
          <p:spPr>
            <a:xfrm>
              <a:off x="1481520" y="419136"/>
              <a:ext cx="10164379"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onstantia" panose="02030602050306030303" pitchFamily="18" charset="0"/>
                  <a:cs typeface="Times New Roman" panose="02020603050405020304" pitchFamily="18" charset="0"/>
                </a:rPr>
                <a:t>Câu</a:t>
              </a:r>
              <a:r>
                <a:rPr lang="en-US" sz="3200" b="1" dirty="0">
                  <a:solidFill>
                    <a:prstClr val="black"/>
                  </a:solidFill>
                  <a:latin typeface="Constantia" panose="02030602050306030303" pitchFamily="18" charset="0"/>
                  <a:cs typeface="Times New Roman" panose="02020603050405020304" pitchFamily="18" charset="0"/>
                </a:rPr>
                <a:t> 2: </a:t>
              </a:r>
              <a:r>
                <a:rPr lang="vi-VN" sz="3200" b="1" dirty="0">
                  <a:solidFill>
                    <a:prstClr val="black"/>
                  </a:solidFill>
                  <a:latin typeface="Constantia" panose="02030602050306030303" pitchFamily="18" charset="0"/>
                  <a:cs typeface="Times New Roman" panose="02020603050405020304" pitchFamily="18" charset="0"/>
                </a:rPr>
                <a:t>Hãy nói 1 – 2 câu mời bạn bè (hoặc du khách) đến thăm quê hương em. </a:t>
              </a:r>
            </a:p>
          </p:txBody>
        </p:sp>
      </p:grpSp>
      <p:pic>
        <p:nvPicPr>
          <p:cNvPr id="11" name="Picture 10">
            <a:extLst>
              <a:ext uri="{FF2B5EF4-FFF2-40B4-BE49-F238E27FC236}">
                <a16:creationId xmlns:a16="http://schemas.microsoft.com/office/drawing/2014/main" id="{8A0A5A14-42DB-C6F2-36F7-15FEEA053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4475" y="3499944"/>
            <a:ext cx="1867527" cy="3231931"/>
          </a:xfrm>
          <a:prstGeom prst="rect">
            <a:avLst/>
          </a:prstGeom>
        </p:spPr>
      </p:pic>
      <p:grpSp>
        <p:nvGrpSpPr>
          <p:cNvPr id="14" name="Group 13">
            <a:extLst>
              <a:ext uri="{FF2B5EF4-FFF2-40B4-BE49-F238E27FC236}">
                <a16:creationId xmlns:a16="http://schemas.microsoft.com/office/drawing/2014/main" id="{2C4D6D06-395D-E286-4B8A-C8BA444583B6}"/>
              </a:ext>
            </a:extLst>
          </p:cNvPr>
          <p:cNvGrpSpPr/>
          <p:nvPr/>
        </p:nvGrpSpPr>
        <p:grpSpPr>
          <a:xfrm>
            <a:off x="3196886" y="2062409"/>
            <a:ext cx="6299195" cy="1595191"/>
            <a:chOff x="3196886" y="2062409"/>
            <a:chExt cx="6299195" cy="1595191"/>
          </a:xfrm>
        </p:grpSpPr>
        <p:sp>
          <p:nvSpPr>
            <p:cNvPr id="12" name="Speech Bubble: Rectangle with Corners Rounded 11">
              <a:extLst>
                <a:ext uri="{FF2B5EF4-FFF2-40B4-BE49-F238E27FC236}">
                  <a16:creationId xmlns:a16="http://schemas.microsoft.com/office/drawing/2014/main" id="{2D4D8EF1-051F-BD12-C3DE-AABB7540FF3B}"/>
                </a:ext>
              </a:extLst>
            </p:cNvPr>
            <p:cNvSpPr/>
            <p:nvPr/>
          </p:nvSpPr>
          <p:spPr>
            <a:xfrm>
              <a:off x="3368567" y="2062409"/>
              <a:ext cx="5964619" cy="1595191"/>
            </a:xfrm>
            <a:prstGeom prst="wedgeRoundRectCallout">
              <a:avLst>
                <a:gd name="adj1" fmla="val 59617"/>
                <a:gd name="adj2" fmla="val 45730"/>
                <a:gd name="adj3" fmla="val 16667"/>
              </a:avLst>
            </a:prstGeom>
            <a:solidFill>
              <a:srgbClr val="FFF7F7"/>
            </a:solidFill>
            <a:ln w="19050">
              <a:solidFill>
                <a:srgbClr val="B5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996E839-90E2-E328-F3D7-A8EEBE8C9A9B}"/>
                </a:ext>
              </a:extLst>
            </p:cNvPr>
            <p:cNvSpPr txBox="1"/>
            <p:nvPr/>
          </p:nvSpPr>
          <p:spPr>
            <a:xfrm>
              <a:off x="3196886" y="2087940"/>
              <a:ext cx="6299195"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dirty="0">
                  <a:solidFill>
                    <a:prstClr val="black"/>
                  </a:solidFill>
                  <a:latin typeface="Constantia" panose="02030602050306030303" pitchFamily="18" charset="0"/>
                  <a:cs typeface="Times New Roman" panose="02020603050405020304" pitchFamily="18" charset="0"/>
                </a:rPr>
                <a:t>Các bạn hãy thử ghé thăm quê hương tớ một lần nhé! Mọi người sẽ có thể ngắm nhìn thiên nhiên tươi đẹp và cảm nhận được tình </a:t>
              </a:r>
              <a:r>
                <a:rPr lang="en-US" sz="2400" b="1" dirty="0" err="1">
                  <a:solidFill>
                    <a:prstClr val="black"/>
                  </a:solidFill>
                  <a:latin typeface="Constantia" panose="02030602050306030303" pitchFamily="18" charset="0"/>
                  <a:cs typeface="Times New Roman" panose="02020603050405020304" pitchFamily="18" charset="0"/>
                </a:rPr>
                <a:t>người</a:t>
              </a:r>
              <a:r>
                <a:rPr lang="en-US" sz="2400" b="1" dirty="0">
                  <a:solidFill>
                    <a:prstClr val="black"/>
                  </a:solidFill>
                  <a:latin typeface="Constantia" panose="02030602050306030303" pitchFamily="18" charset="0"/>
                  <a:cs typeface="Times New Roman" panose="02020603050405020304" pitchFamily="18" charset="0"/>
                </a:rPr>
                <a:t> </a:t>
              </a:r>
              <a:r>
                <a:rPr lang="en-US" sz="2400" b="1" dirty="0" err="1">
                  <a:solidFill>
                    <a:prstClr val="black"/>
                  </a:solidFill>
                  <a:latin typeface="Constantia" panose="02030602050306030303" pitchFamily="18" charset="0"/>
                  <a:cs typeface="Times New Roman" panose="02020603050405020304" pitchFamily="18" charset="0"/>
                </a:rPr>
                <a:t>thân</a:t>
              </a:r>
              <a:r>
                <a:rPr lang="en-US" sz="2400" b="1" dirty="0">
                  <a:solidFill>
                    <a:prstClr val="black"/>
                  </a:solidFill>
                  <a:latin typeface="Constantia" panose="02030602050306030303" pitchFamily="18" charset="0"/>
                  <a:cs typeface="Times New Roman" panose="02020603050405020304" pitchFamily="18" charset="0"/>
                </a:rPr>
                <a:t> </a:t>
              </a:r>
              <a:r>
                <a:rPr lang="en-US" sz="2400" b="1" dirty="0" err="1">
                  <a:solidFill>
                    <a:prstClr val="black"/>
                  </a:solidFill>
                  <a:latin typeface="Constantia" panose="02030602050306030303" pitchFamily="18" charset="0"/>
                  <a:cs typeface="Times New Roman" panose="02020603050405020304" pitchFamily="18" charset="0"/>
                </a:rPr>
                <a:t>thiện</a:t>
              </a:r>
              <a:r>
                <a:rPr lang="en-US" sz="2400" b="1" dirty="0">
                  <a:solidFill>
                    <a:prstClr val="black"/>
                  </a:solidFill>
                  <a:latin typeface="Constantia" panose="02030602050306030303" pitchFamily="18" charset="0"/>
                  <a:cs typeface="Times New Roman" panose="02020603050405020304" pitchFamily="18" charset="0"/>
                </a:rPr>
                <a:t> </a:t>
              </a:r>
              <a:r>
                <a:rPr lang="en-US" sz="2400" b="1" dirty="0" err="1">
                  <a:solidFill>
                    <a:prstClr val="black"/>
                  </a:solidFill>
                  <a:latin typeface="Constantia" panose="02030602050306030303" pitchFamily="18" charset="0"/>
                  <a:cs typeface="Times New Roman" panose="02020603050405020304" pitchFamily="18" charset="0"/>
                </a:rPr>
                <a:t>nơi</a:t>
              </a:r>
              <a:r>
                <a:rPr lang="en-US" sz="2400" b="1" dirty="0">
                  <a:solidFill>
                    <a:prstClr val="black"/>
                  </a:solidFill>
                  <a:latin typeface="Constantia" panose="02030602050306030303" pitchFamily="18" charset="0"/>
                  <a:cs typeface="Times New Roman" panose="02020603050405020304" pitchFamily="18" charset="0"/>
                </a:rPr>
                <a:t> </a:t>
              </a:r>
              <a:r>
                <a:rPr lang="en-US" sz="2400" b="1" dirty="0" err="1">
                  <a:solidFill>
                    <a:prstClr val="black"/>
                  </a:solidFill>
                  <a:latin typeface="Constantia" panose="02030602050306030303" pitchFamily="18" charset="0"/>
                  <a:cs typeface="Times New Roman" panose="02020603050405020304" pitchFamily="18" charset="0"/>
                </a:rPr>
                <a:t>đây</a:t>
              </a:r>
              <a:r>
                <a:rPr lang="vi-VN" sz="2400" b="1" dirty="0">
                  <a:solidFill>
                    <a:prstClr val="black"/>
                  </a:solidFill>
                  <a:latin typeface="Constantia" panose="02030602050306030303" pitchFamily="18" charset="0"/>
                  <a:cs typeface="Times New Roman" panose="02020603050405020304" pitchFamily="18" charset="0"/>
                </a:rPr>
                <a:t>. </a:t>
              </a:r>
            </a:p>
          </p:txBody>
        </p:sp>
      </p:grpSp>
    </p:spTree>
    <p:extLst>
      <p:ext uri="{BB962C8B-B14F-4D97-AF65-F5344CB8AC3E}">
        <p14:creationId xmlns:p14="http://schemas.microsoft.com/office/powerpoint/2010/main" val="3580441406"/>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20">
            <a:extLst>
              <a:ext uri="{FF2B5EF4-FFF2-40B4-BE49-F238E27FC236}">
                <a16:creationId xmlns:a16="http://schemas.microsoft.com/office/drawing/2014/main" id="{DC461672-C429-4BC7-9534-2C7A6CEE6F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587" y="0"/>
            <a:ext cx="4839056" cy="5329011"/>
          </a:xfrm>
          <a:prstGeom prst="rect">
            <a:avLst/>
          </a:prstGeom>
        </p:spPr>
      </p:pic>
      <p:pic>
        <p:nvPicPr>
          <p:cNvPr id="5" name="Picture 4">
            <a:extLst>
              <a:ext uri="{FF2B5EF4-FFF2-40B4-BE49-F238E27FC236}">
                <a16:creationId xmlns:a16="http://schemas.microsoft.com/office/drawing/2014/main" id="{BB54AA0F-9AC6-473B-B12F-55377B60B201}"/>
              </a:ext>
            </a:extLst>
          </p:cNvPr>
          <p:cNvPicPr>
            <a:picLocks noChangeAspect="1"/>
          </p:cNvPicPr>
          <p:nvPr/>
        </p:nvPicPr>
        <p:blipFill rotWithShape="1">
          <a:blip r:embed="rId4">
            <a:extLst>
              <a:ext uri="{28A0092B-C50C-407E-A947-70E740481C1C}">
                <a14:useLocalDpi xmlns:a14="http://schemas.microsoft.com/office/drawing/2010/main" val="0"/>
              </a:ext>
            </a:extLst>
          </a:blip>
          <a:srcRect l="4" t="-184" r="-220" b="59846"/>
          <a:stretch/>
        </p:blipFill>
        <p:spPr>
          <a:xfrm>
            <a:off x="0" y="5043370"/>
            <a:ext cx="12218284" cy="1853468"/>
          </a:xfrm>
          <a:prstGeom prst="rect">
            <a:avLst/>
          </a:prstGeom>
        </p:spPr>
      </p:pic>
      <p:pic>
        <p:nvPicPr>
          <p:cNvPr id="6" name="图片 20">
            <a:extLst>
              <a:ext uri="{FF2B5EF4-FFF2-40B4-BE49-F238E27FC236}">
                <a16:creationId xmlns:a16="http://schemas.microsoft.com/office/drawing/2014/main" id="{8DCF294A-9930-41E4-BD79-4A2CF44B2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5357" y="0"/>
            <a:ext cx="4839056" cy="5329011"/>
          </a:xfrm>
          <a:prstGeom prst="rect">
            <a:avLst/>
          </a:prstGeom>
        </p:spPr>
      </p:pic>
      <p:sp>
        <p:nvSpPr>
          <p:cNvPr id="7" name="Text Box 6">
            <a:extLst>
              <a:ext uri="{FF2B5EF4-FFF2-40B4-BE49-F238E27FC236}">
                <a16:creationId xmlns:a16="http://schemas.microsoft.com/office/drawing/2014/main" id="{5F321A16-C360-4FF3-AF9F-11426466E601}"/>
              </a:ext>
            </a:extLst>
          </p:cNvPr>
          <p:cNvSpPr txBox="1">
            <a:spLocks noChangeArrowheads="1"/>
          </p:cNvSpPr>
          <p:nvPr/>
        </p:nvSpPr>
        <p:spPr bwMode="auto">
          <a:xfrm>
            <a:off x="959246" y="2180390"/>
            <a:ext cx="384313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nl-NL" altLang="vi-VN" sz="4000" b="1">
                <a:solidFill>
                  <a:prstClr val="black"/>
                </a:solidFill>
                <a:latin typeface="Constantia" panose="02030602050306030303" pitchFamily="18" charset="0"/>
              </a:rPr>
              <a:t>Chia sẻ bài học với người thân</a:t>
            </a:r>
            <a:endParaRPr kumimoji="0" lang="en-US" altLang="vi-VN" sz="40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endParaRPr>
          </a:p>
        </p:txBody>
      </p:sp>
      <p:sp>
        <p:nvSpPr>
          <p:cNvPr id="8" name="Text Box 6">
            <a:extLst>
              <a:ext uri="{FF2B5EF4-FFF2-40B4-BE49-F238E27FC236}">
                <a16:creationId xmlns:a16="http://schemas.microsoft.com/office/drawing/2014/main" id="{2BCEF10B-984C-4F76-94FA-DAEAC74912C7}"/>
              </a:ext>
            </a:extLst>
          </p:cNvPr>
          <p:cNvSpPr txBox="1">
            <a:spLocks noChangeArrowheads="1"/>
          </p:cNvSpPr>
          <p:nvPr/>
        </p:nvSpPr>
        <p:spPr bwMode="auto">
          <a:xfrm>
            <a:off x="7243320" y="2420616"/>
            <a:ext cx="384313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Constantia" panose="02030602050306030303" pitchFamily="18" charset="0"/>
                <a:ea typeface="Times New Roman" panose="02020603050405020304" pitchFamily="18" charset="0"/>
                <a:cs typeface="+mn-cs"/>
              </a:rPr>
              <a:t>Chuẩn bị bài tiếp theo</a:t>
            </a:r>
            <a:endParaRPr kumimoji="0" lang="en-US" altLang="vi-VN" sz="40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14B4A787-8F4A-AAAA-703D-1414E1E6F15D}"/>
              </a:ext>
            </a:extLst>
          </p:cNvPr>
          <p:cNvPicPr>
            <a:picLocks noChangeAspect="1"/>
          </p:cNvPicPr>
          <p:nvPr/>
        </p:nvPicPr>
        <p:blipFill>
          <a:blip r:embed="rId5"/>
          <a:stretch>
            <a:fillRect/>
          </a:stretch>
        </p:blipFill>
        <p:spPr>
          <a:xfrm>
            <a:off x="3734501" y="336945"/>
            <a:ext cx="4639458" cy="1621677"/>
          </a:xfrm>
          <a:prstGeom prst="rect">
            <a:avLst/>
          </a:prstGeom>
        </p:spPr>
      </p:pic>
    </p:spTree>
    <p:extLst>
      <p:ext uri="{BB962C8B-B14F-4D97-AF65-F5344CB8AC3E}">
        <p14:creationId xmlns:p14="http://schemas.microsoft.com/office/powerpoint/2010/main" val="1705704135"/>
      </p:ext>
    </p:extLst>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par>
                          <p:cTn id="21" fill="hold">
                            <p:stCondLst>
                              <p:cond delay="1000"/>
                            </p:stCondLst>
                            <p:childTnLst>
                              <p:par>
                                <p:cTn id="22" presetID="31"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fltVal val="0"/>
                                          </p:val>
                                        </p:tav>
                                        <p:tav tm="100000">
                                          <p:val>
                                            <p:strVal val="#ppt_w"/>
                                          </p:val>
                                        </p:tav>
                                      </p:tavLst>
                                    </p:anim>
                                    <p:anim calcmode="lin" valueType="num">
                                      <p:cBhvr>
                                        <p:cTn id="25" dur="1000" fill="hold"/>
                                        <p:tgtEl>
                                          <p:spTgt spid="7"/>
                                        </p:tgtEl>
                                        <p:attrNameLst>
                                          <p:attrName>ppt_h</p:attrName>
                                        </p:attrNameLst>
                                      </p:cBhvr>
                                      <p:tavLst>
                                        <p:tav tm="0">
                                          <p:val>
                                            <p:fltVal val="0"/>
                                          </p:val>
                                        </p:tav>
                                        <p:tav tm="100000">
                                          <p:val>
                                            <p:strVal val="#ppt_h"/>
                                          </p:val>
                                        </p:tav>
                                      </p:tavLst>
                                    </p:anim>
                                    <p:anim calcmode="lin" valueType="num">
                                      <p:cBhvr>
                                        <p:cTn id="26" dur="1000" fill="hold"/>
                                        <p:tgtEl>
                                          <p:spTgt spid="7"/>
                                        </p:tgtEl>
                                        <p:attrNameLst>
                                          <p:attrName>style.rotation</p:attrName>
                                        </p:attrNameLst>
                                      </p:cBhvr>
                                      <p:tavLst>
                                        <p:tav tm="0">
                                          <p:val>
                                            <p:fltVal val="90"/>
                                          </p:val>
                                        </p:tav>
                                        <p:tav tm="100000">
                                          <p:val>
                                            <p:fltVal val="0"/>
                                          </p:val>
                                        </p:tav>
                                      </p:tavLst>
                                    </p:anim>
                                    <p:animEffect transition="in" filter="fade">
                                      <p:cBhvr>
                                        <p:cTn id="27" dur="1000"/>
                                        <p:tgtEl>
                                          <p:spTgt spid="7"/>
                                        </p:tgtEl>
                                      </p:cBhvr>
                                    </p:animEffect>
                                  </p:childTnLst>
                                </p:cTn>
                              </p:par>
                            </p:childTnLst>
                          </p:cTn>
                        </p:par>
                        <p:par>
                          <p:cTn id="28" fill="hold">
                            <p:stCondLst>
                              <p:cond delay="2000"/>
                            </p:stCondLst>
                            <p:childTnLst>
                              <p:par>
                                <p:cTn id="29" presetID="31"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F36AC-7203-4AD7-A52C-BC327A0DF350}"/>
              </a:ext>
            </a:extLst>
          </p:cNvPr>
          <p:cNvPicPr>
            <a:picLocks noChangeAspect="1"/>
          </p:cNvPicPr>
          <p:nvPr/>
        </p:nvPicPr>
        <p:blipFill>
          <a:blip r:embed="rId2"/>
          <a:stretch>
            <a:fillRect/>
          </a:stretch>
        </p:blipFill>
        <p:spPr>
          <a:xfrm>
            <a:off x="-1" y="-108846"/>
            <a:ext cx="12638253" cy="6966845"/>
          </a:xfrm>
          <a:prstGeom prst="rect">
            <a:avLst/>
          </a:prstGeom>
        </p:spPr>
      </p:pic>
      <p:pic>
        <p:nvPicPr>
          <p:cNvPr id="3" name="Picture 2">
            <a:extLst>
              <a:ext uri="{FF2B5EF4-FFF2-40B4-BE49-F238E27FC236}">
                <a16:creationId xmlns:a16="http://schemas.microsoft.com/office/drawing/2014/main" id="{CCE65796-79FD-0C85-3B7F-24974700F3BB}"/>
              </a:ext>
            </a:extLst>
          </p:cNvPr>
          <p:cNvPicPr>
            <a:picLocks noChangeAspect="1"/>
          </p:cNvPicPr>
          <p:nvPr/>
        </p:nvPicPr>
        <p:blipFill>
          <a:blip r:embed="rId3"/>
          <a:stretch>
            <a:fillRect/>
          </a:stretch>
        </p:blipFill>
        <p:spPr>
          <a:xfrm>
            <a:off x="1020640" y="1005630"/>
            <a:ext cx="10150720" cy="4846740"/>
          </a:xfrm>
          <a:prstGeom prst="rect">
            <a:avLst/>
          </a:prstGeom>
        </p:spPr>
      </p:pic>
    </p:spTree>
    <p:extLst>
      <p:ext uri="{BB962C8B-B14F-4D97-AF65-F5344CB8AC3E}">
        <p14:creationId xmlns:p14="http://schemas.microsoft.com/office/powerpoint/2010/main" val="310939067"/>
      </p:ext>
    </p:extLst>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683DA3-7014-46ED-A0C9-73B068C251A6}"/>
              </a:ext>
            </a:extLst>
          </p:cNvPr>
          <p:cNvPicPr>
            <a:picLocks noChangeAspect="1"/>
          </p:cNvPicPr>
          <p:nvPr/>
        </p:nvPicPr>
        <p:blipFill>
          <a:blip r:embed="rId3"/>
          <a:stretch>
            <a:fillRect/>
          </a:stretch>
        </p:blipFill>
        <p:spPr>
          <a:xfrm>
            <a:off x="-10952" y="-63320"/>
            <a:ext cx="12425577" cy="6921320"/>
          </a:xfrm>
          <a:prstGeom prst="rect">
            <a:avLst/>
          </a:prstGeom>
        </p:spPr>
      </p:pic>
      <p:pic>
        <p:nvPicPr>
          <p:cNvPr id="3" name="Picture 2">
            <a:extLst>
              <a:ext uri="{FF2B5EF4-FFF2-40B4-BE49-F238E27FC236}">
                <a16:creationId xmlns:a16="http://schemas.microsoft.com/office/drawing/2014/main" id="{94FE8637-7F01-41BF-11E3-EF00880F5BF5}"/>
              </a:ext>
            </a:extLst>
          </p:cNvPr>
          <p:cNvPicPr>
            <a:picLocks noChangeAspect="1"/>
          </p:cNvPicPr>
          <p:nvPr/>
        </p:nvPicPr>
        <p:blipFill>
          <a:blip r:embed="rId4"/>
          <a:stretch>
            <a:fillRect/>
          </a:stretch>
        </p:blipFill>
        <p:spPr>
          <a:xfrm>
            <a:off x="1785754" y="97247"/>
            <a:ext cx="8620491" cy="6663506"/>
          </a:xfrm>
          <a:prstGeom prst="rect">
            <a:avLst/>
          </a:prstGeom>
        </p:spPr>
      </p:pic>
    </p:spTree>
    <p:extLst>
      <p:ext uri="{BB962C8B-B14F-4D97-AF65-F5344CB8AC3E}">
        <p14:creationId xmlns:p14="http://schemas.microsoft.com/office/powerpoint/2010/main" val="3503991788"/>
      </p:ext>
    </p:extLst>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72AA46FF-336D-C484-E30C-717C026F543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l="7618" r="3584"/>
          <a:stretch/>
        </p:blipFill>
        <p:spPr>
          <a:xfrm>
            <a:off x="35357" y="1457923"/>
            <a:ext cx="8692832" cy="4889718"/>
          </a:xfrm>
          <a:prstGeom prst="rect">
            <a:avLst/>
          </a:prstGeom>
        </p:spPr>
      </p:pic>
      <p:grpSp>
        <p:nvGrpSpPr>
          <p:cNvPr id="3" name="Group 2">
            <a:extLst>
              <a:ext uri="{FF2B5EF4-FFF2-40B4-BE49-F238E27FC236}">
                <a16:creationId xmlns:a16="http://schemas.microsoft.com/office/drawing/2014/main" id="{5DDEEA78-7126-72DF-B143-B6A7D6261F65}"/>
              </a:ext>
            </a:extLst>
          </p:cNvPr>
          <p:cNvGrpSpPr/>
          <p:nvPr/>
        </p:nvGrpSpPr>
        <p:grpSpPr>
          <a:xfrm>
            <a:off x="0" y="240152"/>
            <a:ext cx="8973343" cy="1136471"/>
            <a:chOff x="1939667" y="-1167169"/>
            <a:chExt cx="13055762" cy="720182"/>
          </a:xfrm>
        </p:grpSpPr>
        <p:sp>
          <p:nvSpPr>
            <p:cNvPr id="4" name="Rectangle: Rounded Corners 3">
              <a:extLst>
                <a:ext uri="{FF2B5EF4-FFF2-40B4-BE49-F238E27FC236}">
                  <a16:creationId xmlns:a16="http://schemas.microsoft.com/office/drawing/2014/main" id="{15544927-DE98-7827-1A63-5EE7B3A276DA}"/>
                </a:ext>
              </a:extLst>
            </p:cNvPr>
            <p:cNvSpPr/>
            <p:nvPr/>
          </p:nvSpPr>
          <p:spPr>
            <a:xfrm>
              <a:off x="1939667" y="-1167169"/>
              <a:ext cx="13055762" cy="720182"/>
            </a:xfrm>
            <a:prstGeom prst="roundRect">
              <a:avLst>
                <a:gd name="adj" fmla="val 50000"/>
              </a:avLst>
            </a:prstGeom>
            <a:solidFill>
              <a:srgbClr val="FDF8FF"/>
            </a:solidFill>
            <a:ln w="12700" cap="flat" cmpd="sng" algn="ctr">
              <a:solidFill>
                <a:srgbClr val="525415"/>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0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A8AA034B-4040-CBE5-F0E5-A50BC2CA4837}"/>
                </a:ext>
              </a:extLst>
            </p:cNvPr>
            <p:cNvSpPr txBox="1"/>
            <p:nvPr/>
          </p:nvSpPr>
          <p:spPr>
            <a:xfrm>
              <a:off x="1991109" y="-1115649"/>
              <a:ext cx="12952877" cy="6086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223A13"/>
                  </a:solidFill>
                  <a:effectLst/>
                  <a:uLnTx/>
                  <a:uFillTx/>
                  <a:latin typeface="Cambria" panose="02040503050406030204" pitchFamily="18" charset="0"/>
                </a:rPr>
                <a:t>Quan sát tranh và nói về các cảnh vật được vẽ trong tranh. Cảnh vật đó gợi cho em nghĩ đến nơi nào trên đất đất nước ta? </a:t>
              </a:r>
            </a:p>
          </p:txBody>
        </p:sp>
      </p:grpSp>
      <p:pic>
        <p:nvPicPr>
          <p:cNvPr id="6" name="Picture 5">
            <a:extLst>
              <a:ext uri="{FF2B5EF4-FFF2-40B4-BE49-F238E27FC236}">
                <a16:creationId xmlns:a16="http://schemas.microsoft.com/office/drawing/2014/main" id="{667A2E07-28BE-B16F-C304-34D374BA3963}"/>
              </a:ext>
            </a:extLst>
          </p:cNvPr>
          <p:cNvPicPr>
            <a:picLocks noChangeAspect="1"/>
          </p:cNvPicPr>
          <p:nvPr/>
        </p:nvPicPr>
        <p:blipFill>
          <a:blip r:embed="rId4"/>
          <a:stretch>
            <a:fillRect/>
          </a:stretch>
        </p:blipFill>
        <p:spPr>
          <a:xfrm>
            <a:off x="9008700" y="321452"/>
            <a:ext cx="3056720" cy="5978943"/>
          </a:xfrm>
          <a:prstGeom prst="rect">
            <a:avLst/>
          </a:prstGeom>
        </p:spPr>
      </p:pic>
      <p:sp>
        <p:nvSpPr>
          <p:cNvPr id="7" name="Callout: Bent Line 6">
            <a:extLst>
              <a:ext uri="{FF2B5EF4-FFF2-40B4-BE49-F238E27FC236}">
                <a16:creationId xmlns:a16="http://schemas.microsoft.com/office/drawing/2014/main" id="{FF659CD8-56D0-5F52-6B58-F3043D0A628D}"/>
              </a:ext>
            </a:extLst>
          </p:cNvPr>
          <p:cNvSpPr/>
          <p:nvPr/>
        </p:nvSpPr>
        <p:spPr>
          <a:xfrm>
            <a:off x="9214339" y="3898760"/>
            <a:ext cx="1014884" cy="552659"/>
          </a:xfrm>
          <a:prstGeom prst="borderCallout2">
            <a:avLst>
              <a:gd name="adj1" fmla="val 20179"/>
              <a:gd name="adj2" fmla="val 107521"/>
              <a:gd name="adj3" fmla="val 18750"/>
              <a:gd name="adj4" fmla="val 132113"/>
              <a:gd name="adj5" fmla="val 95544"/>
              <a:gd name="adj6" fmla="val 195002"/>
            </a:avLst>
          </a:prstGeom>
          <a:solidFill>
            <a:srgbClr val="BAEAFF"/>
          </a:solidFill>
          <a:ln w="19050">
            <a:solidFill>
              <a:srgbClr val="223A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Cambria" panose="02040503050406030204" pitchFamily="18" charset="0"/>
              </a:rPr>
              <a:t>Tây</a:t>
            </a:r>
            <a:r>
              <a:rPr lang="en-US" b="1" dirty="0">
                <a:solidFill>
                  <a:schemeClr val="tx1"/>
                </a:solidFill>
                <a:latin typeface="Cambria" panose="02040503050406030204" pitchFamily="18" charset="0"/>
              </a:rPr>
              <a:t> </a:t>
            </a:r>
            <a:r>
              <a:rPr lang="en-US" b="1" dirty="0" err="1">
                <a:solidFill>
                  <a:schemeClr val="tx1"/>
                </a:solidFill>
                <a:latin typeface="Cambria" panose="02040503050406030204" pitchFamily="18" charset="0"/>
              </a:rPr>
              <a:t>Nguyên</a:t>
            </a:r>
            <a:endParaRPr lang="en-US" b="1" dirty="0">
              <a:solidFill>
                <a:schemeClr val="tx1"/>
              </a:solidFill>
              <a:latin typeface="Cambria" panose="02040503050406030204" pitchFamily="18" charset="0"/>
            </a:endParaRPr>
          </a:p>
        </p:txBody>
      </p:sp>
    </p:spTree>
    <p:extLst>
      <p:ext uri="{BB962C8B-B14F-4D97-AF65-F5344CB8AC3E}">
        <p14:creationId xmlns:p14="http://schemas.microsoft.com/office/powerpoint/2010/main" val="3289040042"/>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righ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DB36D4-C64D-4DB5-A0FA-497F79F3C831}"/>
              </a:ext>
            </a:extLst>
          </p:cNvPr>
          <p:cNvPicPr>
            <a:picLocks noChangeAspect="1"/>
          </p:cNvPicPr>
          <p:nvPr/>
        </p:nvPicPr>
        <p:blipFill>
          <a:blip r:embed="rId3"/>
          <a:stretch>
            <a:fillRect/>
          </a:stretch>
        </p:blipFill>
        <p:spPr>
          <a:xfrm>
            <a:off x="-10952" y="-99456"/>
            <a:ext cx="12621220" cy="6957456"/>
          </a:xfrm>
          <a:prstGeom prst="rect">
            <a:avLst/>
          </a:prstGeom>
        </p:spPr>
      </p:pic>
      <p:pic>
        <p:nvPicPr>
          <p:cNvPr id="3" name="Picture 2">
            <a:extLst>
              <a:ext uri="{FF2B5EF4-FFF2-40B4-BE49-F238E27FC236}">
                <a16:creationId xmlns:a16="http://schemas.microsoft.com/office/drawing/2014/main" id="{849D2A68-23D0-8244-E469-E4DAB357F867}"/>
              </a:ext>
            </a:extLst>
          </p:cNvPr>
          <p:cNvPicPr>
            <a:picLocks noChangeAspect="1"/>
          </p:cNvPicPr>
          <p:nvPr/>
        </p:nvPicPr>
        <p:blipFill>
          <a:blip r:embed="rId4"/>
          <a:stretch>
            <a:fillRect/>
          </a:stretch>
        </p:blipFill>
        <p:spPr>
          <a:xfrm>
            <a:off x="1989412" y="532676"/>
            <a:ext cx="8620491" cy="6663506"/>
          </a:xfrm>
          <a:prstGeom prst="rect">
            <a:avLst/>
          </a:prstGeom>
        </p:spPr>
      </p:pic>
    </p:spTree>
    <p:extLst>
      <p:ext uri="{BB962C8B-B14F-4D97-AF65-F5344CB8AC3E}">
        <p14:creationId xmlns:p14="http://schemas.microsoft.com/office/powerpoint/2010/main" val="2441255971"/>
      </p:ext>
    </p:extLst>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a:extLst>
              <a:ext uri="{FF2B5EF4-FFF2-40B4-BE49-F238E27FC236}">
                <a16:creationId xmlns:a16="http://schemas.microsoft.com/office/drawing/2014/main" id="{3460CCDA-5702-E7CC-1C7D-AD7A7FAF72E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l="7618" r="3584"/>
          <a:stretch/>
        </p:blipFill>
        <p:spPr>
          <a:xfrm>
            <a:off x="-40333" y="-4813"/>
            <a:ext cx="12192000" cy="6858000"/>
          </a:xfrm>
          <a:prstGeom prst="rect">
            <a:avLst/>
          </a:prstGeom>
        </p:spPr>
      </p:pic>
      <p:grpSp>
        <p:nvGrpSpPr>
          <p:cNvPr id="2" name="Group 1">
            <a:extLst>
              <a:ext uri="{FF2B5EF4-FFF2-40B4-BE49-F238E27FC236}">
                <a16:creationId xmlns:a16="http://schemas.microsoft.com/office/drawing/2014/main" id="{301647C2-FEA8-441D-84FD-9CF49EB779F4}"/>
              </a:ext>
            </a:extLst>
          </p:cNvPr>
          <p:cNvGrpSpPr/>
          <p:nvPr/>
        </p:nvGrpSpPr>
        <p:grpSpPr>
          <a:xfrm>
            <a:off x="3071000" y="991095"/>
            <a:ext cx="3822442" cy="769441"/>
            <a:chOff x="1823342" y="1451783"/>
            <a:chExt cx="9908475" cy="795491"/>
          </a:xfrm>
        </p:grpSpPr>
        <p:sp>
          <p:nvSpPr>
            <p:cNvPr id="108" name="Rectangle: Rounded Corners 107">
              <a:extLst>
                <a:ext uri="{FF2B5EF4-FFF2-40B4-BE49-F238E27FC236}">
                  <a16:creationId xmlns:a16="http://schemas.microsoft.com/office/drawing/2014/main" id="{54D9CBB1-67BB-4716-9769-AACF24758E50}"/>
                </a:ext>
              </a:extLst>
            </p:cNvPr>
            <p:cNvSpPr/>
            <p:nvPr/>
          </p:nvSpPr>
          <p:spPr>
            <a:xfrm>
              <a:off x="2069087" y="1451783"/>
              <a:ext cx="9416986" cy="718516"/>
            </a:xfrm>
            <a:prstGeom prst="roundRect">
              <a:avLst>
                <a:gd name="adj" fmla="val 50000"/>
              </a:avLst>
            </a:prstGeom>
            <a:solidFill>
              <a:srgbClr val="FDF8FF"/>
            </a:solidFill>
            <a:ln w="12700" cap="flat" cmpd="sng" algn="ctr">
              <a:solidFill>
                <a:srgbClr val="525415"/>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0" name="TextBox 109">
              <a:extLst>
                <a:ext uri="{FF2B5EF4-FFF2-40B4-BE49-F238E27FC236}">
                  <a16:creationId xmlns:a16="http://schemas.microsoft.com/office/drawing/2014/main" id="{036AB6DA-A2C4-453C-9862-87EC63E4F711}"/>
                </a:ext>
              </a:extLst>
            </p:cNvPr>
            <p:cNvSpPr txBox="1"/>
            <p:nvPr/>
          </p:nvSpPr>
          <p:spPr>
            <a:xfrm>
              <a:off x="1823342" y="1451783"/>
              <a:ext cx="9908475" cy="7954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223A13"/>
                  </a:solidFill>
                  <a:effectLst/>
                  <a:uLnTx/>
                  <a:uFillTx/>
                  <a:latin typeface="Cambria" panose="02040503050406030204" pitchFamily="18" charset="0"/>
                  <a:ea typeface="+mn-ea"/>
                  <a:cs typeface="+mn-cs"/>
                </a:rPr>
                <a:t>TIẾNG VIỆT</a:t>
              </a:r>
              <a:endParaRPr kumimoji="0" lang="vi-VN" sz="4400" b="1" i="0" u="none" strike="noStrike" kern="1200" cap="none" spc="0" normalizeH="0" baseline="0" noProof="0" dirty="0">
                <a:ln>
                  <a:noFill/>
                </a:ln>
                <a:solidFill>
                  <a:srgbClr val="223A13"/>
                </a:solidFill>
                <a:effectLst/>
                <a:uLnTx/>
                <a:uFillTx/>
                <a:latin typeface="Cambria" panose="02040503050406030204" pitchFamily="18" charset="0"/>
                <a:ea typeface="+mn-ea"/>
                <a:cs typeface="+mn-cs"/>
              </a:endParaRPr>
            </a:p>
          </p:txBody>
        </p:sp>
      </p:grpSp>
      <p:grpSp>
        <p:nvGrpSpPr>
          <p:cNvPr id="9" name="Group 8">
            <a:extLst>
              <a:ext uri="{FF2B5EF4-FFF2-40B4-BE49-F238E27FC236}">
                <a16:creationId xmlns:a16="http://schemas.microsoft.com/office/drawing/2014/main" id="{44F037D6-CA47-37F9-A90F-A443C9FFE16F}"/>
              </a:ext>
            </a:extLst>
          </p:cNvPr>
          <p:cNvGrpSpPr/>
          <p:nvPr/>
        </p:nvGrpSpPr>
        <p:grpSpPr>
          <a:xfrm>
            <a:off x="403536" y="3390705"/>
            <a:ext cx="3474185" cy="461665"/>
            <a:chOff x="1823340" y="1426133"/>
            <a:chExt cx="9908475" cy="632420"/>
          </a:xfrm>
        </p:grpSpPr>
        <p:sp>
          <p:nvSpPr>
            <p:cNvPr id="10" name="Rectangle: Rounded Corners 9">
              <a:extLst>
                <a:ext uri="{FF2B5EF4-FFF2-40B4-BE49-F238E27FC236}">
                  <a16:creationId xmlns:a16="http://schemas.microsoft.com/office/drawing/2014/main" id="{57E7D95B-BB21-0E61-CA43-DBFFE624F528}"/>
                </a:ext>
              </a:extLst>
            </p:cNvPr>
            <p:cNvSpPr/>
            <p:nvPr/>
          </p:nvSpPr>
          <p:spPr>
            <a:xfrm>
              <a:off x="2069086" y="1451784"/>
              <a:ext cx="9416986" cy="553272"/>
            </a:xfrm>
            <a:prstGeom prst="roundRect">
              <a:avLst>
                <a:gd name="adj" fmla="val 50000"/>
              </a:avLst>
            </a:prstGeom>
            <a:solidFill>
              <a:srgbClr val="FDF8FF"/>
            </a:solidFill>
            <a:ln w="12700" cap="flat" cmpd="sng" algn="ctr">
              <a:solidFill>
                <a:srgbClr val="525415"/>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0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FECA5ED5-ABDB-0C4F-C27C-2D1DD21B7395}"/>
                </a:ext>
              </a:extLst>
            </p:cNvPr>
            <p:cNvSpPr txBox="1"/>
            <p:nvPr/>
          </p:nvSpPr>
          <p:spPr>
            <a:xfrm>
              <a:off x="1823340" y="1426133"/>
              <a:ext cx="9908475" cy="6324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23A13"/>
                  </a:solidFill>
                  <a:effectLst/>
                  <a:uLnTx/>
                  <a:uFillTx/>
                  <a:latin typeface="Cambria" panose="02040503050406030204" pitchFamily="18" charset="0"/>
                  <a:ea typeface="+mn-ea"/>
                  <a:cs typeface="+mn-cs"/>
                </a:rPr>
                <a:t>Theo Ay Dun </a:t>
              </a:r>
              <a:r>
                <a:rPr kumimoji="0" lang="en-US" sz="2400" b="1" i="0" u="none" strike="noStrike" kern="1200" cap="none" spc="0" normalizeH="0" baseline="0" noProof="0" dirty="0" err="1">
                  <a:ln>
                    <a:noFill/>
                  </a:ln>
                  <a:solidFill>
                    <a:srgbClr val="223A13"/>
                  </a:solidFill>
                  <a:effectLst/>
                  <a:uLnTx/>
                  <a:uFillTx/>
                  <a:latin typeface="Cambria" panose="02040503050406030204" pitchFamily="18" charset="0"/>
                  <a:ea typeface="+mn-ea"/>
                  <a:cs typeface="+mn-cs"/>
                </a:rPr>
                <a:t>và</a:t>
              </a:r>
              <a:r>
                <a:rPr kumimoji="0" lang="en-US" sz="2400" b="1" i="0" u="none" strike="noStrike" kern="1200" cap="none" spc="0" normalizeH="0" baseline="0" noProof="0" dirty="0">
                  <a:ln>
                    <a:noFill/>
                  </a:ln>
                  <a:solidFill>
                    <a:srgbClr val="223A13"/>
                  </a:solidFill>
                  <a:effectLst/>
                  <a:uLnTx/>
                  <a:uFillTx/>
                  <a:latin typeface="Cambria" panose="02040503050406030204" pitchFamily="18" charset="0"/>
                  <a:ea typeface="+mn-ea"/>
                  <a:cs typeface="+mn-cs"/>
                </a:rPr>
                <a:t> Lê </a:t>
              </a:r>
              <a:r>
                <a:rPr kumimoji="0" lang="en-US" sz="2400" b="1" i="0" u="none" strike="noStrike" kern="1200" cap="none" spc="0" normalizeH="0" baseline="0" noProof="0" dirty="0" err="1">
                  <a:ln>
                    <a:noFill/>
                  </a:ln>
                  <a:solidFill>
                    <a:srgbClr val="223A13"/>
                  </a:solidFill>
                  <a:effectLst/>
                  <a:uLnTx/>
                  <a:uFillTx/>
                  <a:latin typeface="Cambria" panose="02040503050406030204" pitchFamily="18" charset="0"/>
                  <a:ea typeface="+mn-ea"/>
                  <a:cs typeface="+mn-cs"/>
                </a:rPr>
                <a:t>Tấn</a:t>
              </a:r>
              <a:endParaRPr kumimoji="0" lang="en-US" sz="2400" b="1" i="0" u="none" strike="noStrike" kern="1200" cap="none" spc="0" normalizeH="0" baseline="0" noProof="0" dirty="0">
                <a:ln>
                  <a:noFill/>
                </a:ln>
                <a:solidFill>
                  <a:srgbClr val="223A13"/>
                </a:solidFill>
                <a:effectLst/>
                <a:uLnTx/>
                <a:uFillTx/>
                <a:latin typeface="Cambria" panose="02040503050406030204" pitchFamily="18" charset="0"/>
                <a:ea typeface="+mn-ea"/>
                <a:cs typeface="+mn-cs"/>
              </a:endParaRPr>
            </a:p>
          </p:txBody>
        </p:sp>
      </p:grpSp>
      <p:pic>
        <p:nvPicPr>
          <p:cNvPr id="3" name="Picture 2">
            <a:extLst>
              <a:ext uri="{FF2B5EF4-FFF2-40B4-BE49-F238E27FC236}">
                <a16:creationId xmlns:a16="http://schemas.microsoft.com/office/drawing/2014/main" id="{1EB7C526-5889-F37E-B5A5-749E3379F5CC}"/>
              </a:ext>
            </a:extLst>
          </p:cNvPr>
          <p:cNvPicPr>
            <a:picLocks noChangeAspect="1"/>
          </p:cNvPicPr>
          <p:nvPr/>
        </p:nvPicPr>
        <p:blipFill rotWithShape="1">
          <a:blip r:embed="rId4"/>
          <a:srcRect l="10401" b="19411"/>
          <a:stretch/>
        </p:blipFill>
        <p:spPr>
          <a:xfrm>
            <a:off x="613104" y="1260592"/>
            <a:ext cx="7401589" cy="2481149"/>
          </a:xfrm>
          <a:prstGeom prst="rect">
            <a:avLst/>
          </a:prstGeom>
        </p:spPr>
      </p:pic>
    </p:spTree>
    <p:extLst>
      <p:ext uri="{BB962C8B-B14F-4D97-AF65-F5344CB8AC3E}">
        <p14:creationId xmlns:p14="http://schemas.microsoft.com/office/powerpoint/2010/main" val="2288006247"/>
      </p:ext>
    </p:extLst>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6" presetClass="entr" presetSubtype="21"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4004B13E-8BC7-457E-A69B-E9CEDA04A862}"/>
              </a:ext>
            </a:extLst>
          </p:cNvPr>
          <p:cNvSpPr txBox="1"/>
          <p:nvPr/>
        </p:nvSpPr>
        <p:spPr>
          <a:xfrm>
            <a:off x="408182" y="797510"/>
            <a:ext cx="11375635" cy="5262979"/>
          </a:xfrm>
          <a:prstGeom prst="rect">
            <a:avLst/>
          </a:prstGeom>
          <a:noFill/>
        </p:spPr>
        <p:txBody>
          <a:bodyPr wrap="square">
            <a:spAutoFit/>
          </a:bodyPr>
          <a:lstStyle/>
          <a:p>
            <a:pPr lvl="0" algn="just">
              <a:defRPr/>
            </a:pPr>
            <a:r>
              <a:rPr lang="en-US" sz="2400" b="1" dirty="0">
                <a:latin typeface="Constantia" panose="02030602050306030303" pitchFamily="18" charset="0"/>
                <a:cs typeface="Times New Roman" panose="02020603050405020304" pitchFamily="18" charset="0"/>
              </a:rPr>
              <a:t>    </a:t>
            </a:r>
            <a:r>
              <a:rPr lang="vi-VN" sz="2400" b="1" dirty="0">
                <a:latin typeface="Constantia" panose="02030602050306030303" pitchFamily="18" charset="0"/>
                <a:cs typeface="Times New Roman" panose="02020603050405020304" pitchFamily="18" charset="0"/>
              </a:rPr>
              <a:t>Đến Tây Nguyên, từ xa nhìn vào các buôn làng, ta dễ nhận ra ngôi nhà rông có đôi mái dựng đứng, vươn cao lên trời như một cái lưỡi rìu lật ngược. </a:t>
            </a:r>
            <a:r>
              <a:rPr lang="en-US" sz="2400" b="1" dirty="0">
                <a:latin typeface="Constantia" panose="02030602050306030303" pitchFamily="18" charset="0"/>
                <a:cs typeface="Times New Roman" panose="02020603050405020304" pitchFamily="18" charset="0"/>
              </a:rPr>
              <a:t>       </a:t>
            </a:r>
            <a:r>
              <a:rPr lang="vi-VN" sz="2400" b="1" dirty="0">
                <a:latin typeface="Constantia" panose="02030602050306030303" pitchFamily="18" charset="0"/>
                <a:cs typeface="Times New Roman" panose="02020603050405020304" pitchFamily="18" charset="0"/>
              </a:rPr>
              <a:t>Nước mưa đổ xuống chảy xuôi tuồn tuột. Buôn làng nào có mái nhà rộng càng cao, nhà càng to, hẳn là nơi đó dân đông, làm ăn được mùa, cuộc sống no ấm. </a:t>
            </a:r>
          </a:p>
          <a:p>
            <a:pPr lvl="0" algn="just">
              <a:defRPr/>
            </a:pPr>
            <a:r>
              <a:rPr lang="en-US" sz="2400" b="1" dirty="0">
                <a:latin typeface="Constantia" panose="02030602050306030303" pitchFamily="18" charset="0"/>
                <a:cs typeface="Times New Roman" panose="02020603050405020304" pitchFamily="18" charset="0"/>
              </a:rPr>
              <a:t>    </a:t>
            </a:r>
            <a:r>
              <a:rPr lang="vi-VN" sz="2400" b="1" dirty="0">
                <a:latin typeface="Constantia" panose="02030602050306030303" pitchFamily="18" charset="0"/>
                <a:cs typeface="Times New Roman" panose="02020603050405020304" pitchFamily="18" charset="0"/>
              </a:rPr>
              <a:t>Nhà rông là nơi thờ cúng chung, hội họp chung, tiếp khách chung, vui chơi chung của tất cả dân làng. Kiến trúc bên trong nhà rông khá đặc biệt: nhà trống rỗng, chẳng vướng víu một cây cột nào, có nhiều bếp lửa luôn đượm khói, có nơi dành để chiêng trống, nông cụ,... Đêm đêm, bên bếp lửa bập bùng, các cụ già kể lại cho con cháu nghe biết bao kỉ niệm vui buồn ngôi nhà rông đã từng chứng kiến. Vì vậy, nhà rông đối với tuổi thơ trẻ Tây Nguyên thân thương như cái tổ chim êm ấm.</a:t>
            </a:r>
          </a:p>
          <a:p>
            <a:pPr lvl="0" algn="just">
              <a:defRPr/>
            </a:pPr>
            <a:r>
              <a:rPr lang="vi-VN" sz="2400" b="1" dirty="0">
                <a:latin typeface="Constantia" panose="02030602050306030303" pitchFamily="18" charset="0"/>
                <a:cs typeface="Times New Roman" panose="02020603050405020304" pitchFamily="18" charset="0"/>
              </a:rPr>
              <a:t>Người Tây Nguyên nào cũng yêu thích nhà rông, ngôi nhà chung có sự góp sức xây dựng của tất cả mọi người.</a:t>
            </a:r>
          </a:p>
          <a:p>
            <a:pPr lvl="0" algn="r">
              <a:defRPr/>
            </a:pPr>
            <a:r>
              <a:rPr lang="vi-VN" sz="2400" b="1" dirty="0">
                <a:latin typeface="Constantia" panose="02030602050306030303" pitchFamily="18" charset="0"/>
                <a:cs typeface="Times New Roman" panose="02020603050405020304" pitchFamily="18" charset="0"/>
              </a:rPr>
              <a:t>(Theo Ay Duy và Lê Tấn)</a:t>
            </a:r>
          </a:p>
        </p:txBody>
      </p:sp>
      <p:pic>
        <p:nvPicPr>
          <p:cNvPr id="3" name="Picture 2">
            <a:extLst>
              <a:ext uri="{FF2B5EF4-FFF2-40B4-BE49-F238E27FC236}">
                <a16:creationId xmlns:a16="http://schemas.microsoft.com/office/drawing/2014/main" id="{30BFBB12-7DB8-E12B-2F82-8B46ADC1A0D6}"/>
              </a:ext>
            </a:extLst>
          </p:cNvPr>
          <p:cNvPicPr>
            <a:picLocks noChangeAspect="1"/>
          </p:cNvPicPr>
          <p:nvPr/>
        </p:nvPicPr>
        <p:blipFill>
          <a:blip r:embed="rId3"/>
          <a:stretch>
            <a:fillRect/>
          </a:stretch>
        </p:blipFill>
        <p:spPr>
          <a:xfrm>
            <a:off x="4256119" y="83125"/>
            <a:ext cx="2977700" cy="1109770"/>
          </a:xfrm>
          <a:prstGeom prst="rect">
            <a:avLst/>
          </a:prstGeom>
        </p:spPr>
      </p:pic>
    </p:spTree>
    <p:extLst>
      <p:ext uri="{BB962C8B-B14F-4D97-AF65-F5344CB8AC3E}">
        <p14:creationId xmlns:p14="http://schemas.microsoft.com/office/powerpoint/2010/main" val="3653768223"/>
      </p:ext>
    </p:extLst>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43"/>
                                        </p:tgtEl>
                                        <p:attrNameLst>
                                          <p:attrName>style.visibility</p:attrName>
                                        </p:attrNameLst>
                                      </p:cBhvr>
                                      <p:to>
                                        <p:strVal val="visible"/>
                                      </p:to>
                                    </p:set>
                                    <p:anim calcmode="lin" valueType="num">
                                      <p:cBhvr>
                                        <p:cTn id="11" dur="500" fill="hold"/>
                                        <p:tgtEl>
                                          <p:spTgt spid="4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43"/>
                                        </p:tgtEl>
                                        <p:attrNameLst>
                                          <p:attrName>ppt_y</p:attrName>
                                        </p:attrNameLst>
                                      </p:cBhvr>
                                      <p:tavLst>
                                        <p:tav tm="0">
                                          <p:val>
                                            <p:strVal val="#ppt_y"/>
                                          </p:val>
                                        </p:tav>
                                        <p:tav tm="100000">
                                          <p:val>
                                            <p:strVal val="#ppt_y"/>
                                          </p:val>
                                        </p:tav>
                                      </p:tavLst>
                                    </p:anim>
                                    <p:anim calcmode="lin" valueType="num">
                                      <p:cBhvr>
                                        <p:cTn id="13" dur="500" fill="hold"/>
                                        <p:tgtEl>
                                          <p:spTgt spid="4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4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E98B5E-CBBA-4500-80C7-BB2C8D38A71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63368" y="1414390"/>
            <a:ext cx="4003963" cy="4320277"/>
          </a:xfrm>
          <a:prstGeom prst="rect">
            <a:avLst/>
          </a:prstGeom>
        </p:spPr>
      </p:pic>
      <p:grpSp>
        <p:nvGrpSpPr>
          <p:cNvPr id="3" name="Group 2">
            <a:extLst>
              <a:ext uri="{FF2B5EF4-FFF2-40B4-BE49-F238E27FC236}">
                <a16:creationId xmlns:a16="http://schemas.microsoft.com/office/drawing/2014/main" id="{66B94366-7864-4C5E-9264-B212EAE0A07B}"/>
              </a:ext>
            </a:extLst>
          </p:cNvPr>
          <p:cNvGrpSpPr/>
          <p:nvPr/>
        </p:nvGrpSpPr>
        <p:grpSpPr>
          <a:xfrm>
            <a:off x="4423078" y="362647"/>
            <a:ext cx="6613527" cy="868863"/>
            <a:chOff x="4435075" y="825640"/>
            <a:chExt cx="6613527" cy="868863"/>
          </a:xfrm>
        </p:grpSpPr>
        <p:sp>
          <p:nvSpPr>
            <p:cNvPr id="25" name="任意多边形: 形状 24">
              <a:extLst>
                <a:ext uri="{FF2B5EF4-FFF2-40B4-BE49-F238E27FC236}">
                  <a16:creationId xmlns:a16="http://schemas.microsoft.com/office/drawing/2014/main" id="{014B4983-345D-42A2-9D82-17083F572AAC}"/>
                </a:ext>
              </a:extLst>
            </p:cNvPr>
            <p:cNvSpPr/>
            <p:nvPr/>
          </p:nvSpPr>
          <p:spPr>
            <a:xfrm flipH="1">
              <a:off x="4435075" y="825640"/>
              <a:ext cx="6613527" cy="868863"/>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 fmla="*/ 38100 w 3217073"/>
                <a:gd name="connsiteY0" fmla="*/ 1399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0" fmla="*/ 152400 w 3217073"/>
                <a:gd name="connsiteY0" fmla="*/ 2133802 h 2200916"/>
                <a:gd name="connsiteX1" fmla="*/ 25400 w 3217073"/>
                <a:gd name="connsiteY1" fmla="*/ 2057602 h 2200916"/>
                <a:gd name="connsiteX2" fmla="*/ 63500 w 3217073"/>
                <a:gd name="connsiteY2" fmla="*/ 1536902 h 2200916"/>
                <a:gd name="connsiteX3" fmla="*/ 0 w 3217073"/>
                <a:gd name="connsiteY3" fmla="*/ 1054302 h 2200916"/>
                <a:gd name="connsiteX4" fmla="*/ 63500 w 3217073"/>
                <a:gd name="connsiteY4" fmla="*/ 609802 h 2200916"/>
                <a:gd name="connsiteX5" fmla="*/ 38100 w 3217073"/>
                <a:gd name="connsiteY5" fmla="*/ 139902 h 2200916"/>
                <a:gd name="connsiteX6" fmla="*/ 495300 w 3217073"/>
                <a:gd name="connsiteY6" fmla="*/ 51002 h 2200916"/>
                <a:gd name="connsiteX7" fmla="*/ 1168400 w 3217073"/>
                <a:gd name="connsiteY7" fmla="*/ 89102 h 2200916"/>
                <a:gd name="connsiteX8" fmla="*/ 1955800 w 3217073"/>
                <a:gd name="connsiteY8" fmla="*/ 202 h 2200916"/>
                <a:gd name="connsiteX9" fmla="*/ 2844800 w 3217073"/>
                <a:gd name="connsiteY9" fmla="*/ 63702 h 2200916"/>
                <a:gd name="connsiteX10" fmla="*/ 3136900 w 3217073"/>
                <a:gd name="connsiteY10" fmla="*/ 25602 h 2200916"/>
                <a:gd name="connsiteX11" fmla="*/ 3136900 w 3217073"/>
                <a:gd name="connsiteY11" fmla="*/ 292302 h 2200916"/>
                <a:gd name="connsiteX12" fmla="*/ 3162300 w 3217073"/>
                <a:gd name="connsiteY12" fmla="*/ 901902 h 2200916"/>
                <a:gd name="connsiteX13" fmla="*/ 3098800 w 3217073"/>
                <a:gd name="connsiteY13" fmla="*/ 1562302 h 2200916"/>
                <a:gd name="connsiteX14" fmla="*/ 3200400 w 3217073"/>
                <a:gd name="connsiteY14" fmla="*/ 2032202 h 2200916"/>
                <a:gd name="connsiteX15" fmla="*/ 3162300 w 3217073"/>
                <a:gd name="connsiteY15" fmla="*/ 2159202 h 2200916"/>
                <a:gd name="connsiteX16" fmla="*/ 2692400 w 3217073"/>
                <a:gd name="connsiteY16" fmla="*/ 2133802 h 2200916"/>
                <a:gd name="connsiteX17" fmla="*/ 1981200 w 3217073"/>
                <a:gd name="connsiteY17" fmla="*/ 2197302 h 2200916"/>
                <a:gd name="connsiteX18" fmla="*/ 1333500 w 3217073"/>
                <a:gd name="connsiteY18" fmla="*/ 2121102 h 2200916"/>
                <a:gd name="connsiteX19" fmla="*/ 762000 w 3217073"/>
                <a:gd name="connsiteY19" fmla="*/ 2184602 h 2200916"/>
                <a:gd name="connsiteX20" fmla="*/ 212619 w 3217073"/>
                <a:gd name="connsiteY20" fmla="*/ 2200916 h 2200916"/>
                <a:gd name="connsiteX0" fmla="*/ 25400 w 3217073"/>
                <a:gd name="connsiteY0" fmla="*/ 2057602 h 2200916"/>
                <a:gd name="connsiteX1" fmla="*/ 63500 w 3217073"/>
                <a:gd name="connsiteY1" fmla="*/ 1536902 h 2200916"/>
                <a:gd name="connsiteX2" fmla="*/ 0 w 3217073"/>
                <a:gd name="connsiteY2" fmla="*/ 1054302 h 2200916"/>
                <a:gd name="connsiteX3" fmla="*/ 63500 w 3217073"/>
                <a:gd name="connsiteY3" fmla="*/ 609802 h 2200916"/>
                <a:gd name="connsiteX4" fmla="*/ 38100 w 3217073"/>
                <a:gd name="connsiteY4" fmla="*/ 139902 h 2200916"/>
                <a:gd name="connsiteX5" fmla="*/ 495300 w 3217073"/>
                <a:gd name="connsiteY5" fmla="*/ 51002 h 2200916"/>
                <a:gd name="connsiteX6" fmla="*/ 1168400 w 3217073"/>
                <a:gd name="connsiteY6" fmla="*/ 89102 h 2200916"/>
                <a:gd name="connsiteX7" fmla="*/ 1955800 w 3217073"/>
                <a:gd name="connsiteY7" fmla="*/ 202 h 2200916"/>
                <a:gd name="connsiteX8" fmla="*/ 2844800 w 3217073"/>
                <a:gd name="connsiteY8" fmla="*/ 63702 h 2200916"/>
                <a:gd name="connsiteX9" fmla="*/ 3136900 w 3217073"/>
                <a:gd name="connsiteY9" fmla="*/ 25602 h 2200916"/>
                <a:gd name="connsiteX10" fmla="*/ 3136900 w 3217073"/>
                <a:gd name="connsiteY10" fmla="*/ 292302 h 2200916"/>
                <a:gd name="connsiteX11" fmla="*/ 3162300 w 3217073"/>
                <a:gd name="connsiteY11" fmla="*/ 901902 h 2200916"/>
                <a:gd name="connsiteX12" fmla="*/ 3098800 w 3217073"/>
                <a:gd name="connsiteY12" fmla="*/ 1562302 h 2200916"/>
                <a:gd name="connsiteX13" fmla="*/ 3200400 w 3217073"/>
                <a:gd name="connsiteY13" fmla="*/ 2032202 h 2200916"/>
                <a:gd name="connsiteX14" fmla="*/ 3162300 w 3217073"/>
                <a:gd name="connsiteY14" fmla="*/ 2159202 h 2200916"/>
                <a:gd name="connsiteX15" fmla="*/ 2692400 w 3217073"/>
                <a:gd name="connsiteY15" fmla="*/ 2133802 h 2200916"/>
                <a:gd name="connsiteX16" fmla="*/ 1981200 w 3217073"/>
                <a:gd name="connsiteY16" fmla="*/ 2197302 h 2200916"/>
                <a:gd name="connsiteX17" fmla="*/ 1333500 w 3217073"/>
                <a:gd name="connsiteY17" fmla="*/ 2121102 h 2200916"/>
                <a:gd name="connsiteX18" fmla="*/ 762000 w 3217073"/>
                <a:gd name="connsiteY18" fmla="*/ 2184602 h 2200916"/>
                <a:gd name="connsiteX19" fmla="*/ 212619 w 3217073"/>
                <a:gd name="connsiteY19" fmla="*/ 2200916 h 2200916"/>
                <a:gd name="connsiteX0" fmla="*/ 25400 w 3217073"/>
                <a:gd name="connsiteY0" fmla="*/ 2057972 h 2201286"/>
                <a:gd name="connsiteX1" fmla="*/ 63500 w 3217073"/>
                <a:gd name="connsiteY1" fmla="*/ 1537272 h 2201286"/>
                <a:gd name="connsiteX2" fmla="*/ 0 w 3217073"/>
                <a:gd name="connsiteY2" fmla="*/ 1054672 h 2201286"/>
                <a:gd name="connsiteX3" fmla="*/ 63500 w 3217073"/>
                <a:gd name="connsiteY3" fmla="*/ 610172 h 2201286"/>
                <a:gd name="connsiteX4" fmla="*/ 38100 w 3217073"/>
                <a:gd name="connsiteY4" fmla="*/ 140272 h 2201286"/>
                <a:gd name="connsiteX5" fmla="*/ 495300 w 3217073"/>
                <a:gd name="connsiteY5" fmla="*/ 51372 h 2201286"/>
                <a:gd name="connsiteX6" fmla="*/ 1168400 w 3217073"/>
                <a:gd name="connsiteY6" fmla="*/ 89472 h 2201286"/>
                <a:gd name="connsiteX7" fmla="*/ 1955800 w 3217073"/>
                <a:gd name="connsiteY7" fmla="*/ 572 h 2201286"/>
                <a:gd name="connsiteX8" fmla="*/ 2844800 w 3217073"/>
                <a:gd name="connsiteY8" fmla="*/ 64072 h 2201286"/>
                <a:gd name="connsiteX9" fmla="*/ 3136900 w 3217073"/>
                <a:gd name="connsiteY9" fmla="*/ 292672 h 2201286"/>
                <a:gd name="connsiteX10" fmla="*/ 3162300 w 3217073"/>
                <a:gd name="connsiteY10" fmla="*/ 902272 h 2201286"/>
                <a:gd name="connsiteX11" fmla="*/ 3098800 w 3217073"/>
                <a:gd name="connsiteY11" fmla="*/ 1562672 h 2201286"/>
                <a:gd name="connsiteX12" fmla="*/ 3200400 w 3217073"/>
                <a:gd name="connsiteY12" fmla="*/ 2032572 h 2201286"/>
                <a:gd name="connsiteX13" fmla="*/ 3162300 w 3217073"/>
                <a:gd name="connsiteY13" fmla="*/ 2159572 h 2201286"/>
                <a:gd name="connsiteX14" fmla="*/ 2692400 w 3217073"/>
                <a:gd name="connsiteY14" fmla="*/ 2134172 h 2201286"/>
                <a:gd name="connsiteX15" fmla="*/ 1981200 w 3217073"/>
                <a:gd name="connsiteY15" fmla="*/ 2197672 h 2201286"/>
                <a:gd name="connsiteX16" fmla="*/ 1333500 w 3217073"/>
                <a:gd name="connsiteY16" fmla="*/ 2121472 h 2201286"/>
                <a:gd name="connsiteX17" fmla="*/ 762000 w 3217073"/>
                <a:gd name="connsiteY17" fmla="*/ 2184972 h 2201286"/>
                <a:gd name="connsiteX18" fmla="*/ 212619 w 3217073"/>
                <a:gd name="connsiteY18" fmla="*/ 2201286 h 2201286"/>
                <a:gd name="connsiteX0" fmla="*/ 25400 w 3181715"/>
                <a:gd name="connsiteY0" fmla="*/ 2057972 h 2201286"/>
                <a:gd name="connsiteX1" fmla="*/ 63500 w 3181715"/>
                <a:gd name="connsiteY1" fmla="*/ 1537272 h 2201286"/>
                <a:gd name="connsiteX2" fmla="*/ 0 w 3181715"/>
                <a:gd name="connsiteY2" fmla="*/ 1054672 h 2201286"/>
                <a:gd name="connsiteX3" fmla="*/ 63500 w 3181715"/>
                <a:gd name="connsiteY3" fmla="*/ 610172 h 2201286"/>
                <a:gd name="connsiteX4" fmla="*/ 38100 w 3181715"/>
                <a:gd name="connsiteY4" fmla="*/ 140272 h 2201286"/>
                <a:gd name="connsiteX5" fmla="*/ 495300 w 3181715"/>
                <a:gd name="connsiteY5" fmla="*/ 51372 h 2201286"/>
                <a:gd name="connsiteX6" fmla="*/ 1168400 w 3181715"/>
                <a:gd name="connsiteY6" fmla="*/ 89472 h 2201286"/>
                <a:gd name="connsiteX7" fmla="*/ 1955800 w 3181715"/>
                <a:gd name="connsiteY7" fmla="*/ 572 h 2201286"/>
                <a:gd name="connsiteX8" fmla="*/ 2844800 w 3181715"/>
                <a:gd name="connsiteY8" fmla="*/ 64072 h 2201286"/>
                <a:gd name="connsiteX9" fmla="*/ 3136900 w 3181715"/>
                <a:gd name="connsiteY9" fmla="*/ 292672 h 2201286"/>
                <a:gd name="connsiteX10" fmla="*/ 3162300 w 3181715"/>
                <a:gd name="connsiteY10" fmla="*/ 902272 h 2201286"/>
                <a:gd name="connsiteX11" fmla="*/ 3098800 w 3181715"/>
                <a:gd name="connsiteY11" fmla="*/ 1562672 h 2201286"/>
                <a:gd name="connsiteX12" fmla="*/ 3162300 w 3181715"/>
                <a:gd name="connsiteY12" fmla="*/ 2159572 h 2201286"/>
                <a:gd name="connsiteX13" fmla="*/ 2692400 w 3181715"/>
                <a:gd name="connsiteY13" fmla="*/ 2134172 h 2201286"/>
                <a:gd name="connsiteX14" fmla="*/ 1981200 w 3181715"/>
                <a:gd name="connsiteY14" fmla="*/ 2197672 h 2201286"/>
                <a:gd name="connsiteX15" fmla="*/ 1333500 w 3181715"/>
                <a:gd name="connsiteY15" fmla="*/ 2121472 h 2201286"/>
                <a:gd name="connsiteX16" fmla="*/ 762000 w 3181715"/>
                <a:gd name="connsiteY16" fmla="*/ 2184972 h 2201286"/>
                <a:gd name="connsiteX17" fmla="*/ 212619 w 3181715"/>
                <a:gd name="connsiteY17" fmla="*/ 2201286 h 2201286"/>
                <a:gd name="connsiteX0" fmla="*/ 25400 w 3171853"/>
                <a:gd name="connsiteY0" fmla="*/ 2057972 h 2201286"/>
                <a:gd name="connsiteX1" fmla="*/ 63500 w 3171853"/>
                <a:gd name="connsiteY1" fmla="*/ 1537272 h 2201286"/>
                <a:gd name="connsiteX2" fmla="*/ 0 w 3171853"/>
                <a:gd name="connsiteY2" fmla="*/ 1054672 h 2201286"/>
                <a:gd name="connsiteX3" fmla="*/ 63500 w 3171853"/>
                <a:gd name="connsiteY3" fmla="*/ 610172 h 2201286"/>
                <a:gd name="connsiteX4" fmla="*/ 38100 w 3171853"/>
                <a:gd name="connsiteY4" fmla="*/ 140272 h 2201286"/>
                <a:gd name="connsiteX5" fmla="*/ 495300 w 3171853"/>
                <a:gd name="connsiteY5" fmla="*/ 51372 h 2201286"/>
                <a:gd name="connsiteX6" fmla="*/ 1168400 w 3171853"/>
                <a:gd name="connsiteY6" fmla="*/ 89472 h 2201286"/>
                <a:gd name="connsiteX7" fmla="*/ 1955800 w 3171853"/>
                <a:gd name="connsiteY7" fmla="*/ 572 h 2201286"/>
                <a:gd name="connsiteX8" fmla="*/ 2844800 w 3171853"/>
                <a:gd name="connsiteY8" fmla="*/ 64072 h 2201286"/>
                <a:gd name="connsiteX9" fmla="*/ 3136900 w 3171853"/>
                <a:gd name="connsiteY9" fmla="*/ 292672 h 2201286"/>
                <a:gd name="connsiteX10" fmla="*/ 3162300 w 3171853"/>
                <a:gd name="connsiteY10" fmla="*/ 902272 h 2201286"/>
                <a:gd name="connsiteX11" fmla="*/ 3098800 w 3171853"/>
                <a:gd name="connsiteY11" fmla="*/ 1562672 h 2201286"/>
                <a:gd name="connsiteX12" fmla="*/ 3061935 w 3171853"/>
                <a:gd name="connsiteY12" fmla="*/ 2094322 h 2201286"/>
                <a:gd name="connsiteX13" fmla="*/ 2692400 w 3171853"/>
                <a:gd name="connsiteY13" fmla="*/ 2134172 h 2201286"/>
                <a:gd name="connsiteX14" fmla="*/ 1981200 w 3171853"/>
                <a:gd name="connsiteY14" fmla="*/ 2197672 h 2201286"/>
                <a:gd name="connsiteX15" fmla="*/ 1333500 w 3171853"/>
                <a:gd name="connsiteY15" fmla="*/ 2121472 h 2201286"/>
                <a:gd name="connsiteX16" fmla="*/ 762000 w 3171853"/>
                <a:gd name="connsiteY16" fmla="*/ 2184972 h 2201286"/>
                <a:gd name="connsiteX17" fmla="*/ 212619 w 3171853"/>
                <a:gd name="connsiteY17" fmla="*/ 2201286 h 2201286"/>
                <a:gd name="connsiteX0" fmla="*/ 25400 w 3171853"/>
                <a:gd name="connsiteY0" fmla="*/ 2057972 h 2201286"/>
                <a:gd name="connsiteX1" fmla="*/ 63500 w 3171853"/>
                <a:gd name="connsiteY1" fmla="*/ 1537272 h 2201286"/>
                <a:gd name="connsiteX2" fmla="*/ 0 w 3171853"/>
                <a:gd name="connsiteY2" fmla="*/ 1054672 h 2201286"/>
                <a:gd name="connsiteX3" fmla="*/ 63500 w 3171853"/>
                <a:gd name="connsiteY3" fmla="*/ 610172 h 2201286"/>
                <a:gd name="connsiteX4" fmla="*/ 46463 w 3171853"/>
                <a:gd name="connsiteY4" fmla="*/ 168236 h 2201286"/>
                <a:gd name="connsiteX5" fmla="*/ 495300 w 3171853"/>
                <a:gd name="connsiteY5" fmla="*/ 51372 h 2201286"/>
                <a:gd name="connsiteX6" fmla="*/ 1168400 w 3171853"/>
                <a:gd name="connsiteY6" fmla="*/ 89472 h 2201286"/>
                <a:gd name="connsiteX7" fmla="*/ 1955800 w 3171853"/>
                <a:gd name="connsiteY7" fmla="*/ 572 h 2201286"/>
                <a:gd name="connsiteX8" fmla="*/ 2844800 w 3171853"/>
                <a:gd name="connsiteY8" fmla="*/ 64072 h 2201286"/>
                <a:gd name="connsiteX9" fmla="*/ 3136900 w 3171853"/>
                <a:gd name="connsiteY9" fmla="*/ 292672 h 2201286"/>
                <a:gd name="connsiteX10" fmla="*/ 3162300 w 3171853"/>
                <a:gd name="connsiteY10" fmla="*/ 902272 h 2201286"/>
                <a:gd name="connsiteX11" fmla="*/ 3098800 w 3171853"/>
                <a:gd name="connsiteY11" fmla="*/ 1562672 h 2201286"/>
                <a:gd name="connsiteX12" fmla="*/ 3061935 w 3171853"/>
                <a:gd name="connsiteY12" fmla="*/ 2094322 h 2201286"/>
                <a:gd name="connsiteX13" fmla="*/ 2692400 w 3171853"/>
                <a:gd name="connsiteY13" fmla="*/ 2134172 h 2201286"/>
                <a:gd name="connsiteX14" fmla="*/ 1981200 w 3171853"/>
                <a:gd name="connsiteY14" fmla="*/ 2197672 h 2201286"/>
                <a:gd name="connsiteX15" fmla="*/ 1333500 w 3171853"/>
                <a:gd name="connsiteY15" fmla="*/ 2121472 h 2201286"/>
                <a:gd name="connsiteX16" fmla="*/ 762000 w 3171853"/>
                <a:gd name="connsiteY16" fmla="*/ 2184972 h 2201286"/>
                <a:gd name="connsiteX17" fmla="*/ 212619 w 3171853"/>
                <a:gd name="connsiteY17" fmla="*/ 2201286 h 2201286"/>
                <a:gd name="connsiteX0" fmla="*/ 25400 w 3171853"/>
                <a:gd name="connsiteY0" fmla="*/ 2057972 h 2197739"/>
                <a:gd name="connsiteX1" fmla="*/ 63500 w 3171853"/>
                <a:gd name="connsiteY1" fmla="*/ 1537272 h 2197739"/>
                <a:gd name="connsiteX2" fmla="*/ 0 w 3171853"/>
                <a:gd name="connsiteY2" fmla="*/ 1054672 h 2197739"/>
                <a:gd name="connsiteX3" fmla="*/ 63500 w 3171853"/>
                <a:gd name="connsiteY3" fmla="*/ 610172 h 2197739"/>
                <a:gd name="connsiteX4" fmla="*/ 46463 w 3171853"/>
                <a:gd name="connsiteY4" fmla="*/ 168236 h 2197739"/>
                <a:gd name="connsiteX5" fmla="*/ 495300 w 3171853"/>
                <a:gd name="connsiteY5" fmla="*/ 51372 h 2197739"/>
                <a:gd name="connsiteX6" fmla="*/ 1168400 w 3171853"/>
                <a:gd name="connsiteY6" fmla="*/ 89472 h 2197739"/>
                <a:gd name="connsiteX7" fmla="*/ 1955800 w 3171853"/>
                <a:gd name="connsiteY7" fmla="*/ 572 h 2197739"/>
                <a:gd name="connsiteX8" fmla="*/ 2844800 w 3171853"/>
                <a:gd name="connsiteY8" fmla="*/ 64072 h 2197739"/>
                <a:gd name="connsiteX9" fmla="*/ 3136900 w 3171853"/>
                <a:gd name="connsiteY9" fmla="*/ 292672 h 2197739"/>
                <a:gd name="connsiteX10" fmla="*/ 3162300 w 3171853"/>
                <a:gd name="connsiteY10" fmla="*/ 902272 h 2197739"/>
                <a:gd name="connsiteX11" fmla="*/ 3098800 w 3171853"/>
                <a:gd name="connsiteY11" fmla="*/ 1562672 h 2197739"/>
                <a:gd name="connsiteX12" fmla="*/ 3061935 w 3171853"/>
                <a:gd name="connsiteY12" fmla="*/ 2094322 h 2197739"/>
                <a:gd name="connsiteX13" fmla="*/ 2692400 w 3171853"/>
                <a:gd name="connsiteY13" fmla="*/ 2134172 h 2197739"/>
                <a:gd name="connsiteX14" fmla="*/ 1981200 w 3171853"/>
                <a:gd name="connsiteY14" fmla="*/ 2197672 h 2197739"/>
                <a:gd name="connsiteX15" fmla="*/ 1333500 w 3171853"/>
                <a:gd name="connsiteY15" fmla="*/ 2121472 h 2197739"/>
                <a:gd name="connsiteX16" fmla="*/ 762000 w 3171853"/>
                <a:gd name="connsiteY16" fmla="*/ 2184972 h 2197739"/>
                <a:gd name="connsiteX17" fmla="*/ 179164 w 3171853"/>
                <a:gd name="connsiteY17" fmla="*/ 2126715 h 219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noFill/>
            <a:ln w="38100">
              <a:solidFill>
                <a:srgbClr val="5B5D2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12" name="TextBox 11">
              <a:extLst>
                <a:ext uri="{FF2B5EF4-FFF2-40B4-BE49-F238E27FC236}">
                  <a16:creationId xmlns:a16="http://schemas.microsoft.com/office/drawing/2014/main" id="{07BBD1FA-6D5C-4B34-8E57-6A33F34E1599}"/>
                </a:ext>
              </a:extLst>
            </p:cNvPr>
            <p:cNvSpPr txBox="1"/>
            <p:nvPr/>
          </p:nvSpPr>
          <p:spPr>
            <a:xfrm>
              <a:off x="4539456" y="936907"/>
              <a:ext cx="64047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3175">
                    <a:solidFill>
                      <a:srgbClr val="525414"/>
                    </a:solidFill>
                  </a:ln>
                  <a:solidFill>
                    <a:srgbClr val="525415"/>
                  </a:solidFill>
                  <a:latin typeface="Constantia" panose="02030602050306030303" pitchFamily="18" charset="0"/>
                </a:rPr>
                <a:t>Bài</a:t>
              </a:r>
              <a:r>
                <a:rPr lang="en-US" sz="3600" b="1" dirty="0">
                  <a:ln w="3175">
                    <a:solidFill>
                      <a:srgbClr val="525414"/>
                    </a:solidFill>
                  </a:ln>
                  <a:solidFill>
                    <a:srgbClr val="525415"/>
                  </a:solidFill>
                  <a:latin typeface="Constantia" panose="02030602050306030303" pitchFamily="18" charset="0"/>
                </a:rPr>
                <a:t> </a:t>
              </a:r>
              <a:r>
                <a:rPr lang="en-US" sz="3600" b="1" dirty="0" err="1">
                  <a:ln w="3175">
                    <a:solidFill>
                      <a:srgbClr val="525414"/>
                    </a:solidFill>
                  </a:ln>
                  <a:solidFill>
                    <a:srgbClr val="525415"/>
                  </a:solidFill>
                  <a:latin typeface="Constantia" panose="02030602050306030303" pitchFamily="18" charset="0"/>
                </a:rPr>
                <a:t>đọc</a:t>
              </a:r>
              <a:r>
                <a:rPr lang="en-US" sz="3600" b="1" dirty="0">
                  <a:ln w="3175">
                    <a:solidFill>
                      <a:srgbClr val="525414"/>
                    </a:solidFill>
                  </a:ln>
                  <a:solidFill>
                    <a:srgbClr val="525415"/>
                  </a:solidFill>
                  <a:latin typeface="Constantia" panose="02030602050306030303" pitchFamily="18" charset="0"/>
                </a:rPr>
                <a:t> </a:t>
              </a:r>
              <a:r>
                <a:rPr kumimoji="0" lang="en-US" sz="3600" b="1"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chia </a:t>
              </a:r>
              <a:r>
                <a:rPr kumimoji="0" lang="en-US" sz="3600" b="1"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làm</a:t>
              </a:r>
              <a:r>
                <a:rPr kumimoji="0" lang="en-US" sz="3600" b="1"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1"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mấy</a:t>
              </a:r>
              <a:r>
                <a:rPr kumimoji="0" lang="en-US" sz="3600" b="1"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1"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đoạn</a:t>
              </a:r>
              <a:r>
                <a:rPr kumimoji="0" lang="en-US" sz="3600" b="1"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a:t>
              </a:r>
              <a:endParaRPr kumimoji="0" lang="vi-VN" sz="3600" b="1"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endParaRPr>
            </a:p>
          </p:txBody>
        </p:sp>
      </p:grpSp>
      <p:grpSp>
        <p:nvGrpSpPr>
          <p:cNvPr id="5" name="Group 4">
            <a:extLst>
              <a:ext uri="{FF2B5EF4-FFF2-40B4-BE49-F238E27FC236}">
                <a16:creationId xmlns:a16="http://schemas.microsoft.com/office/drawing/2014/main" id="{393BB53F-11A7-41F6-9285-DD2B123DE147}"/>
              </a:ext>
            </a:extLst>
          </p:cNvPr>
          <p:cNvGrpSpPr/>
          <p:nvPr/>
        </p:nvGrpSpPr>
        <p:grpSpPr>
          <a:xfrm>
            <a:off x="5962704" y="1650002"/>
            <a:ext cx="5248023" cy="1067476"/>
            <a:chOff x="6079082" y="1832882"/>
            <a:chExt cx="5248023" cy="1067476"/>
          </a:xfrm>
        </p:grpSpPr>
        <p:sp>
          <p:nvSpPr>
            <p:cNvPr id="17" name="Pentagon 3">
              <a:extLst>
                <a:ext uri="{FF2B5EF4-FFF2-40B4-BE49-F238E27FC236}">
                  <a16:creationId xmlns:a16="http://schemas.microsoft.com/office/drawing/2014/main" id="{A197BF02-91C1-4318-864D-8B8AD6763CA9}"/>
                </a:ext>
              </a:extLst>
            </p:cNvPr>
            <p:cNvSpPr/>
            <p:nvPr/>
          </p:nvSpPr>
          <p:spPr>
            <a:xfrm>
              <a:off x="6096001" y="1832882"/>
              <a:ext cx="5231104" cy="1067476"/>
            </a:xfrm>
            <a:prstGeom prst="homePlate">
              <a:avLst/>
            </a:prstGeom>
            <a:solidFill>
              <a:srgbClr val="A1D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Arial" panose="020B0604020202020204" pitchFamily="34" charset="0"/>
              </a:endParaRPr>
            </a:p>
          </p:txBody>
        </p:sp>
        <p:sp>
          <p:nvSpPr>
            <p:cNvPr id="13" name="TextBox 12">
              <a:extLst>
                <a:ext uri="{FF2B5EF4-FFF2-40B4-BE49-F238E27FC236}">
                  <a16:creationId xmlns:a16="http://schemas.microsoft.com/office/drawing/2014/main" id="{2ADDD435-DFB8-48C0-98C3-3183348813FF}"/>
                </a:ext>
              </a:extLst>
            </p:cNvPr>
            <p:cNvSpPr txBox="1"/>
            <p:nvPr/>
          </p:nvSpPr>
          <p:spPr>
            <a:xfrm>
              <a:off x="6079082" y="2115529"/>
              <a:ext cx="507390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Từ</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 </a:t>
              </a: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đầu</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 … </a:t>
              </a: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cuộc</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 </a:t>
              </a: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sống</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 </a:t>
              </a: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ấm</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 no.</a:t>
              </a:r>
              <a:endParaRPr kumimoji="0" lang="vi-VN"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endParaRPr>
            </a:p>
          </p:txBody>
        </p:sp>
      </p:grpSp>
      <p:grpSp>
        <p:nvGrpSpPr>
          <p:cNvPr id="7" name="Group 6">
            <a:extLst>
              <a:ext uri="{FF2B5EF4-FFF2-40B4-BE49-F238E27FC236}">
                <a16:creationId xmlns:a16="http://schemas.microsoft.com/office/drawing/2014/main" id="{3ED42B6E-815F-48B2-B8C6-72CA297E26D0}"/>
              </a:ext>
            </a:extLst>
          </p:cNvPr>
          <p:cNvGrpSpPr/>
          <p:nvPr/>
        </p:nvGrpSpPr>
        <p:grpSpPr>
          <a:xfrm>
            <a:off x="5962705" y="2940910"/>
            <a:ext cx="5423484" cy="1067475"/>
            <a:chOff x="6079083" y="3123790"/>
            <a:chExt cx="5423484" cy="1067475"/>
          </a:xfrm>
        </p:grpSpPr>
        <p:sp>
          <p:nvSpPr>
            <p:cNvPr id="21" name="Pentagon 5">
              <a:extLst>
                <a:ext uri="{FF2B5EF4-FFF2-40B4-BE49-F238E27FC236}">
                  <a16:creationId xmlns:a16="http://schemas.microsoft.com/office/drawing/2014/main" id="{8A82123C-5238-463D-90CA-5ACC1CAE79CB}"/>
                </a:ext>
              </a:extLst>
            </p:cNvPr>
            <p:cNvSpPr/>
            <p:nvPr/>
          </p:nvSpPr>
          <p:spPr>
            <a:xfrm>
              <a:off x="6079083" y="3123790"/>
              <a:ext cx="5423484" cy="1067475"/>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Arial" panose="020B0604020202020204" pitchFamily="34" charset="0"/>
              </a:endParaRPr>
            </a:p>
          </p:txBody>
        </p:sp>
        <p:sp>
          <p:nvSpPr>
            <p:cNvPr id="29" name="TextBox 28">
              <a:extLst>
                <a:ext uri="{FF2B5EF4-FFF2-40B4-BE49-F238E27FC236}">
                  <a16:creationId xmlns:a16="http://schemas.microsoft.com/office/drawing/2014/main" id="{03259D47-1036-4177-852A-59638E704CD4}"/>
                </a:ext>
              </a:extLst>
            </p:cNvPr>
            <p:cNvSpPr txBox="1"/>
            <p:nvPr/>
          </p:nvSpPr>
          <p:spPr>
            <a:xfrm>
              <a:off x="6251810" y="3385399"/>
              <a:ext cx="48382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Tiếp</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 </a:t>
              </a: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theo</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 ... </a:t>
              </a: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êm</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 </a:t>
              </a: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ấm</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a:t>
              </a:r>
              <a:endParaRPr kumimoji="0" lang="vi-VN"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endParaRPr>
            </a:p>
          </p:txBody>
        </p:sp>
      </p:grpSp>
      <p:grpSp>
        <p:nvGrpSpPr>
          <p:cNvPr id="4" name="Group 3">
            <a:extLst>
              <a:ext uri="{FF2B5EF4-FFF2-40B4-BE49-F238E27FC236}">
                <a16:creationId xmlns:a16="http://schemas.microsoft.com/office/drawing/2014/main" id="{2AA7F9F4-74DE-4528-8EC6-9FACD2A313C0}"/>
              </a:ext>
            </a:extLst>
          </p:cNvPr>
          <p:cNvGrpSpPr/>
          <p:nvPr/>
        </p:nvGrpSpPr>
        <p:grpSpPr>
          <a:xfrm>
            <a:off x="4365201" y="1650000"/>
            <a:ext cx="1416552" cy="1067478"/>
            <a:chOff x="4447173" y="1832880"/>
            <a:chExt cx="1416552" cy="1067478"/>
          </a:xfrm>
        </p:grpSpPr>
        <p:sp>
          <p:nvSpPr>
            <p:cNvPr id="19" name="Rectangle 8">
              <a:extLst>
                <a:ext uri="{FF2B5EF4-FFF2-40B4-BE49-F238E27FC236}">
                  <a16:creationId xmlns:a16="http://schemas.microsoft.com/office/drawing/2014/main" id="{16DD3F57-00B3-406B-A967-2CBD635D2051}"/>
                </a:ext>
              </a:extLst>
            </p:cNvPr>
            <p:cNvSpPr/>
            <p:nvPr/>
          </p:nvSpPr>
          <p:spPr>
            <a:xfrm>
              <a:off x="4447173" y="1832880"/>
              <a:ext cx="1247686" cy="1067478"/>
            </a:xfrm>
            <a:prstGeom prst="rect">
              <a:avLst/>
            </a:prstGeom>
            <a:solidFill>
              <a:srgbClr val="E8A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Arial" panose="020B0604020202020204" pitchFamily="34" charset="0"/>
              </a:endParaRPr>
            </a:p>
          </p:txBody>
        </p:sp>
        <p:sp>
          <p:nvSpPr>
            <p:cNvPr id="31" name="TextBox 30">
              <a:extLst>
                <a:ext uri="{FF2B5EF4-FFF2-40B4-BE49-F238E27FC236}">
                  <a16:creationId xmlns:a16="http://schemas.microsoft.com/office/drawing/2014/main" id="{67EC235A-EB11-4BAC-93B4-F362E49B7A38}"/>
                </a:ext>
              </a:extLst>
            </p:cNvPr>
            <p:cNvSpPr txBox="1"/>
            <p:nvPr/>
          </p:nvSpPr>
          <p:spPr>
            <a:xfrm>
              <a:off x="4447173" y="2093249"/>
              <a:ext cx="14165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Đoạn</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 1</a:t>
              </a:r>
              <a:endParaRPr kumimoji="0" lang="vi-VN"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endParaRPr>
            </a:p>
          </p:txBody>
        </p:sp>
      </p:grpSp>
      <p:grpSp>
        <p:nvGrpSpPr>
          <p:cNvPr id="6" name="Group 5">
            <a:extLst>
              <a:ext uri="{FF2B5EF4-FFF2-40B4-BE49-F238E27FC236}">
                <a16:creationId xmlns:a16="http://schemas.microsoft.com/office/drawing/2014/main" id="{BA144061-0430-4BB1-A55F-4F81120DE001}"/>
              </a:ext>
            </a:extLst>
          </p:cNvPr>
          <p:cNvGrpSpPr/>
          <p:nvPr/>
        </p:nvGrpSpPr>
        <p:grpSpPr>
          <a:xfrm>
            <a:off x="4358308" y="2973863"/>
            <a:ext cx="1416552" cy="1067478"/>
            <a:chOff x="4474686" y="3156743"/>
            <a:chExt cx="1416552" cy="1067478"/>
          </a:xfrm>
        </p:grpSpPr>
        <p:sp>
          <p:nvSpPr>
            <p:cNvPr id="30" name="Rectangle 8">
              <a:extLst>
                <a:ext uri="{FF2B5EF4-FFF2-40B4-BE49-F238E27FC236}">
                  <a16:creationId xmlns:a16="http://schemas.microsoft.com/office/drawing/2014/main" id="{C6836F3B-C6C9-40B4-8B8C-63B358C2C7FE}"/>
                </a:ext>
              </a:extLst>
            </p:cNvPr>
            <p:cNvSpPr/>
            <p:nvPr/>
          </p:nvSpPr>
          <p:spPr>
            <a:xfrm>
              <a:off x="4481616" y="3156743"/>
              <a:ext cx="1247686" cy="1067478"/>
            </a:xfrm>
            <a:prstGeom prst="rect">
              <a:avLst/>
            </a:prstGeom>
            <a:solidFill>
              <a:srgbClr val="E8A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Arial" panose="020B0604020202020204" pitchFamily="34" charset="0"/>
              </a:endParaRPr>
            </a:p>
          </p:txBody>
        </p:sp>
        <p:sp>
          <p:nvSpPr>
            <p:cNvPr id="32" name="TextBox 31">
              <a:extLst>
                <a:ext uri="{FF2B5EF4-FFF2-40B4-BE49-F238E27FC236}">
                  <a16:creationId xmlns:a16="http://schemas.microsoft.com/office/drawing/2014/main" id="{CA594110-A65D-4349-BBFC-CE7D2330E083}"/>
                </a:ext>
              </a:extLst>
            </p:cNvPr>
            <p:cNvSpPr txBox="1"/>
            <p:nvPr/>
          </p:nvSpPr>
          <p:spPr>
            <a:xfrm>
              <a:off x="4474686" y="3429000"/>
              <a:ext cx="14165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Đoạn</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 2</a:t>
              </a:r>
              <a:endParaRPr kumimoji="0" lang="vi-VN"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endParaRPr>
            </a:p>
          </p:txBody>
        </p:sp>
      </p:grpSp>
      <p:grpSp>
        <p:nvGrpSpPr>
          <p:cNvPr id="8" name="Group 7">
            <a:extLst>
              <a:ext uri="{FF2B5EF4-FFF2-40B4-BE49-F238E27FC236}">
                <a16:creationId xmlns:a16="http://schemas.microsoft.com/office/drawing/2014/main" id="{447FCC57-CDDC-6270-16A1-D0404BA332B6}"/>
              </a:ext>
            </a:extLst>
          </p:cNvPr>
          <p:cNvGrpSpPr/>
          <p:nvPr/>
        </p:nvGrpSpPr>
        <p:grpSpPr>
          <a:xfrm>
            <a:off x="5990217" y="4402132"/>
            <a:ext cx="5248023" cy="1067476"/>
            <a:chOff x="6079082" y="1832882"/>
            <a:chExt cx="5248023" cy="1067476"/>
          </a:xfrm>
        </p:grpSpPr>
        <p:sp>
          <p:nvSpPr>
            <p:cNvPr id="9" name="Pentagon 3">
              <a:extLst>
                <a:ext uri="{FF2B5EF4-FFF2-40B4-BE49-F238E27FC236}">
                  <a16:creationId xmlns:a16="http://schemas.microsoft.com/office/drawing/2014/main" id="{9E120425-D45D-BF32-47AB-07208DB9D5CD}"/>
                </a:ext>
              </a:extLst>
            </p:cNvPr>
            <p:cNvSpPr/>
            <p:nvPr/>
          </p:nvSpPr>
          <p:spPr>
            <a:xfrm>
              <a:off x="6096001" y="1832882"/>
              <a:ext cx="5231104" cy="1067476"/>
            </a:xfrm>
            <a:prstGeom prst="homePlate">
              <a:avLst/>
            </a:prstGeom>
            <a:solidFill>
              <a:srgbClr val="A1D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Arial" panose="020B0604020202020204" pitchFamily="34" charset="0"/>
              </a:endParaRPr>
            </a:p>
          </p:txBody>
        </p:sp>
        <p:sp>
          <p:nvSpPr>
            <p:cNvPr id="10" name="TextBox 9">
              <a:extLst>
                <a:ext uri="{FF2B5EF4-FFF2-40B4-BE49-F238E27FC236}">
                  <a16:creationId xmlns:a16="http://schemas.microsoft.com/office/drawing/2014/main" id="{57802464-9FFC-DFB3-519D-9B8B6E4A6D4E}"/>
                </a:ext>
              </a:extLst>
            </p:cNvPr>
            <p:cNvSpPr txBox="1"/>
            <p:nvPr/>
          </p:nvSpPr>
          <p:spPr>
            <a:xfrm>
              <a:off x="6079082" y="2115529"/>
              <a:ext cx="507390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Còn</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 </a:t>
              </a: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lại</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a:t>
              </a:r>
              <a:endParaRPr kumimoji="0" lang="vi-VN"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endParaRPr>
            </a:p>
          </p:txBody>
        </p:sp>
      </p:grpSp>
      <p:grpSp>
        <p:nvGrpSpPr>
          <p:cNvPr id="14" name="Group 13">
            <a:extLst>
              <a:ext uri="{FF2B5EF4-FFF2-40B4-BE49-F238E27FC236}">
                <a16:creationId xmlns:a16="http://schemas.microsoft.com/office/drawing/2014/main" id="{0DC648C2-FDA2-097C-264C-37A953CBCDC1}"/>
              </a:ext>
            </a:extLst>
          </p:cNvPr>
          <p:cNvGrpSpPr/>
          <p:nvPr/>
        </p:nvGrpSpPr>
        <p:grpSpPr>
          <a:xfrm>
            <a:off x="4358308" y="4402130"/>
            <a:ext cx="1416552" cy="1067478"/>
            <a:chOff x="4447173" y="1832880"/>
            <a:chExt cx="1416552" cy="1067478"/>
          </a:xfrm>
        </p:grpSpPr>
        <p:sp>
          <p:nvSpPr>
            <p:cNvPr id="15" name="Rectangle 8">
              <a:extLst>
                <a:ext uri="{FF2B5EF4-FFF2-40B4-BE49-F238E27FC236}">
                  <a16:creationId xmlns:a16="http://schemas.microsoft.com/office/drawing/2014/main" id="{B9364DFC-6251-0D88-2B2A-EF1CA688BB83}"/>
                </a:ext>
              </a:extLst>
            </p:cNvPr>
            <p:cNvSpPr/>
            <p:nvPr/>
          </p:nvSpPr>
          <p:spPr>
            <a:xfrm>
              <a:off x="4447173" y="1832880"/>
              <a:ext cx="1247686" cy="1067478"/>
            </a:xfrm>
            <a:prstGeom prst="rect">
              <a:avLst/>
            </a:prstGeom>
            <a:solidFill>
              <a:srgbClr val="E8A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Arial" panose="020B0604020202020204" pitchFamily="34" charset="0"/>
              </a:endParaRPr>
            </a:p>
          </p:txBody>
        </p:sp>
        <p:sp>
          <p:nvSpPr>
            <p:cNvPr id="16" name="TextBox 15">
              <a:extLst>
                <a:ext uri="{FF2B5EF4-FFF2-40B4-BE49-F238E27FC236}">
                  <a16:creationId xmlns:a16="http://schemas.microsoft.com/office/drawing/2014/main" id="{3D440CE2-A25E-3F51-DF2E-97ADBA36F0C3}"/>
                </a:ext>
              </a:extLst>
            </p:cNvPr>
            <p:cNvSpPr txBox="1"/>
            <p:nvPr/>
          </p:nvSpPr>
          <p:spPr>
            <a:xfrm>
              <a:off x="4447173" y="2093249"/>
              <a:ext cx="14165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Đoạn</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 3</a:t>
              </a:r>
              <a:endParaRPr kumimoji="0" lang="vi-VN"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endParaRPr>
            </a:p>
          </p:txBody>
        </p:sp>
      </p:grpSp>
    </p:spTree>
    <p:extLst>
      <p:ext uri="{BB962C8B-B14F-4D97-AF65-F5344CB8AC3E}">
        <p14:creationId xmlns:p14="http://schemas.microsoft.com/office/powerpoint/2010/main" val="1857529448"/>
      </p:ext>
    </p:extLst>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1827</Words>
  <Application>Microsoft Office PowerPoint</Application>
  <PresentationFormat>Widescreen</PresentationFormat>
  <Paragraphs>98</Paragraphs>
  <Slides>32</Slides>
  <Notes>18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等线</vt:lpstr>
      <vt:lpstr>Arial</vt:lpstr>
      <vt:lpstr>Calibri</vt:lpstr>
      <vt:lpstr>Calibri Light</vt:lpstr>
      <vt:lpstr>Cambria</vt:lpstr>
      <vt:lpstr>Constantia</vt:lpstr>
      <vt:lpstr>Times New Roman</vt:lpstr>
      <vt:lpstr>UVF Slim Tony</vt:lpstr>
      <vt:lpstr>UVN Saigon</vt:lpstr>
      <vt:lpstr>Vogue-ExtraBold</vt:lpstr>
      <vt:lpstr>思源黑体 CN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HP</cp:lastModifiedBy>
  <cp:revision>1</cp:revision>
  <dcterms:created xsi:type="dcterms:W3CDTF">2023-04-19T07:44:44Z</dcterms:created>
  <dcterms:modified xsi:type="dcterms:W3CDTF">2023-04-19T07:44:55Z</dcterms:modified>
</cp:coreProperties>
</file>