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6"/>
  </p:notesMasterIdLst>
  <p:sldIdLst>
    <p:sldId id="295" r:id="rId5"/>
    <p:sldId id="319" r:id="rId6"/>
    <p:sldId id="283" r:id="rId7"/>
    <p:sldId id="320" r:id="rId8"/>
    <p:sldId id="314" r:id="rId9"/>
    <p:sldId id="279" r:id="rId10"/>
    <p:sldId id="322" r:id="rId11"/>
    <p:sldId id="321" r:id="rId12"/>
    <p:sldId id="303" r:id="rId13"/>
    <p:sldId id="304" r:id="rId14"/>
    <p:sldId id="305" r:id="rId15"/>
    <p:sldId id="335" r:id="rId16"/>
    <p:sldId id="315" r:id="rId17"/>
    <p:sldId id="316" r:id="rId18"/>
    <p:sldId id="308" r:id="rId19"/>
    <p:sldId id="325" r:id="rId20"/>
    <p:sldId id="336" r:id="rId21"/>
    <p:sldId id="327" r:id="rId22"/>
    <p:sldId id="326" r:id="rId23"/>
    <p:sldId id="318" r:id="rId24"/>
    <p:sldId id="338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7" r:id="rId33"/>
    <p:sldId id="310" r:id="rId34"/>
    <p:sldId id="311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等线 Light" panose="02010600030101010101" pitchFamily="2" charset="-122"/>
      <p:regular r:id="rId38"/>
    </p:embeddedFont>
    <p:embeddedFont>
      <p:font typeface="#9Slide05 VL Fadilla" panose="020B0604020202020204" charset="0"/>
      <p:regular r:id="rId39"/>
    </p:embeddedFont>
    <p:embeddedFont>
      <p:font typeface=".VnTime" panose="020B720000000000000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</p:embeddedFontLst>
  <p:custDataLst>
    <p:tags r:id="rId51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  <a:srgbClr val="CC00CC"/>
    <a:srgbClr val="FFCCFF"/>
    <a:srgbClr val="0000FF"/>
    <a:srgbClr val="000000"/>
    <a:srgbClr val="F8F8F8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8" autoAdjust="0"/>
    <p:restoredTop sz="94633" autoAdjust="0"/>
  </p:normalViewPr>
  <p:slideViewPr>
    <p:cSldViewPr snapToGrid="0">
      <p:cViewPr varScale="1">
        <p:scale>
          <a:sx n="90" d="100"/>
          <a:sy n="90" d="100"/>
        </p:scale>
        <p:origin x="57" y="53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10/01/2023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9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7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3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4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01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25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4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7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2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2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04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5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9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2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3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8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5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9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92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4" r:id="rId3"/>
    <p:sldLayoutId id="214748372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747" r:id="rId13"/>
    <p:sldLayoutId id="2147483746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29" r:id="rId28"/>
    <p:sldLayoutId id="2147483728" r:id="rId29"/>
    <p:sldLayoutId id="2147483727" r:id="rId30"/>
    <p:sldLayoutId id="2147483726" r:id="rId31"/>
    <p:sldLayoutId id="2147483725" r:id="rId32"/>
    <p:sldLayoutId id="2147483724" r:id="rId33"/>
    <p:sldLayoutId id="2147483723" r:id="rId34"/>
    <p:sldLayoutId id="2147483692" r:id="rId35"/>
    <p:sldLayoutId id="2147483693" r:id="rId36"/>
    <p:sldLayoutId id="2147483694" r:id="rId37"/>
    <p:sldLayoutId id="2147483695" r:id="rId38"/>
    <p:sldLayoutId id="2147483753" r:id="rId3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43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5" r:id="rId3"/>
    <p:sldLayoutId id="2147483722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f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799154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799154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99153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113438" y="43460"/>
            <a:ext cx="4000528" cy="2571768"/>
          </a:xfrm>
          <a:prstGeom prst="cloudCallout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6554" y="1076759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736554" y="4110916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08479" y="2834005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89229" y="4238502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743" y="1064199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52452" y="3079493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9293" y="434110"/>
            <a:ext cx="9513455" cy="4775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5560" y="5577201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1603" y="529986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plant"/>
          <p:cNvSpPr>
            <a:spLocks noEditPoints="1" noChangeArrowheads="1"/>
          </p:cNvSpPr>
          <p:nvPr/>
        </p:nvSpPr>
        <p:spPr bwMode="auto">
          <a:xfrm>
            <a:off x="0" y="6477000"/>
            <a:ext cx="3324225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lant"/>
          <p:cNvSpPr>
            <a:spLocks noEditPoints="1" noChangeArrowheads="1"/>
          </p:cNvSpPr>
          <p:nvPr/>
        </p:nvSpPr>
        <p:spPr bwMode="auto">
          <a:xfrm rot="5400000">
            <a:off x="-828675" y="5572125"/>
            <a:ext cx="2495550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71271" y="5179440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2" y="3693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1" y="-6764"/>
            <a:ext cx="7527535" cy="51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17755" y="1044700"/>
            <a:ext cx="10903974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6337040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7947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/>
        </p:nvGraphicFramePr>
        <p:xfrm>
          <a:off x="0" y="1600969"/>
          <a:ext cx="12075456" cy="422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08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22">
                <a:tc>
                  <a:txBody>
                    <a:bodyPr/>
                    <a:lstStyle/>
                    <a:p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751">
                <a:tc>
                  <a:txBody>
                    <a:bodyPr/>
                    <a:lstStyle/>
                    <a:p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294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320000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45046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26103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112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  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350264" y="3272950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1000 000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=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1196107" y="2557794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 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196107" y="3311042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101493" y="261385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173495" y="101709"/>
            <a:ext cx="2060969" cy="5595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086823" y="2202143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5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5658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15529" y="397927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24452" y="4623659"/>
            <a:ext cx="6903235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869117" y="1031917"/>
            <a:ext cx="8690728" cy="4021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x 2 = 6 (</a:t>
            </a:r>
            <a:r>
              <a:rPr lang="en-US" altLang="en-US" sz="4400" b="1" dirty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4400" b="1" dirty="0"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sz="4400" b="1" dirty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>
                <a:latin typeface="Times New Roman" panose="02020603050405020304" pitchFamily="18" charset="0"/>
              </a:rPr>
              <a:t>2</a:t>
            </a:r>
            <a:endParaRPr lang="en-US" altLang="en-US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67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0958120" y="855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indent="-457200" algn="ctr"/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6" grpId="1" animBg="1"/>
      <p:bldP spid="37" grpId="0"/>
      <p:bldP spid="3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39" grpId="1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3" grpId="0" animBg="1"/>
      <p:bldP spid="43" grpId="1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5" grpId="1" animBg="1"/>
      <p:bldP spid="66" grpId="0"/>
      <p:bldP spid="67" grpId="0" animBg="1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19672" y="1504996"/>
            <a:ext cx="8835483" cy="1200329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12001" y="1583390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48457" y="3251268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6621" y="5027066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8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672" y="3599815"/>
            <a:ext cx="2179320" cy="3258185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=……… 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3412dm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……..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27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= ……..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1233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045" y="44696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407" y="4436776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010" y="50872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7880" y="-16147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02B72A-6101-4F66-9733-1EB3F81D85A7}"/>
              </a:ext>
            </a:extLst>
          </p:cNvPr>
          <p:cNvSpPr/>
          <p:nvPr/>
        </p:nvSpPr>
        <p:spPr>
          <a:xfrm>
            <a:off x="4004442" y="698453"/>
            <a:ext cx="3373820" cy="91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D14AE-6D94-49E3-95E2-9BE93ED307BC}"/>
              </a:ext>
            </a:extLst>
          </p:cNvPr>
          <p:cNvSpPr txBox="1"/>
          <p:nvPr/>
        </p:nvSpPr>
        <p:spPr>
          <a:xfrm>
            <a:off x="1671145" y="2228671"/>
            <a:ext cx="796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3 vào vở.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Luyện tập (trang 100)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TỐT, CHĂM NGOAN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90"/>
            <a:ext cx="12191999" cy="687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646509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639365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646509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636945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5290" y="120924"/>
            <a:ext cx="1401111" cy="4426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733934" y="142467"/>
            <a:ext cx="1421387" cy="4426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9143" y="120924"/>
            <a:ext cx="1762124" cy="4426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9993" y="123881"/>
            <a:ext cx="1933648" cy="4426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4541936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431635" y="1028171"/>
            <a:ext cx="100491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4000" b="1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840802" y="2211916"/>
            <a:ext cx="7995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0008" y="1504997"/>
            <a:ext cx="88354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7227" y="304800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26543" y="2529347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807975" y="4693673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3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78273" y="68659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4670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841</Words>
  <Application>Microsoft Office PowerPoint</Application>
  <PresentationFormat>Widescreen</PresentationFormat>
  <Paragraphs>158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Times New Roman</vt:lpstr>
      <vt:lpstr>Calibri Light</vt:lpstr>
      <vt:lpstr>等线 Light</vt:lpstr>
      <vt:lpstr>Cambria Math</vt:lpstr>
      <vt:lpstr>.VnTime</vt:lpstr>
      <vt:lpstr>#9Slide05 VL Fadilla</vt:lpstr>
      <vt:lpstr>Wingdings</vt:lpstr>
      <vt:lpstr>Calibri</vt:lpstr>
      <vt:lpstr>等线</vt:lpstr>
      <vt:lpstr>Arial</vt:lpstr>
      <vt:lpstr>UTM Deutsch Gothic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AD</cp:lastModifiedBy>
  <cp:revision>315</cp:revision>
  <dcterms:created xsi:type="dcterms:W3CDTF">2017-11-03T06:59:44Z</dcterms:created>
  <dcterms:modified xsi:type="dcterms:W3CDTF">2023-01-10T14:46:59Z</dcterms:modified>
</cp:coreProperties>
</file>