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8" r:id="rId2"/>
    <p:sldId id="320" r:id="rId3"/>
    <p:sldId id="319" r:id="rId4"/>
    <p:sldId id="311" r:id="rId5"/>
    <p:sldId id="297" r:id="rId6"/>
    <p:sldId id="316" r:id="rId7"/>
    <p:sldId id="268" r:id="rId8"/>
    <p:sldId id="294" r:id="rId9"/>
    <p:sldId id="321" r:id="rId10"/>
    <p:sldId id="267" r:id="rId11"/>
    <p:sldId id="302" r:id="rId12"/>
    <p:sldId id="303" r:id="rId13"/>
    <p:sldId id="276" r:id="rId14"/>
    <p:sldId id="322" r:id="rId15"/>
    <p:sldId id="323"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8000"/>
    <a:srgbClr val="FF0066"/>
    <a:srgbClr val="0066FF"/>
    <a:srgbClr val="FF00FF"/>
    <a:srgbClr val="FF33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92420" autoAdjust="0"/>
  </p:normalViewPr>
  <p:slideViewPr>
    <p:cSldViewPr>
      <p:cViewPr varScale="1">
        <p:scale>
          <a:sx n="109" d="100"/>
          <a:sy n="109" d="100"/>
        </p:scale>
        <p:origin x="543" y="8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lt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lt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147468A3-3C33-4E33-B419-98D2F93EAE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2337B1A-2B61-469E-9487-1A33EB733BCD}" type="slidenum">
              <a:rPr lang="en-US" altLang="en-US"/>
              <a:pPr>
                <a:defRPr/>
              </a:pPr>
              <a:t>‹#›</a:t>
            </a:fld>
            <a:endParaRPr lang="en-US" altLang="en-US"/>
          </a:p>
        </p:txBody>
      </p:sp>
    </p:spTree>
    <p:extLst>
      <p:ext uri="{BB962C8B-B14F-4D97-AF65-F5344CB8AC3E}">
        <p14:creationId xmlns:p14="http://schemas.microsoft.com/office/powerpoint/2010/main" val="381740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359F6F-87D4-44C0-B791-932E874E3847}" type="slidenum">
              <a:rPr lang="en-US" altLang="en-US"/>
              <a:pPr>
                <a:defRPr/>
              </a:pPr>
              <a:t>‹#›</a:t>
            </a:fld>
            <a:endParaRPr lang="en-US" altLang="en-US"/>
          </a:p>
        </p:txBody>
      </p:sp>
    </p:spTree>
    <p:extLst>
      <p:ext uri="{BB962C8B-B14F-4D97-AF65-F5344CB8AC3E}">
        <p14:creationId xmlns:p14="http://schemas.microsoft.com/office/powerpoint/2010/main" val="40705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8817AD-6D40-458A-83F8-ED52F890F503}" type="slidenum">
              <a:rPr lang="en-US" altLang="en-US"/>
              <a:pPr>
                <a:defRPr/>
              </a:pPr>
              <a:t>‹#›</a:t>
            </a:fld>
            <a:endParaRPr lang="en-US" altLang="en-US"/>
          </a:p>
        </p:txBody>
      </p:sp>
    </p:spTree>
    <p:extLst>
      <p:ext uri="{BB962C8B-B14F-4D97-AF65-F5344CB8AC3E}">
        <p14:creationId xmlns:p14="http://schemas.microsoft.com/office/powerpoint/2010/main" val="460507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C413624-DF7A-4BD9-80C5-B5B5C0895C82}" type="slidenum">
              <a:rPr lang="en-US" altLang="en-US"/>
              <a:pPr>
                <a:defRPr/>
              </a:pPr>
              <a:t>‹#›</a:t>
            </a:fld>
            <a:endParaRPr lang="en-US" altLang="en-US"/>
          </a:p>
        </p:txBody>
      </p:sp>
    </p:spTree>
    <p:extLst>
      <p:ext uri="{BB962C8B-B14F-4D97-AF65-F5344CB8AC3E}">
        <p14:creationId xmlns:p14="http://schemas.microsoft.com/office/powerpoint/2010/main" val="370083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42C19CF-A944-4E1C-9702-BF2ADF0DE829}" type="slidenum">
              <a:rPr lang="en-US" altLang="en-US"/>
              <a:pPr>
                <a:defRPr/>
              </a:pPr>
              <a:t>‹#›</a:t>
            </a:fld>
            <a:endParaRPr lang="en-US" altLang="en-US"/>
          </a:p>
        </p:txBody>
      </p:sp>
    </p:spTree>
    <p:extLst>
      <p:ext uri="{BB962C8B-B14F-4D97-AF65-F5344CB8AC3E}">
        <p14:creationId xmlns:p14="http://schemas.microsoft.com/office/powerpoint/2010/main" val="85005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CA3F0F-F0DF-4867-B59F-31865D5110E5}" type="slidenum">
              <a:rPr lang="en-US" altLang="en-US"/>
              <a:pPr>
                <a:defRPr/>
              </a:pPr>
              <a:t>‹#›</a:t>
            </a:fld>
            <a:endParaRPr lang="en-US" altLang="en-US"/>
          </a:p>
        </p:txBody>
      </p:sp>
    </p:spTree>
    <p:extLst>
      <p:ext uri="{BB962C8B-B14F-4D97-AF65-F5344CB8AC3E}">
        <p14:creationId xmlns:p14="http://schemas.microsoft.com/office/powerpoint/2010/main" val="22330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7347A7-5357-4C92-8EBC-762788D2A0CA}" type="slidenum">
              <a:rPr lang="en-US" altLang="en-US"/>
              <a:pPr>
                <a:defRPr/>
              </a:pPr>
              <a:t>‹#›</a:t>
            </a:fld>
            <a:endParaRPr lang="en-US" altLang="en-US"/>
          </a:p>
        </p:txBody>
      </p:sp>
    </p:spTree>
    <p:extLst>
      <p:ext uri="{BB962C8B-B14F-4D97-AF65-F5344CB8AC3E}">
        <p14:creationId xmlns:p14="http://schemas.microsoft.com/office/powerpoint/2010/main" val="424434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93DC1D-DEE6-4912-81B6-2722B9ACEF11}" type="slidenum">
              <a:rPr lang="en-US" altLang="en-US"/>
              <a:pPr>
                <a:defRPr/>
              </a:pPr>
              <a:t>‹#›</a:t>
            </a:fld>
            <a:endParaRPr lang="en-US" altLang="en-US"/>
          </a:p>
        </p:txBody>
      </p:sp>
    </p:spTree>
    <p:extLst>
      <p:ext uri="{BB962C8B-B14F-4D97-AF65-F5344CB8AC3E}">
        <p14:creationId xmlns:p14="http://schemas.microsoft.com/office/powerpoint/2010/main" val="327060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6AFF1C6-3117-471F-919C-62A80A540B8C}" type="slidenum">
              <a:rPr lang="en-US" altLang="en-US"/>
              <a:pPr>
                <a:defRPr/>
              </a:pPr>
              <a:t>‹#›</a:t>
            </a:fld>
            <a:endParaRPr lang="en-US" altLang="en-US"/>
          </a:p>
        </p:txBody>
      </p:sp>
    </p:spTree>
    <p:extLst>
      <p:ext uri="{BB962C8B-B14F-4D97-AF65-F5344CB8AC3E}">
        <p14:creationId xmlns:p14="http://schemas.microsoft.com/office/powerpoint/2010/main" val="3154438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0C76CED-EC23-4074-8232-26DFAC242C40}" type="slidenum">
              <a:rPr lang="en-US" altLang="en-US"/>
              <a:pPr>
                <a:defRPr/>
              </a:pPr>
              <a:t>‹#›</a:t>
            </a:fld>
            <a:endParaRPr lang="en-US" altLang="en-US"/>
          </a:p>
        </p:txBody>
      </p:sp>
    </p:spTree>
    <p:extLst>
      <p:ext uri="{BB962C8B-B14F-4D97-AF65-F5344CB8AC3E}">
        <p14:creationId xmlns:p14="http://schemas.microsoft.com/office/powerpoint/2010/main" val="208726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EE634FF-5622-467C-99E9-9104B6CAB413}" type="slidenum">
              <a:rPr lang="en-US" altLang="en-US"/>
              <a:pPr>
                <a:defRPr/>
              </a:pPr>
              <a:t>‹#›</a:t>
            </a:fld>
            <a:endParaRPr lang="en-US" altLang="en-US"/>
          </a:p>
        </p:txBody>
      </p:sp>
    </p:spTree>
    <p:extLst>
      <p:ext uri="{BB962C8B-B14F-4D97-AF65-F5344CB8AC3E}">
        <p14:creationId xmlns:p14="http://schemas.microsoft.com/office/powerpoint/2010/main" val="102939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3E013E-03BE-4EFF-8F12-623108D3C51F}" type="slidenum">
              <a:rPr lang="en-US" altLang="en-US"/>
              <a:pPr>
                <a:defRPr/>
              </a:pPr>
              <a:t>‹#›</a:t>
            </a:fld>
            <a:endParaRPr lang="en-US" altLang="en-US"/>
          </a:p>
        </p:txBody>
      </p:sp>
    </p:spTree>
    <p:extLst>
      <p:ext uri="{BB962C8B-B14F-4D97-AF65-F5344CB8AC3E}">
        <p14:creationId xmlns:p14="http://schemas.microsoft.com/office/powerpoint/2010/main" val="217999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6EC271-F6F4-4DB2-96E9-10D7DC21EA0B}" type="slidenum">
              <a:rPr lang="en-US" altLang="en-US"/>
              <a:pPr>
                <a:defRPr/>
              </a:pPr>
              <a:t>‹#›</a:t>
            </a:fld>
            <a:endParaRPr lang="en-US" altLang="en-US"/>
          </a:p>
        </p:txBody>
      </p:sp>
    </p:spTree>
    <p:extLst>
      <p:ext uri="{BB962C8B-B14F-4D97-AF65-F5344CB8AC3E}">
        <p14:creationId xmlns:p14="http://schemas.microsoft.com/office/powerpoint/2010/main" val="268695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721E37D-ACE8-4E12-9345-4A584E5D32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quizizz.com/admin/quiz/61dfe5ff9b9e7b001e925054/phan-biet-s-x"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6626" name="Picture 2" descr="Nội quy lớp học trực tuyến | Tiểu Học Cao Bá Quát"/>
          <p:cNvPicPr>
            <a:picLocks noChangeAspect="1" noChangeArrowheads="1"/>
          </p:cNvPicPr>
          <p:nvPr/>
        </p:nvPicPr>
        <p:blipFill rotWithShape="1">
          <a:blip r:embed="rId2">
            <a:extLst>
              <a:ext uri="{28A0092B-C50C-407E-A947-70E740481C1C}">
                <a14:useLocalDpi xmlns:a14="http://schemas.microsoft.com/office/drawing/2010/main" val="0"/>
              </a:ext>
            </a:extLst>
          </a:blip>
          <a:srcRect b="22083"/>
          <a:stretch/>
        </p:blipFill>
        <p:spPr bwMode="auto">
          <a:xfrm>
            <a:off x="-76200" y="-29210"/>
            <a:ext cx="9296399" cy="688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7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228600" y="990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err="1">
                <a:solidFill>
                  <a:srgbClr val="0000FF"/>
                </a:solidFill>
                <a:latin typeface="Times New Roman" panose="02020603050405020304" pitchFamily="18" charset="0"/>
              </a:rPr>
              <a:t>Chính</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tả</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nghe</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viết</a:t>
            </a:r>
            <a:r>
              <a:rPr lang="en-US" altLang="en-US" b="1" dirty="0">
                <a:solidFill>
                  <a:srgbClr val="0000FF"/>
                </a:solidFill>
                <a:latin typeface="Times New Roman" panose="02020603050405020304" pitchFamily="18" charset="0"/>
              </a:rPr>
              <a:t>) </a:t>
            </a:r>
            <a:endParaRPr lang="en-US" altLang="en-US" dirty="0">
              <a:latin typeface="Times New Roman" panose="02020603050405020304" pitchFamily="18" charset="0"/>
            </a:endParaRPr>
          </a:p>
        </p:txBody>
      </p:sp>
      <p:sp>
        <p:nvSpPr>
          <p:cNvPr id="9219" name="Text Box 8"/>
          <p:cNvSpPr txBox="1">
            <a:spLocks noChangeArrowheads="1"/>
          </p:cNvSpPr>
          <p:nvPr/>
        </p:nvSpPr>
        <p:spPr bwMode="auto">
          <a:xfrm>
            <a:off x="228600" y="1600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Kim tự tháp Ai Cập.</a:t>
            </a:r>
            <a:endParaRPr lang="en-US" altLang="en-US">
              <a:latin typeface="Times New Roman" panose="02020603050405020304" pitchFamily="18" charset="0"/>
              <a:cs typeface="Times New Roman" panose="02020603050405020304" pitchFamily="18" charset="0"/>
            </a:endParaRPr>
          </a:p>
        </p:txBody>
      </p:sp>
      <p:sp>
        <p:nvSpPr>
          <p:cNvPr id="9220" name="WordArt 9"/>
          <p:cNvSpPr>
            <a:spLocks noChangeArrowheads="1" noChangeShapeType="1" noTextEdit="1"/>
          </p:cNvSpPr>
          <p:nvPr/>
        </p:nvSpPr>
        <p:spPr bwMode="auto">
          <a:xfrm>
            <a:off x="2057400" y="2113124"/>
            <a:ext cx="4724400" cy="2667000"/>
          </a:xfrm>
          <a:prstGeom prst="rect">
            <a:avLst/>
          </a:prstGeom>
        </p:spPr>
        <p:txBody>
          <a:bodyPr wrap="none" fromWordArt="1">
            <a:prstTxWarp prst="textCurveDown">
              <a:avLst>
                <a:gd name="adj" fmla="val 43477"/>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BÀI TẬP.</a:t>
            </a:r>
          </a:p>
        </p:txBody>
      </p:sp>
      <p:sp>
        <p:nvSpPr>
          <p:cNvPr id="9221" name="Rectangle 4"/>
          <p:cNvSpPr>
            <a:spLocks noChangeArrowheads="1"/>
          </p:cNvSpPr>
          <p:nvPr/>
        </p:nvSpPr>
        <p:spPr bwMode="auto">
          <a:xfrm>
            <a:off x="249148" y="471487"/>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a:solidFill>
                  <a:srgbClr val="0000FF"/>
                </a:solidFill>
                <a:latin typeface="Times New Roman" panose="02020603050405020304" pitchFamily="18" charset="0"/>
              </a:rPr>
              <a:t>…</a:t>
            </a:r>
            <a:r>
              <a:rPr lang="vi-VN" altLang="en-US" sz="2800" b="1" dirty="0">
                <a:solidFill>
                  <a:srgbClr val="0000FF"/>
                </a:solidFill>
                <a:latin typeface="Times New Roman" panose="02020603050405020304" pitchFamily="18" charset="0"/>
              </a:rPr>
              <a:t> 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p:dissolve/>
    <p:sndAc>
      <p:stSnd>
        <p:snd r:embed="rId2"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2743202"/>
            <a:ext cx="91440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8000"/>
                </a:solidFill>
                <a:latin typeface="Times New Roman" panose="02020603050405020304" pitchFamily="18" charset="0"/>
              </a:rPr>
              <a:t>Con  </a:t>
            </a:r>
            <a:r>
              <a:rPr lang="en-US" altLang="en-US" sz="2800" b="1" dirty="0" err="1">
                <a:solidFill>
                  <a:srgbClr val="008000"/>
                </a:solidFill>
                <a:latin typeface="Times New Roman" panose="02020603050405020304" pitchFamily="18" charset="0"/>
              </a:rPr>
              <a:t>người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là</a:t>
            </a:r>
            <a:r>
              <a:rPr lang="en-US" altLang="en-US" sz="2800" b="1" dirty="0">
                <a:solidFill>
                  <a:srgbClr val="008000"/>
                </a:solidFill>
                <a:latin typeface="Times New Roman" panose="02020603050405020304" pitchFamily="18" charset="0"/>
              </a:rPr>
              <a:t> (</a:t>
            </a:r>
            <a:r>
              <a:rPr lang="en-US" altLang="en-US" sz="2800" b="1" i="1" dirty="0" err="1">
                <a:solidFill>
                  <a:srgbClr val="FF00FF"/>
                </a:solidFill>
                <a:latin typeface="Times New Roman" panose="02020603050405020304" pitchFamily="18" charset="0"/>
              </a:rPr>
              <a:t>sinh</a:t>
            </a:r>
            <a:r>
              <a:rPr lang="en-US" altLang="en-US" sz="2800" b="1" i="1" dirty="0">
                <a:solidFill>
                  <a:srgbClr val="FF00FF"/>
                </a:solidFill>
                <a:latin typeface="Times New Roman" panose="02020603050405020304" pitchFamily="18" charset="0"/>
              </a:rPr>
              <a:t> / </a:t>
            </a:r>
            <a:r>
              <a:rPr lang="en-US" altLang="en-US" sz="2800" b="1" i="1" dirty="0" err="1">
                <a:solidFill>
                  <a:srgbClr val="FF00FF"/>
                </a:solidFill>
                <a:latin typeface="Times New Roman" panose="02020603050405020304" pitchFamily="18" charset="0"/>
              </a:rPr>
              <a:t>xinh</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vật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kì</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diệu</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nhất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trên</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trái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đất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Họ</a:t>
            </a:r>
            <a:r>
              <a:rPr lang="en-US" altLang="en-US" sz="2800" b="1" dirty="0">
                <a:solidFill>
                  <a:srgbClr val="008000"/>
                </a:solidFill>
                <a:latin typeface="Times New Roman" panose="02020603050405020304" pitchFamily="18" charset="0"/>
              </a:rPr>
              <a:t> </a:t>
            </a:r>
            <a:r>
              <a:rPr lang="en-US" altLang="en-US" sz="2800" b="1" dirty="0">
                <a:solidFill>
                  <a:srgbClr val="FF00FF"/>
                </a:solidFill>
                <a:latin typeface="Times New Roman" panose="02020603050405020304" pitchFamily="18" charset="0"/>
              </a:rPr>
              <a:t>(</a:t>
            </a:r>
            <a:r>
              <a:rPr lang="en-US" altLang="en-US" sz="2800" b="1" i="1" dirty="0" err="1">
                <a:solidFill>
                  <a:srgbClr val="FF00FF"/>
                </a:solidFill>
                <a:latin typeface="Times New Roman" panose="02020603050405020304" pitchFamily="18" charset="0"/>
              </a:rPr>
              <a:t>biếc</a:t>
            </a:r>
            <a:r>
              <a:rPr lang="en-US" altLang="en-US" sz="2800" b="1" i="1" dirty="0">
                <a:solidFill>
                  <a:srgbClr val="FF00FF"/>
                </a:solidFill>
                <a:latin typeface="Times New Roman" panose="02020603050405020304" pitchFamily="18" charset="0"/>
              </a:rPr>
              <a:t> / </a:t>
            </a:r>
            <a:r>
              <a:rPr lang="en-US" altLang="en-US" sz="2800" b="1" i="1" dirty="0" err="1">
                <a:solidFill>
                  <a:srgbClr val="FF00FF"/>
                </a:solidFill>
                <a:latin typeface="Times New Roman" panose="02020603050405020304" pitchFamily="18" charset="0"/>
              </a:rPr>
              <a:t>biết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trồng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trọt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chăn</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nuôi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xây</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dựng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nàh</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cửa</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khám</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phá</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những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bí</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mật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nằm</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sâu</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trong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lòng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đất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chinh</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phục</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đại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dương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chinh</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phục</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khoảng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không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vũ</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trụ</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bao</a:t>
            </a:r>
            <a:r>
              <a:rPr lang="en-US" altLang="en-US" sz="2800" b="1" dirty="0">
                <a:solidFill>
                  <a:srgbClr val="008000"/>
                </a:solidFill>
                <a:latin typeface="Times New Roman" panose="02020603050405020304" pitchFamily="18" charset="0"/>
              </a:rPr>
              <a:t> la. </a:t>
            </a:r>
            <a:r>
              <a:rPr lang="en-US" altLang="en-US" sz="2800" b="1" dirty="0" err="1">
                <a:solidFill>
                  <a:srgbClr val="008000"/>
                </a:solidFill>
                <a:latin typeface="Times New Roman" panose="02020603050405020304" pitchFamily="18" charset="0"/>
              </a:rPr>
              <a:t>Họ</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còn</a:t>
            </a:r>
            <a:r>
              <a:rPr lang="en-US" altLang="en-US" sz="2800" b="1" dirty="0">
                <a:solidFill>
                  <a:srgbClr val="008000"/>
                </a:solidFill>
                <a:latin typeface="Times New Roman" panose="02020603050405020304" pitchFamily="18" charset="0"/>
              </a:rPr>
              <a:t> (</a:t>
            </a:r>
            <a:r>
              <a:rPr lang="en-US" altLang="en-US" sz="2800" b="1" i="1" dirty="0" err="1">
                <a:solidFill>
                  <a:srgbClr val="FF00FF"/>
                </a:solidFill>
                <a:latin typeface="Times New Roman" panose="02020603050405020304" pitchFamily="18" charset="0"/>
              </a:rPr>
              <a:t>biếc</a:t>
            </a:r>
            <a:r>
              <a:rPr lang="en-US" altLang="en-US" sz="2800" b="1" i="1" dirty="0">
                <a:solidFill>
                  <a:srgbClr val="FF00FF"/>
                </a:solidFill>
                <a:latin typeface="Times New Roman" panose="02020603050405020304" pitchFamily="18" charset="0"/>
              </a:rPr>
              <a:t> / </a:t>
            </a:r>
            <a:r>
              <a:rPr lang="en-US" altLang="en-US" sz="2800" b="1" i="1" dirty="0" err="1">
                <a:solidFill>
                  <a:srgbClr val="FF00FF"/>
                </a:solidFill>
                <a:latin typeface="Times New Roman" panose="02020603050405020304" pitchFamily="18" charset="0"/>
              </a:rPr>
              <a:t>biết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làm</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thơ</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vẽ</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tranh</a:t>
            </a:r>
            <a:r>
              <a:rPr lang="en-US" altLang="en-US" sz="2800" b="1" dirty="0">
                <a:solidFill>
                  <a:srgbClr val="008000"/>
                </a:solidFill>
                <a:latin typeface="Times New Roman" panose="02020603050405020304" pitchFamily="18" charset="0"/>
              </a:rPr>
              <a:t>, (</a:t>
            </a:r>
            <a:r>
              <a:rPr lang="en-US" altLang="en-US" sz="2800" b="1" i="1" dirty="0" err="1">
                <a:solidFill>
                  <a:srgbClr val="FF00FF"/>
                </a:solidFill>
                <a:latin typeface="Times New Roman" panose="02020603050405020304" pitchFamily="18" charset="0"/>
              </a:rPr>
              <a:t>sáng</a:t>
            </a:r>
            <a:r>
              <a:rPr lang="en-US" altLang="en-US" sz="2800" b="1" i="1" dirty="0">
                <a:solidFill>
                  <a:srgbClr val="FF00FF"/>
                </a:solidFill>
                <a:latin typeface="Times New Roman" panose="02020603050405020304" pitchFamily="18" charset="0"/>
              </a:rPr>
              <a:t> / </a:t>
            </a:r>
            <a:r>
              <a:rPr lang="en-US" altLang="en-US" sz="2800" b="1" i="1" dirty="0" err="1">
                <a:solidFill>
                  <a:srgbClr val="FF00FF"/>
                </a:solidFill>
                <a:latin typeface="Times New Roman" panose="02020603050405020304" pitchFamily="18" charset="0"/>
              </a:rPr>
              <a:t>xáng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tác</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âm</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nhạc</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tạo</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ra</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những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công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trình</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kiến</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trúc</a:t>
            </a:r>
            <a:r>
              <a:rPr lang="en-US" altLang="en-US" sz="2800" b="1" dirty="0">
                <a:solidFill>
                  <a:srgbClr val="008000"/>
                </a:solidFill>
                <a:latin typeface="Times New Roman" panose="02020603050405020304" pitchFamily="18" charset="0"/>
              </a:rPr>
              <a:t> </a:t>
            </a:r>
            <a:r>
              <a:rPr lang="en-US" altLang="en-US" sz="2800" b="1" dirty="0">
                <a:solidFill>
                  <a:srgbClr val="FF00FF"/>
                </a:solidFill>
                <a:latin typeface="Times New Roman" panose="02020603050405020304" pitchFamily="18" charset="0"/>
              </a:rPr>
              <a:t>(</a:t>
            </a:r>
            <a:r>
              <a:rPr lang="en-US" altLang="en-US" sz="2800" b="1" i="1" dirty="0" err="1">
                <a:solidFill>
                  <a:srgbClr val="FF00FF"/>
                </a:solidFill>
                <a:latin typeface="Times New Roman" panose="02020603050405020304" pitchFamily="18" charset="0"/>
              </a:rPr>
              <a:t>tuyệc</a:t>
            </a:r>
            <a:r>
              <a:rPr lang="en-US" altLang="en-US" sz="2800" b="1" i="1" dirty="0">
                <a:solidFill>
                  <a:srgbClr val="FF00FF"/>
                </a:solidFill>
                <a:latin typeface="Times New Roman" panose="02020603050405020304" pitchFamily="18" charset="0"/>
              </a:rPr>
              <a:t> / </a:t>
            </a:r>
            <a:r>
              <a:rPr lang="en-US" altLang="en-US" sz="2800" b="1" i="1" dirty="0" err="1">
                <a:solidFill>
                  <a:srgbClr val="FF00FF"/>
                </a:solidFill>
                <a:latin typeface="Times New Roman" panose="02020603050405020304" pitchFamily="18" charset="0"/>
              </a:rPr>
              <a:t>tuyệt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mĩ</a:t>
            </a:r>
            <a:r>
              <a:rPr lang="en-US" altLang="en-US" sz="2800" b="1" dirty="0">
                <a:solidFill>
                  <a:srgbClr val="008000"/>
                </a:solidFill>
                <a:latin typeface="Times New Roman" panose="02020603050405020304" pitchFamily="18" charset="0"/>
              </a:rPr>
              <a:t>,…</a:t>
            </a:r>
            <a:r>
              <a:rPr lang="en-US" altLang="en-US" sz="2800" b="1" dirty="0" err="1">
                <a:solidFill>
                  <a:srgbClr val="008000"/>
                </a:solidFill>
                <a:latin typeface="Times New Roman" panose="02020603050405020304" pitchFamily="18" charset="0"/>
              </a:rPr>
              <a:t>Họ</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đã</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làm</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cho</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trái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đất</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trở</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nên</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tươi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đẹp</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và</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tràn</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đầy</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sức</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sống.Con</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người</a:t>
            </a:r>
            <a:r>
              <a:rPr lang="en-US" altLang="en-US" sz="2800" b="1" dirty="0">
                <a:solidFill>
                  <a:srgbClr val="008000"/>
                </a:solidFill>
                <a:latin typeface="Times New Roman" panose="02020603050405020304" pitchFamily="18" charset="0"/>
              </a:rPr>
              <a:t> (</a:t>
            </a:r>
            <a:r>
              <a:rPr lang="en-US" altLang="en-US" sz="2800" b="1" i="1" dirty="0" err="1">
                <a:solidFill>
                  <a:srgbClr val="FF00FF"/>
                </a:solidFill>
                <a:latin typeface="Times New Roman" panose="02020603050405020304" pitchFamily="18" charset="0"/>
              </a:rPr>
              <a:t>sứng</a:t>
            </a:r>
            <a:r>
              <a:rPr lang="en-US" altLang="en-US" sz="2800" b="1" i="1" dirty="0">
                <a:solidFill>
                  <a:srgbClr val="FF00FF"/>
                </a:solidFill>
                <a:latin typeface="Times New Roman" panose="02020603050405020304" pitchFamily="18" charset="0"/>
              </a:rPr>
              <a:t> / </a:t>
            </a:r>
            <a:r>
              <a:rPr lang="en-US" altLang="en-US" sz="2800" b="1" i="1" dirty="0" err="1">
                <a:solidFill>
                  <a:srgbClr val="FF00FF"/>
                </a:solidFill>
                <a:latin typeface="Times New Roman" panose="02020603050405020304" pitchFamily="18" charset="0"/>
              </a:rPr>
              <a:t>xứng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đáng</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được</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gọi</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là</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hoa</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của</a:t>
            </a:r>
            <a:r>
              <a:rPr lang="en-US" altLang="en-US" sz="2800" b="1" dirty="0">
                <a:solidFill>
                  <a:srgbClr val="008000"/>
                </a:solidFill>
                <a:latin typeface="Times New Roman" panose="02020603050405020304" pitchFamily="18" charset="0"/>
              </a:rPr>
              <a:t> </a:t>
            </a:r>
            <a:r>
              <a:rPr lang="en-US" altLang="en-US" sz="2800" b="1" dirty="0" err="1">
                <a:solidFill>
                  <a:srgbClr val="008000"/>
                </a:solidFill>
                <a:latin typeface="Times New Roman" panose="02020603050405020304" pitchFamily="18" charset="0"/>
              </a:rPr>
              <a:t>đất</a:t>
            </a:r>
            <a:r>
              <a:rPr lang="en-US" altLang="en-US" sz="2800" b="1" dirty="0">
                <a:solidFill>
                  <a:srgbClr val="008000"/>
                </a:solidFill>
                <a:latin typeface="Times New Roman" panose="02020603050405020304" pitchFamily="18" charset="0"/>
              </a:rPr>
              <a:t>”</a:t>
            </a:r>
          </a:p>
        </p:txBody>
      </p:sp>
      <p:sp>
        <p:nvSpPr>
          <p:cNvPr id="54277" name="Line 5"/>
          <p:cNvSpPr>
            <a:spLocks noChangeShapeType="1"/>
          </p:cNvSpPr>
          <p:nvPr/>
        </p:nvSpPr>
        <p:spPr bwMode="auto">
          <a:xfrm>
            <a:off x="2362200" y="3200400"/>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8" name="Line 6"/>
          <p:cNvSpPr>
            <a:spLocks noChangeShapeType="1"/>
          </p:cNvSpPr>
          <p:nvPr/>
        </p:nvSpPr>
        <p:spPr bwMode="auto">
          <a:xfrm>
            <a:off x="1676400" y="3657600"/>
            <a:ext cx="4572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79" name="Line 7"/>
          <p:cNvSpPr>
            <a:spLocks noChangeShapeType="1"/>
          </p:cNvSpPr>
          <p:nvPr/>
        </p:nvSpPr>
        <p:spPr bwMode="auto">
          <a:xfrm>
            <a:off x="2209800" y="4953000"/>
            <a:ext cx="6858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0" name="Line 8"/>
          <p:cNvSpPr>
            <a:spLocks noChangeShapeType="1"/>
          </p:cNvSpPr>
          <p:nvPr/>
        </p:nvSpPr>
        <p:spPr bwMode="auto">
          <a:xfrm>
            <a:off x="5943600" y="4953000"/>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1" name="Line 9"/>
          <p:cNvSpPr>
            <a:spLocks noChangeShapeType="1"/>
          </p:cNvSpPr>
          <p:nvPr/>
        </p:nvSpPr>
        <p:spPr bwMode="auto">
          <a:xfrm>
            <a:off x="7391400" y="5410200"/>
            <a:ext cx="6096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2" name="Line 10"/>
          <p:cNvSpPr>
            <a:spLocks noChangeShapeType="1"/>
          </p:cNvSpPr>
          <p:nvPr/>
        </p:nvSpPr>
        <p:spPr bwMode="auto">
          <a:xfrm>
            <a:off x="4343400" y="6248400"/>
            <a:ext cx="762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Text Box 14"/>
          <p:cNvSpPr txBox="1">
            <a:spLocks noChangeArrowheads="1"/>
          </p:cNvSpPr>
          <p:nvPr/>
        </p:nvSpPr>
        <p:spPr bwMode="auto">
          <a:xfrm>
            <a:off x="0" y="1752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2:</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Chọn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ngoặc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10250" name="Text Box 16"/>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latin typeface="Times New Roman" panose="02020603050405020304" pitchFamily="18" charset="0"/>
              </a:rPr>
              <a:t>Chính tả(nghe –viết) </a:t>
            </a:r>
            <a:endParaRPr lang="en-US" altLang="en-US">
              <a:latin typeface="Times New Roman" panose="02020603050405020304" pitchFamily="18" charset="0"/>
            </a:endParaRPr>
          </a:p>
        </p:txBody>
      </p:sp>
      <p:sp>
        <p:nvSpPr>
          <p:cNvPr id="10251" name="Text Box 17"/>
          <p:cNvSpPr txBox="1">
            <a:spLocks noChangeArrowheads="1"/>
          </p:cNvSpPr>
          <p:nvPr/>
        </p:nvSpPr>
        <p:spPr bwMode="auto">
          <a:xfrm>
            <a:off x="0" y="1066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Kim tự tháp Ai Cập.</a:t>
            </a:r>
            <a:endParaRPr lang="en-US" altLang="en-US">
              <a:latin typeface="Times New Roman" panose="02020603050405020304" pitchFamily="18" charset="0"/>
              <a:cs typeface="Times New Roman" panose="02020603050405020304" pitchFamily="18" charset="0"/>
            </a:endParaRPr>
          </a:p>
        </p:txBody>
      </p:sp>
      <p:sp>
        <p:nvSpPr>
          <p:cNvPr id="10252"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a:solidFill>
                  <a:srgbClr val="0000FF"/>
                </a:solidFill>
                <a:latin typeface="Times New Roman" panose="02020603050405020304" pitchFamily="18" charset="0"/>
              </a:rPr>
              <a:t>…</a:t>
            </a:r>
            <a:r>
              <a:rPr lang="vi-VN" altLang="en-US" sz="2800" b="1" dirty="0">
                <a:solidFill>
                  <a:srgbClr val="0000FF"/>
                </a:solidFill>
                <a:latin typeface="Times New Roman" panose="02020603050405020304" pitchFamily="18" charset="0"/>
              </a:rPr>
              <a:t> 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wipe(down)">
                                      <p:cBhvr>
                                        <p:cTn id="7" dur="5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4278"/>
                                        </p:tgtEl>
                                        <p:attrNameLst>
                                          <p:attrName>style.visibility</p:attrName>
                                        </p:attrNameLst>
                                      </p:cBhvr>
                                      <p:to>
                                        <p:strVal val="visible"/>
                                      </p:to>
                                    </p:set>
                                    <p:animEffect transition="in" filter="wipe(down)">
                                      <p:cBhvr>
                                        <p:cTn id="12" dur="500"/>
                                        <p:tgtEl>
                                          <p:spTgt spid="54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4279"/>
                                        </p:tgtEl>
                                        <p:attrNameLst>
                                          <p:attrName>style.visibility</p:attrName>
                                        </p:attrNameLst>
                                      </p:cBhvr>
                                      <p:to>
                                        <p:strVal val="visible"/>
                                      </p:to>
                                    </p:set>
                                    <p:animEffect transition="in" filter="wipe(down)">
                                      <p:cBhvr>
                                        <p:cTn id="17" dur="500"/>
                                        <p:tgtEl>
                                          <p:spTgt spid="54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4280"/>
                                        </p:tgtEl>
                                        <p:attrNameLst>
                                          <p:attrName>style.visibility</p:attrName>
                                        </p:attrNameLst>
                                      </p:cBhvr>
                                      <p:to>
                                        <p:strVal val="visible"/>
                                      </p:to>
                                    </p:set>
                                    <p:animEffect transition="in" filter="wipe(down)">
                                      <p:cBhvr>
                                        <p:cTn id="22" dur="500"/>
                                        <p:tgtEl>
                                          <p:spTgt spid="542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4281"/>
                                        </p:tgtEl>
                                        <p:attrNameLst>
                                          <p:attrName>style.visibility</p:attrName>
                                        </p:attrNameLst>
                                      </p:cBhvr>
                                      <p:to>
                                        <p:strVal val="visible"/>
                                      </p:to>
                                    </p:set>
                                    <p:animEffect transition="in" filter="wipe(down)">
                                      <p:cBhvr>
                                        <p:cTn id="27" dur="500"/>
                                        <p:tgtEl>
                                          <p:spTgt spid="542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54282"/>
                                        </p:tgtEl>
                                        <p:attrNameLst>
                                          <p:attrName>style.visibility</p:attrName>
                                        </p:attrNameLst>
                                      </p:cBhvr>
                                      <p:to>
                                        <p:strVal val="visible"/>
                                      </p:to>
                                    </p:set>
                                    <p:animEffect transition="in" filter="wipe(down)">
                                      <p:cBhvr>
                                        <p:cTn id="32" dur="500"/>
                                        <p:tgtEl>
                                          <p:spTgt spid="54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2819402"/>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Con  người là </a:t>
            </a:r>
            <a:r>
              <a:rPr lang="en-US" altLang="en-US" sz="2800" b="1">
                <a:solidFill>
                  <a:srgbClr val="FF00FF"/>
                </a:solidFill>
                <a:latin typeface="Times New Roman" panose="02020603050405020304" pitchFamily="18" charset="0"/>
              </a:rPr>
              <a:t>sinh</a:t>
            </a:r>
            <a:r>
              <a:rPr lang="en-US" altLang="en-US" sz="2800" b="1">
                <a:solidFill>
                  <a:srgbClr val="008000"/>
                </a:solidFill>
                <a:latin typeface="Times New Roman" panose="02020603050405020304" pitchFamily="18" charset="0"/>
              </a:rPr>
              <a:t> </a:t>
            </a:r>
            <a:r>
              <a:rPr lang="en-US" altLang="en-US" sz="2800" b="1">
                <a:solidFill>
                  <a:srgbClr val="0000FF"/>
                </a:solidFill>
                <a:latin typeface="Times New Roman" panose="02020603050405020304" pitchFamily="18" charset="0"/>
              </a:rPr>
              <a:t>vật kì diệu nhất trên trái đất. Họ </a:t>
            </a:r>
            <a:r>
              <a:rPr lang="en-US" altLang="en-US" sz="2800" b="1">
                <a:solidFill>
                  <a:srgbClr val="FF00FF"/>
                </a:solidFill>
                <a:latin typeface="Times New Roman" panose="02020603050405020304" pitchFamily="18" charset="0"/>
              </a:rPr>
              <a:t>biết</a:t>
            </a:r>
            <a:r>
              <a:rPr lang="en-US" altLang="en-US" sz="2800" b="1">
                <a:solidFill>
                  <a:srgbClr val="0000FF"/>
                </a:solidFill>
                <a:latin typeface="Times New Roman" panose="02020603050405020304" pitchFamily="18" charset="0"/>
              </a:rPr>
              <a:t> trồng trọt, chăn nuôi, xây dựng nàh cửa, khám phá những bí mật nằm sâu trong lòng đất, chinh phục đại dương, chinh phục khoảng không vũ trụ bao la. Họ còn </a:t>
            </a:r>
            <a:r>
              <a:rPr lang="en-US" altLang="en-US" sz="2800" b="1">
                <a:solidFill>
                  <a:srgbClr val="FF00FF"/>
                </a:solidFill>
                <a:latin typeface="Times New Roman" panose="02020603050405020304" pitchFamily="18" charset="0"/>
              </a:rPr>
              <a:t>biết</a:t>
            </a:r>
            <a:r>
              <a:rPr lang="en-US" altLang="en-US" sz="2800" b="1">
                <a:solidFill>
                  <a:srgbClr val="0000FF"/>
                </a:solidFill>
                <a:latin typeface="Times New Roman" panose="02020603050405020304" pitchFamily="18" charset="0"/>
              </a:rPr>
              <a:t> làm thơ, vẽ tranh, </a:t>
            </a:r>
            <a:r>
              <a:rPr lang="en-US" altLang="en-US" sz="2800" b="1">
                <a:solidFill>
                  <a:srgbClr val="FF00FF"/>
                </a:solidFill>
                <a:latin typeface="Times New Roman" panose="02020603050405020304" pitchFamily="18" charset="0"/>
              </a:rPr>
              <a:t>sáng</a:t>
            </a:r>
            <a:r>
              <a:rPr lang="en-US" altLang="en-US" sz="2800" b="1">
                <a:solidFill>
                  <a:srgbClr val="0000FF"/>
                </a:solidFill>
                <a:latin typeface="Times New Roman" panose="02020603050405020304" pitchFamily="18" charset="0"/>
              </a:rPr>
              <a:t> tác âm nhạc, tạo ra những công trình kiến trúc </a:t>
            </a:r>
            <a:r>
              <a:rPr lang="en-US" altLang="en-US" sz="2800" b="1">
                <a:solidFill>
                  <a:srgbClr val="FF00FF"/>
                </a:solidFill>
                <a:latin typeface="Times New Roman" panose="02020603050405020304" pitchFamily="18" charset="0"/>
              </a:rPr>
              <a:t>tuyệt</a:t>
            </a:r>
            <a:r>
              <a:rPr lang="en-US" altLang="en-US" sz="2800" b="1">
                <a:solidFill>
                  <a:srgbClr val="0000FF"/>
                </a:solidFill>
                <a:latin typeface="Times New Roman" panose="02020603050405020304" pitchFamily="18" charset="0"/>
              </a:rPr>
              <a:t> mĩ,…Họ đã làm cho trái đất trở nên tươi đẹp và tràn đầy sức sống.Con người </a:t>
            </a:r>
            <a:r>
              <a:rPr lang="en-US" altLang="en-US" sz="2800" b="1">
                <a:solidFill>
                  <a:srgbClr val="FF00FF"/>
                </a:solidFill>
                <a:latin typeface="Times New Roman" panose="02020603050405020304" pitchFamily="18" charset="0"/>
              </a:rPr>
              <a:t>xứng</a:t>
            </a:r>
            <a:r>
              <a:rPr lang="en-US" altLang="en-US" sz="2800" b="1">
                <a:solidFill>
                  <a:srgbClr val="0000FF"/>
                </a:solidFill>
                <a:latin typeface="Times New Roman" panose="02020603050405020304" pitchFamily="18" charset="0"/>
              </a:rPr>
              <a:t> đáng được gọi là “hoa của đất”.</a:t>
            </a:r>
          </a:p>
        </p:txBody>
      </p:sp>
      <p:sp>
        <p:nvSpPr>
          <p:cNvPr id="11267" name="Text Box 9"/>
          <p:cNvSpPr txBox="1">
            <a:spLocks noChangeArrowheads="1"/>
          </p:cNvSpPr>
          <p:nvPr/>
        </p:nvSpPr>
        <p:spPr bwMode="auto">
          <a:xfrm>
            <a:off x="0" y="609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latin typeface="Times New Roman" panose="02020603050405020304" pitchFamily="18" charset="0"/>
              </a:rPr>
              <a:t>Chính tả(nghe –viết) </a:t>
            </a:r>
            <a:endParaRPr lang="en-US" altLang="en-US">
              <a:latin typeface="Times New Roman" panose="02020603050405020304" pitchFamily="18" charset="0"/>
            </a:endParaRPr>
          </a:p>
        </p:txBody>
      </p:sp>
      <p:sp>
        <p:nvSpPr>
          <p:cNvPr id="11268" name="Text Box 10"/>
          <p:cNvSpPr txBox="1">
            <a:spLocks noChangeArrowheads="1"/>
          </p:cNvSpPr>
          <p:nvPr/>
        </p:nvSpPr>
        <p:spPr bwMode="auto">
          <a:xfrm>
            <a:off x="0" y="1219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Kim tự tháp Ai Cập.</a:t>
            </a:r>
            <a:endParaRPr lang="en-US" altLang="en-US">
              <a:latin typeface="Times New Roman" panose="02020603050405020304" pitchFamily="18" charset="0"/>
              <a:cs typeface="Times New Roman" panose="02020603050405020304" pitchFamily="18" charset="0"/>
            </a:endParaRPr>
          </a:p>
        </p:txBody>
      </p:sp>
      <p:sp>
        <p:nvSpPr>
          <p:cNvPr id="11269" name="Text Box 11"/>
          <p:cNvSpPr txBox="1">
            <a:spLocks noChangeArrowheads="1"/>
          </p:cNvSpPr>
          <p:nvPr/>
        </p:nvSpPr>
        <p:spPr bwMode="auto">
          <a:xfrm>
            <a:off x="0" y="1752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Bài</a:t>
            </a:r>
            <a:r>
              <a:rPr lang="en-US" altLang="en-US" sz="2800" b="1" dirty="0">
                <a:solidFill>
                  <a:srgbClr val="0000FF"/>
                </a:solidFill>
                <a:latin typeface="Times New Roman" panose="02020603050405020304" pitchFamily="18" charset="0"/>
                <a:cs typeface="Times New Roman" panose="02020603050405020304" pitchFamily="18" charset="0"/>
              </a:rPr>
              <a:t> 2: </a:t>
            </a:r>
            <a:r>
              <a:rPr lang="en-US" altLang="en-US" sz="2800" b="1" dirty="0" err="1">
                <a:solidFill>
                  <a:srgbClr val="0000FF"/>
                </a:solidFill>
                <a:latin typeface="Times New Roman" panose="02020603050405020304" pitchFamily="18" charset="0"/>
                <a:cs typeface="Times New Roman" panose="02020603050405020304" pitchFamily="18" charset="0"/>
              </a:rPr>
              <a:t>Chọn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chữ</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đúng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ngoặc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hoàn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chỉnh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câu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11270"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a:solidFill>
                  <a:srgbClr val="0000FF"/>
                </a:solidFill>
                <a:latin typeface="Times New Roman" panose="02020603050405020304" pitchFamily="18" charset="0"/>
              </a:rPr>
              <a:t>…</a:t>
            </a:r>
            <a:r>
              <a:rPr lang="vi-VN" altLang="en-US" sz="2800" b="1" dirty="0">
                <a:solidFill>
                  <a:srgbClr val="0000FF"/>
                </a:solidFill>
                <a:latin typeface="Times New Roman" panose="02020603050405020304" pitchFamily="18" charset="0"/>
              </a:rPr>
              <a:t> 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295400" y="1828802"/>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2291" name="Text Box 8"/>
          <p:cNvSpPr txBox="1">
            <a:spLocks noChangeArrowheads="1"/>
          </p:cNvSpPr>
          <p:nvPr/>
        </p:nvSpPr>
        <p:spPr bwMode="auto">
          <a:xfrm>
            <a:off x="7239000" y="1590675"/>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CC"/>
                </a:solidFill>
              </a:rPr>
              <a:t>  </a:t>
            </a:r>
          </a:p>
        </p:txBody>
      </p:sp>
      <p:sp>
        <p:nvSpPr>
          <p:cNvPr id="12292" name="Text Box 9"/>
          <p:cNvSpPr txBox="1">
            <a:spLocks noChangeArrowheads="1"/>
          </p:cNvSpPr>
          <p:nvPr/>
        </p:nvSpPr>
        <p:spPr bwMode="auto">
          <a:xfrm>
            <a:off x="7239000" y="3090865"/>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CC"/>
                </a:solidFill>
              </a:rPr>
              <a:t>  </a:t>
            </a:r>
          </a:p>
        </p:txBody>
      </p:sp>
      <p:sp>
        <p:nvSpPr>
          <p:cNvPr id="12293" name="Text Box 10"/>
          <p:cNvSpPr txBox="1">
            <a:spLocks noChangeArrowheads="1"/>
          </p:cNvSpPr>
          <p:nvPr/>
        </p:nvSpPr>
        <p:spPr bwMode="auto">
          <a:xfrm>
            <a:off x="4953000" y="3605215"/>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CC"/>
                </a:solidFill>
              </a:rPr>
              <a:t> </a:t>
            </a:r>
          </a:p>
        </p:txBody>
      </p:sp>
      <p:sp>
        <p:nvSpPr>
          <p:cNvPr id="12294" name="Text Box 11"/>
          <p:cNvSpPr txBox="1">
            <a:spLocks noChangeArrowheads="1"/>
          </p:cNvSpPr>
          <p:nvPr/>
        </p:nvSpPr>
        <p:spPr bwMode="auto">
          <a:xfrm>
            <a:off x="13030200" y="27432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CC"/>
                </a:solidFill>
              </a:rPr>
              <a:t>2</a:t>
            </a:r>
          </a:p>
        </p:txBody>
      </p:sp>
      <p:sp>
        <p:nvSpPr>
          <p:cNvPr id="12295" name="Text Box 12"/>
          <p:cNvSpPr txBox="1">
            <a:spLocks noChangeArrowheads="1"/>
          </p:cNvSpPr>
          <p:nvPr/>
        </p:nvSpPr>
        <p:spPr bwMode="auto">
          <a:xfrm>
            <a:off x="13030200" y="27432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CC"/>
                </a:solidFill>
              </a:rPr>
              <a:t>2</a:t>
            </a:r>
          </a:p>
        </p:txBody>
      </p:sp>
      <p:sp>
        <p:nvSpPr>
          <p:cNvPr id="12296" name="Text Box 13"/>
          <p:cNvSpPr txBox="1">
            <a:spLocks noChangeArrowheads="1"/>
          </p:cNvSpPr>
          <p:nvPr/>
        </p:nvSpPr>
        <p:spPr bwMode="auto">
          <a:xfrm>
            <a:off x="14859000" y="39624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FF33CC"/>
                </a:solidFill>
              </a:rPr>
              <a:t>2</a:t>
            </a:r>
          </a:p>
        </p:txBody>
      </p:sp>
      <p:sp>
        <p:nvSpPr>
          <p:cNvPr id="18442" name="Text Box 19"/>
          <p:cNvSpPr txBox="1">
            <a:spLocks noChangeArrowheads="1"/>
          </p:cNvSpPr>
          <p:nvPr/>
        </p:nvSpPr>
        <p:spPr bwMode="auto">
          <a:xfrm>
            <a:off x="0" y="1981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a. </a:t>
            </a:r>
          </a:p>
        </p:txBody>
      </p:sp>
      <p:sp>
        <p:nvSpPr>
          <p:cNvPr id="18447" name="Text Box 15"/>
          <p:cNvSpPr txBox="1">
            <a:spLocks noChangeArrowheads="1"/>
          </p:cNvSpPr>
          <p:nvPr/>
        </p:nvSpPr>
        <p:spPr bwMode="auto">
          <a:xfrm>
            <a:off x="0" y="121920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Bài</a:t>
            </a:r>
            <a:r>
              <a:rPr lang="en-US" altLang="en-US" sz="2400" b="1" dirty="0">
                <a:solidFill>
                  <a:srgbClr val="0000FF"/>
                </a:solidFill>
                <a:latin typeface="Times New Roman" panose="02020603050405020304" pitchFamily="18" charset="0"/>
                <a:cs typeface="Times New Roman" panose="02020603050405020304" pitchFamily="18" charset="0"/>
              </a:rPr>
              <a:t> 3: </a:t>
            </a:r>
            <a:r>
              <a:rPr lang="en-US" altLang="en-US" sz="2400" b="1" dirty="0" err="1">
                <a:solidFill>
                  <a:srgbClr val="0000FF"/>
                </a:solidFill>
                <a:latin typeface="Times New Roman" panose="02020603050405020304" pitchFamily="18" charset="0"/>
                <a:cs typeface="Times New Roman" panose="02020603050405020304" pitchFamily="18" charset="0"/>
              </a:rPr>
              <a:t>Xếp</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các</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ngữ</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sau</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đây</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thành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hai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cột</a:t>
            </a:r>
            <a:r>
              <a:rPr lang="en-US" altLang="en-US" sz="2400" b="1" dirty="0">
                <a:solidFill>
                  <a:srgbClr val="0000FF"/>
                </a:solidFill>
                <a:latin typeface="Times New Roman" panose="02020603050405020304" pitchFamily="18" charset="0"/>
                <a:cs typeface="Times New Roman" panose="02020603050405020304" pitchFamily="18" charset="0"/>
              </a:rPr>
              <a:t>  (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ngữ</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đúng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chính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tả</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từ</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ngữ</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viết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sai</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chính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tả</a:t>
            </a:r>
            <a:r>
              <a:rPr lang="en-US" altLang="en-US" sz="2400" b="1" dirty="0">
                <a:solidFill>
                  <a:srgbClr val="0000FF"/>
                </a:solidFill>
                <a:latin typeface="Times New Roman" panose="02020603050405020304" pitchFamily="18" charset="0"/>
                <a:cs typeface="Times New Roman" panose="02020603050405020304" pitchFamily="18" charset="0"/>
              </a:rPr>
              <a:t>)</a:t>
            </a:r>
          </a:p>
        </p:txBody>
      </p:sp>
      <p:sp>
        <p:nvSpPr>
          <p:cNvPr id="12299" name="Text Box 17"/>
          <p:cNvSpPr txBox="1">
            <a:spLocks noChangeArrowheads="1"/>
          </p:cNvSpPr>
          <p:nvPr/>
        </p:nvSpPr>
        <p:spPr bwMode="auto">
          <a:xfrm>
            <a:off x="0" y="381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0000FF"/>
                </a:solidFill>
                <a:latin typeface="Times New Roman" panose="02020603050405020304" pitchFamily="18" charset="0"/>
              </a:rPr>
              <a:t>Chính tả(nghe –viết) </a:t>
            </a:r>
            <a:endParaRPr lang="en-US" altLang="en-US" sz="2400">
              <a:latin typeface="Times New Roman" panose="02020603050405020304" pitchFamily="18" charset="0"/>
            </a:endParaRPr>
          </a:p>
        </p:txBody>
      </p:sp>
      <p:sp>
        <p:nvSpPr>
          <p:cNvPr id="12300" name="Text Box 18"/>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3300"/>
                </a:solidFill>
                <a:latin typeface="Times New Roman" panose="02020603050405020304" pitchFamily="18" charset="0"/>
                <a:cs typeface="Times New Roman" panose="02020603050405020304" pitchFamily="18" charset="0"/>
              </a:rPr>
              <a:t>Kim tự tháp Ai Cập.</a:t>
            </a:r>
            <a:endParaRPr lang="en-US" altLang="en-US" sz="2400">
              <a:latin typeface="Times New Roman" panose="02020603050405020304" pitchFamily="18" charset="0"/>
              <a:cs typeface="Times New Roman" panose="02020603050405020304" pitchFamily="18" charset="0"/>
            </a:endParaRPr>
          </a:p>
        </p:txBody>
      </p:sp>
      <p:sp>
        <p:nvSpPr>
          <p:cNvPr id="18451" name="Text Box 19"/>
          <p:cNvSpPr txBox="1">
            <a:spLocks noChangeArrowheads="1"/>
          </p:cNvSpPr>
          <p:nvPr/>
        </p:nvSpPr>
        <p:spPr bwMode="auto">
          <a:xfrm>
            <a:off x="381000" y="20097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sắp sếp,</a:t>
            </a:r>
          </a:p>
        </p:txBody>
      </p:sp>
      <p:sp>
        <p:nvSpPr>
          <p:cNvPr id="18452" name="Text Box 20"/>
          <p:cNvSpPr txBox="1">
            <a:spLocks noChangeArrowheads="1"/>
          </p:cNvSpPr>
          <p:nvPr/>
        </p:nvSpPr>
        <p:spPr bwMode="auto">
          <a:xfrm>
            <a:off x="1524000" y="20097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sáng sủa,</a:t>
            </a:r>
          </a:p>
        </p:txBody>
      </p:sp>
      <p:sp>
        <p:nvSpPr>
          <p:cNvPr id="18453" name="Text Box 21"/>
          <p:cNvSpPr txBox="1">
            <a:spLocks noChangeArrowheads="1"/>
          </p:cNvSpPr>
          <p:nvPr/>
        </p:nvSpPr>
        <p:spPr bwMode="auto">
          <a:xfrm>
            <a:off x="2819400" y="20097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sản sinh,</a:t>
            </a:r>
          </a:p>
        </p:txBody>
      </p:sp>
      <p:sp>
        <p:nvSpPr>
          <p:cNvPr id="18454" name="Text Box 22"/>
          <p:cNvSpPr txBox="1">
            <a:spLocks noChangeArrowheads="1"/>
          </p:cNvSpPr>
          <p:nvPr/>
        </p:nvSpPr>
        <p:spPr bwMode="auto">
          <a:xfrm>
            <a:off x="4038600" y="2009775"/>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tinh sảo,</a:t>
            </a:r>
          </a:p>
        </p:txBody>
      </p:sp>
      <p:sp>
        <p:nvSpPr>
          <p:cNvPr id="18455" name="Text Box 23"/>
          <p:cNvSpPr txBox="1">
            <a:spLocks noChangeArrowheads="1"/>
          </p:cNvSpPr>
          <p:nvPr/>
        </p:nvSpPr>
        <p:spPr bwMode="auto">
          <a:xfrm>
            <a:off x="5181600" y="20097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bổ xung,</a:t>
            </a:r>
          </a:p>
        </p:txBody>
      </p:sp>
      <p:sp>
        <p:nvSpPr>
          <p:cNvPr id="18456" name="Text Box 24"/>
          <p:cNvSpPr txBox="1">
            <a:spLocks noChangeArrowheads="1"/>
          </p:cNvSpPr>
          <p:nvPr/>
        </p:nvSpPr>
        <p:spPr bwMode="auto">
          <a:xfrm>
            <a:off x="6400800" y="2009775"/>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sinh động.</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57" name="Text Box 25"/>
          <p:cNvSpPr txBox="1">
            <a:spLocks noChangeArrowheads="1"/>
          </p:cNvSpPr>
          <p:nvPr/>
        </p:nvSpPr>
        <p:spPr bwMode="auto">
          <a:xfrm>
            <a:off x="0" y="259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b.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58" name="Text Box 26"/>
          <p:cNvSpPr txBox="1">
            <a:spLocks noChangeArrowheads="1"/>
          </p:cNvSpPr>
          <p:nvPr/>
        </p:nvSpPr>
        <p:spPr bwMode="auto">
          <a:xfrm>
            <a:off x="7467600" y="2590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mải miếc.</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59" name="Text Box 27"/>
          <p:cNvSpPr txBox="1">
            <a:spLocks noChangeArrowheads="1"/>
          </p:cNvSpPr>
          <p:nvPr/>
        </p:nvSpPr>
        <p:spPr bwMode="auto">
          <a:xfrm>
            <a:off x="60198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chiết cành,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60" name="Text Box 28"/>
          <p:cNvSpPr txBox="1">
            <a:spLocks noChangeArrowheads="1"/>
          </p:cNvSpPr>
          <p:nvPr/>
        </p:nvSpPr>
        <p:spPr bwMode="auto">
          <a:xfrm>
            <a:off x="45720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nhiệc tình,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61" name="Text Box 29"/>
          <p:cNvSpPr txBox="1">
            <a:spLocks noChangeArrowheads="1"/>
          </p:cNvSpPr>
          <p:nvPr/>
        </p:nvSpPr>
        <p:spPr bwMode="auto">
          <a:xfrm>
            <a:off x="31242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công việc,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62" name="Text Box 30"/>
          <p:cNvSpPr txBox="1">
            <a:spLocks noChangeArrowheads="1"/>
          </p:cNvSpPr>
          <p:nvPr/>
        </p:nvSpPr>
        <p:spPr bwMode="auto">
          <a:xfrm>
            <a:off x="1905000" y="2590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thời tiết,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463" name="Text Box 31"/>
          <p:cNvSpPr txBox="1">
            <a:spLocks noChangeArrowheads="1"/>
          </p:cNvSpPr>
          <p:nvPr/>
        </p:nvSpPr>
        <p:spPr bwMode="auto">
          <a:xfrm>
            <a:off x="381000" y="2590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thân thiếc, </a:t>
            </a:r>
            <a:endParaRPr lang="en-US" altLang="en-US" sz="2400">
              <a:solidFill>
                <a:srgbClr val="008000"/>
              </a:solidFill>
              <a:latin typeface="Times New Roman" panose="02020603050405020304" pitchFamily="18" charset="0"/>
              <a:cs typeface="Times New Roman" panose="02020603050405020304" pitchFamily="18" charset="0"/>
            </a:endParaRPr>
          </a:p>
        </p:txBody>
      </p:sp>
      <p:graphicFrame>
        <p:nvGraphicFramePr>
          <p:cNvPr id="18492" name="Group 60"/>
          <p:cNvGraphicFramePr>
            <a:graphicFrameLocks noGrp="1"/>
          </p:cNvGraphicFramePr>
          <p:nvPr/>
        </p:nvGraphicFramePr>
        <p:xfrm>
          <a:off x="0" y="3276600"/>
          <a:ext cx="9144000" cy="32004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445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5586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93" name="Text Box 61"/>
          <p:cNvSpPr txBox="1">
            <a:spLocks noChangeArrowheads="1"/>
          </p:cNvSpPr>
          <p:nvPr/>
        </p:nvSpPr>
        <p:spPr bwMode="auto">
          <a:xfrm>
            <a:off x="0" y="3352802"/>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FF"/>
                </a:solidFill>
                <a:latin typeface="Times New Roman" panose="02020603050405020304" pitchFamily="18" charset="0"/>
                <a:cs typeface="Times New Roman" panose="02020603050405020304" pitchFamily="18" charset="0"/>
              </a:rPr>
              <a:t>Từ viết đúng chính tả</a:t>
            </a:r>
          </a:p>
        </p:txBody>
      </p:sp>
      <p:sp>
        <p:nvSpPr>
          <p:cNvPr id="18494" name="Text Box 62"/>
          <p:cNvSpPr txBox="1">
            <a:spLocks noChangeArrowheads="1"/>
          </p:cNvSpPr>
          <p:nvPr/>
        </p:nvSpPr>
        <p:spPr bwMode="auto">
          <a:xfrm>
            <a:off x="4648200" y="3352802"/>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solidFill>
                  <a:srgbClr val="FF00FF"/>
                </a:solidFill>
                <a:latin typeface="Times New Roman" panose="02020603050405020304" pitchFamily="18" charset="0"/>
                <a:cs typeface="Times New Roman" panose="02020603050405020304" pitchFamily="18" charset="0"/>
              </a:rPr>
              <a:t>Từ viết sai chính tả</a:t>
            </a:r>
          </a:p>
        </p:txBody>
      </p:sp>
      <p:sp>
        <p:nvSpPr>
          <p:cNvPr id="18495" name="Text Box 63"/>
          <p:cNvSpPr txBox="1">
            <a:spLocks noChangeArrowheads="1"/>
          </p:cNvSpPr>
          <p:nvPr/>
        </p:nvSpPr>
        <p:spPr bwMode="auto">
          <a:xfrm>
            <a:off x="4648200" y="4191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sắp sếp,</a:t>
            </a:r>
          </a:p>
        </p:txBody>
      </p:sp>
      <p:sp>
        <p:nvSpPr>
          <p:cNvPr id="18496" name="Text Box 64"/>
          <p:cNvSpPr txBox="1">
            <a:spLocks noChangeArrowheads="1"/>
          </p:cNvSpPr>
          <p:nvPr/>
        </p:nvSpPr>
        <p:spPr bwMode="auto">
          <a:xfrm>
            <a:off x="0" y="4114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sáng sủa,</a:t>
            </a:r>
          </a:p>
        </p:txBody>
      </p:sp>
      <p:sp>
        <p:nvSpPr>
          <p:cNvPr id="18497" name="Text Box 65"/>
          <p:cNvSpPr txBox="1">
            <a:spLocks noChangeArrowheads="1"/>
          </p:cNvSpPr>
          <p:nvPr/>
        </p:nvSpPr>
        <p:spPr bwMode="auto">
          <a:xfrm>
            <a:off x="1295400" y="4114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sản sinh,</a:t>
            </a:r>
          </a:p>
        </p:txBody>
      </p:sp>
      <p:sp>
        <p:nvSpPr>
          <p:cNvPr id="18498" name="Text Box 66"/>
          <p:cNvSpPr txBox="1">
            <a:spLocks noChangeArrowheads="1"/>
          </p:cNvSpPr>
          <p:nvPr/>
        </p:nvSpPr>
        <p:spPr bwMode="auto">
          <a:xfrm>
            <a:off x="5943600" y="4191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tinh sảo,</a:t>
            </a:r>
          </a:p>
        </p:txBody>
      </p:sp>
      <p:sp>
        <p:nvSpPr>
          <p:cNvPr id="18499" name="Text Box 67"/>
          <p:cNvSpPr txBox="1">
            <a:spLocks noChangeArrowheads="1"/>
          </p:cNvSpPr>
          <p:nvPr/>
        </p:nvSpPr>
        <p:spPr bwMode="auto">
          <a:xfrm>
            <a:off x="7086600" y="4191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bổ xung,</a:t>
            </a:r>
          </a:p>
        </p:txBody>
      </p:sp>
      <p:sp>
        <p:nvSpPr>
          <p:cNvPr id="18500" name="Text Box 68"/>
          <p:cNvSpPr txBox="1">
            <a:spLocks noChangeArrowheads="1"/>
          </p:cNvSpPr>
          <p:nvPr/>
        </p:nvSpPr>
        <p:spPr bwMode="auto">
          <a:xfrm>
            <a:off x="2514600" y="41148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sinh động,</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501" name="Text Box 69"/>
          <p:cNvSpPr txBox="1">
            <a:spLocks noChangeArrowheads="1"/>
          </p:cNvSpPr>
          <p:nvPr/>
        </p:nvSpPr>
        <p:spPr bwMode="auto">
          <a:xfrm>
            <a:off x="6172200" y="4724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mải miếc.</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502" name="Text Box 70"/>
          <p:cNvSpPr txBox="1">
            <a:spLocks noChangeArrowheads="1"/>
          </p:cNvSpPr>
          <p:nvPr/>
        </p:nvSpPr>
        <p:spPr bwMode="auto">
          <a:xfrm>
            <a:off x="0" y="5181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chiết cành.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503" name="Text Box 71"/>
          <p:cNvSpPr txBox="1">
            <a:spLocks noChangeArrowheads="1"/>
          </p:cNvSpPr>
          <p:nvPr/>
        </p:nvSpPr>
        <p:spPr bwMode="auto">
          <a:xfrm>
            <a:off x="2743200" y="4648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nhiệc tình,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504" name="Text Box 72"/>
          <p:cNvSpPr txBox="1">
            <a:spLocks noChangeArrowheads="1"/>
          </p:cNvSpPr>
          <p:nvPr/>
        </p:nvSpPr>
        <p:spPr bwMode="auto">
          <a:xfrm>
            <a:off x="1219200" y="4648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công việc,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505" name="Text Box 73"/>
          <p:cNvSpPr txBox="1">
            <a:spLocks noChangeArrowheads="1"/>
          </p:cNvSpPr>
          <p:nvPr/>
        </p:nvSpPr>
        <p:spPr bwMode="auto">
          <a:xfrm>
            <a:off x="0" y="4648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thời tiết,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8506" name="Text Box 74"/>
          <p:cNvSpPr txBox="1">
            <a:spLocks noChangeArrowheads="1"/>
          </p:cNvSpPr>
          <p:nvPr/>
        </p:nvSpPr>
        <p:spPr bwMode="auto">
          <a:xfrm>
            <a:off x="4648200" y="472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8000"/>
                </a:solidFill>
                <a:latin typeface="Times New Roman" panose="02020603050405020304" pitchFamily="18" charset="0"/>
                <a:cs typeface="Times New Roman" panose="02020603050405020304" pitchFamily="18" charset="0"/>
              </a:rPr>
              <a:t>thân thiếc, </a:t>
            </a:r>
            <a:endParaRPr lang="en-US" altLang="en-US" sz="2400">
              <a:solidFill>
                <a:srgbClr val="008000"/>
              </a:solidFill>
              <a:latin typeface="Times New Roman" panose="02020603050405020304" pitchFamily="18" charset="0"/>
              <a:cs typeface="Times New Roman" panose="02020603050405020304" pitchFamily="18" charset="0"/>
            </a:endParaRPr>
          </a:p>
        </p:txBody>
      </p:sp>
      <p:sp>
        <p:nvSpPr>
          <p:cNvPr id="12339"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a:solidFill>
                  <a:srgbClr val="0000FF"/>
                </a:solidFill>
                <a:latin typeface="Times New Roman" panose="02020603050405020304" pitchFamily="18" charset="0"/>
              </a:rPr>
              <a:t>…</a:t>
            </a:r>
            <a:r>
              <a:rPr lang="vi-VN" altLang="en-US" sz="2800" b="1" dirty="0">
                <a:solidFill>
                  <a:srgbClr val="0000FF"/>
                </a:solidFill>
                <a:latin typeface="Times New Roman" panose="02020603050405020304" pitchFamily="18" charset="0"/>
              </a:rPr>
              <a:t>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47"/>
                                        </p:tgtEl>
                                        <p:attrNameLst>
                                          <p:attrName>style.visibility</p:attrName>
                                        </p:attrNameLst>
                                      </p:cBhvr>
                                      <p:to>
                                        <p:strVal val="visible"/>
                                      </p:to>
                                    </p:set>
                                    <p:anim calcmode="discrete" valueType="clr">
                                      <p:cBhvr override="childStyle">
                                        <p:cTn id="7" dur="80"/>
                                        <p:tgtEl>
                                          <p:spTgt spid="184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47"/>
                                        </p:tgtEl>
                                        <p:attrNameLst>
                                          <p:attrName>fillcolor</p:attrName>
                                        </p:attrNameLst>
                                      </p:cBhvr>
                                      <p:tavLst>
                                        <p:tav tm="0">
                                          <p:val>
                                            <p:clrVal>
                                              <a:schemeClr val="accent2"/>
                                            </p:clrVal>
                                          </p:val>
                                        </p:tav>
                                        <p:tav tm="50000">
                                          <p:val>
                                            <p:clrVal>
                                              <a:schemeClr val="hlink"/>
                                            </p:clrVal>
                                          </p:val>
                                        </p:tav>
                                      </p:tavLst>
                                    </p:anim>
                                    <p:set>
                                      <p:cBhvr>
                                        <p:cTn id="9" dur="80"/>
                                        <p:tgtEl>
                                          <p:spTgt spid="18447"/>
                                        </p:tgtEl>
                                        <p:attrNameLst>
                                          <p:attrName>fill.type</p:attrName>
                                        </p:attrNameLst>
                                      </p:cBhvr>
                                      <p:to>
                                        <p:strVal val="solid"/>
                                      </p:to>
                                    </p:set>
                                  </p:childTnLst>
                                </p:cTn>
                              </p:par>
                            </p:childTnLst>
                          </p:cTn>
                        </p:par>
                        <p:par>
                          <p:cTn id="10" fill="hold" nodeType="afterGroup">
                            <p:stCondLst>
                              <p:cond delay="2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8442"/>
                                        </p:tgtEl>
                                        <p:attrNameLst>
                                          <p:attrName>style.visibility</p:attrName>
                                        </p:attrNameLst>
                                      </p:cBhvr>
                                      <p:to>
                                        <p:strVal val="visible"/>
                                      </p:to>
                                    </p:set>
                                    <p:anim calcmode="discrete" valueType="clr">
                                      <p:cBhvr override="childStyle">
                                        <p:cTn id="13" dur="80"/>
                                        <p:tgtEl>
                                          <p:spTgt spid="1844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8442"/>
                                        </p:tgtEl>
                                        <p:attrNameLst>
                                          <p:attrName>fillcolor</p:attrName>
                                        </p:attrNameLst>
                                      </p:cBhvr>
                                      <p:tavLst>
                                        <p:tav tm="0">
                                          <p:val>
                                            <p:clrVal>
                                              <a:schemeClr val="accent2"/>
                                            </p:clrVal>
                                          </p:val>
                                        </p:tav>
                                        <p:tav tm="50000">
                                          <p:val>
                                            <p:clrVal>
                                              <a:schemeClr val="hlink"/>
                                            </p:clrVal>
                                          </p:val>
                                        </p:tav>
                                      </p:tavLst>
                                    </p:anim>
                                    <p:set>
                                      <p:cBhvr>
                                        <p:cTn id="15" dur="80"/>
                                        <p:tgtEl>
                                          <p:spTgt spid="18442"/>
                                        </p:tgtEl>
                                        <p:attrNameLst>
                                          <p:attrName>fill.type</p:attrName>
                                        </p:attrNameLst>
                                      </p:cBhvr>
                                      <p:to>
                                        <p:strVal val="solid"/>
                                      </p:to>
                                    </p:set>
                                  </p:childTnLst>
                                </p:cTn>
                              </p:par>
                            </p:childTnLst>
                          </p:cTn>
                        </p:par>
                        <p:par>
                          <p:cTn id="16" fill="hold" nodeType="afterGroup">
                            <p:stCondLst>
                              <p:cond delay="30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8451"/>
                                        </p:tgtEl>
                                        <p:attrNameLst>
                                          <p:attrName>style.visibility</p:attrName>
                                        </p:attrNameLst>
                                      </p:cBhvr>
                                      <p:to>
                                        <p:strVal val="visible"/>
                                      </p:to>
                                    </p:set>
                                    <p:anim calcmode="discrete" valueType="clr">
                                      <p:cBhvr override="childStyle">
                                        <p:cTn id="19" dur="80"/>
                                        <p:tgtEl>
                                          <p:spTgt spid="1845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451"/>
                                        </p:tgtEl>
                                        <p:attrNameLst>
                                          <p:attrName>fillcolor</p:attrName>
                                        </p:attrNameLst>
                                      </p:cBhvr>
                                      <p:tavLst>
                                        <p:tav tm="0">
                                          <p:val>
                                            <p:clrVal>
                                              <a:schemeClr val="accent2"/>
                                            </p:clrVal>
                                          </p:val>
                                        </p:tav>
                                        <p:tav tm="50000">
                                          <p:val>
                                            <p:clrVal>
                                              <a:schemeClr val="hlink"/>
                                            </p:clrVal>
                                          </p:val>
                                        </p:tav>
                                      </p:tavLst>
                                    </p:anim>
                                    <p:set>
                                      <p:cBhvr>
                                        <p:cTn id="21" dur="80"/>
                                        <p:tgtEl>
                                          <p:spTgt spid="18451"/>
                                        </p:tgtEl>
                                        <p:attrNameLst>
                                          <p:attrName>fill.type</p:attrName>
                                        </p:attrNameLst>
                                      </p:cBhvr>
                                      <p:to>
                                        <p:strVal val="solid"/>
                                      </p:to>
                                    </p:set>
                                  </p:childTnLst>
                                </p:cTn>
                              </p:par>
                            </p:childTnLst>
                          </p:cTn>
                        </p:par>
                        <p:par>
                          <p:cTn id="22" fill="hold" nodeType="afterGroup">
                            <p:stCondLst>
                              <p:cond delay="33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8452"/>
                                        </p:tgtEl>
                                        <p:attrNameLst>
                                          <p:attrName>style.visibility</p:attrName>
                                        </p:attrNameLst>
                                      </p:cBhvr>
                                      <p:to>
                                        <p:strVal val="visible"/>
                                      </p:to>
                                    </p:set>
                                    <p:anim calcmode="discrete" valueType="clr">
                                      <p:cBhvr override="childStyle">
                                        <p:cTn id="25" dur="80"/>
                                        <p:tgtEl>
                                          <p:spTgt spid="184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452"/>
                                        </p:tgtEl>
                                        <p:attrNameLst>
                                          <p:attrName>fillcolor</p:attrName>
                                        </p:attrNameLst>
                                      </p:cBhvr>
                                      <p:tavLst>
                                        <p:tav tm="0">
                                          <p:val>
                                            <p:clrVal>
                                              <a:schemeClr val="accent2"/>
                                            </p:clrVal>
                                          </p:val>
                                        </p:tav>
                                        <p:tav tm="50000">
                                          <p:val>
                                            <p:clrVal>
                                              <a:schemeClr val="hlink"/>
                                            </p:clrVal>
                                          </p:val>
                                        </p:tav>
                                      </p:tavLst>
                                    </p:anim>
                                    <p:set>
                                      <p:cBhvr>
                                        <p:cTn id="27" dur="80"/>
                                        <p:tgtEl>
                                          <p:spTgt spid="18452"/>
                                        </p:tgtEl>
                                        <p:attrNameLst>
                                          <p:attrName>fill.type</p:attrName>
                                        </p:attrNameLst>
                                      </p:cBhvr>
                                      <p:to>
                                        <p:strVal val="solid"/>
                                      </p:to>
                                    </p:set>
                                  </p:childTnLst>
                                </p:cTn>
                              </p:par>
                            </p:childTnLst>
                          </p:cTn>
                        </p:par>
                        <p:par>
                          <p:cTn id="28" fill="hold" nodeType="afterGroup">
                            <p:stCondLst>
                              <p:cond delay="37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8453"/>
                                        </p:tgtEl>
                                        <p:attrNameLst>
                                          <p:attrName>style.visibility</p:attrName>
                                        </p:attrNameLst>
                                      </p:cBhvr>
                                      <p:to>
                                        <p:strVal val="visible"/>
                                      </p:to>
                                    </p:set>
                                    <p:anim calcmode="discrete" valueType="clr">
                                      <p:cBhvr override="childStyle">
                                        <p:cTn id="31" dur="80"/>
                                        <p:tgtEl>
                                          <p:spTgt spid="1845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453"/>
                                        </p:tgtEl>
                                        <p:attrNameLst>
                                          <p:attrName>fillcolor</p:attrName>
                                        </p:attrNameLst>
                                      </p:cBhvr>
                                      <p:tavLst>
                                        <p:tav tm="0">
                                          <p:val>
                                            <p:clrVal>
                                              <a:schemeClr val="accent2"/>
                                            </p:clrVal>
                                          </p:val>
                                        </p:tav>
                                        <p:tav tm="50000">
                                          <p:val>
                                            <p:clrVal>
                                              <a:schemeClr val="hlink"/>
                                            </p:clrVal>
                                          </p:val>
                                        </p:tav>
                                      </p:tavLst>
                                    </p:anim>
                                    <p:set>
                                      <p:cBhvr>
                                        <p:cTn id="33" dur="80"/>
                                        <p:tgtEl>
                                          <p:spTgt spid="18453"/>
                                        </p:tgtEl>
                                        <p:attrNameLst>
                                          <p:attrName>fill.type</p:attrName>
                                        </p:attrNameLst>
                                      </p:cBhvr>
                                      <p:to>
                                        <p:strVal val="solid"/>
                                      </p:to>
                                    </p:set>
                                  </p:childTnLst>
                                </p:cTn>
                              </p:par>
                            </p:childTnLst>
                          </p:cTn>
                        </p:par>
                        <p:par>
                          <p:cTn id="34" fill="hold" nodeType="afterGroup">
                            <p:stCondLst>
                              <p:cond delay="408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18454"/>
                                        </p:tgtEl>
                                        <p:attrNameLst>
                                          <p:attrName>style.visibility</p:attrName>
                                        </p:attrNameLst>
                                      </p:cBhvr>
                                      <p:to>
                                        <p:strVal val="visible"/>
                                      </p:to>
                                    </p:set>
                                    <p:anim calcmode="discrete" valueType="clr">
                                      <p:cBhvr override="childStyle">
                                        <p:cTn id="37" dur="80"/>
                                        <p:tgtEl>
                                          <p:spTgt spid="18454"/>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8454"/>
                                        </p:tgtEl>
                                        <p:attrNameLst>
                                          <p:attrName>fillcolor</p:attrName>
                                        </p:attrNameLst>
                                      </p:cBhvr>
                                      <p:tavLst>
                                        <p:tav tm="0">
                                          <p:val>
                                            <p:clrVal>
                                              <a:schemeClr val="accent2"/>
                                            </p:clrVal>
                                          </p:val>
                                        </p:tav>
                                        <p:tav tm="50000">
                                          <p:val>
                                            <p:clrVal>
                                              <a:schemeClr val="hlink"/>
                                            </p:clrVal>
                                          </p:val>
                                        </p:tav>
                                      </p:tavLst>
                                    </p:anim>
                                    <p:set>
                                      <p:cBhvr>
                                        <p:cTn id="39" dur="80"/>
                                        <p:tgtEl>
                                          <p:spTgt spid="18454"/>
                                        </p:tgtEl>
                                        <p:attrNameLst>
                                          <p:attrName>fill.type</p:attrName>
                                        </p:attrNameLst>
                                      </p:cBhvr>
                                      <p:to>
                                        <p:strVal val="solid"/>
                                      </p:to>
                                    </p:set>
                                  </p:childTnLst>
                                </p:cTn>
                              </p:par>
                            </p:childTnLst>
                          </p:cTn>
                        </p:par>
                        <p:par>
                          <p:cTn id="40" fill="hold" nodeType="afterGroup">
                            <p:stCondLst>
                              <p:cond delay="444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18455"/>
                                        </p:tgtEl>
                                        <p:attrNameLst>
                                          <p:attrName>style.visibility</p:attrName>
                                        </p:attrNameLst>
                                      </p:cBhvr>
                                      <p:to>
                                        <p:strVal val="visible"/>
                                      </p:to>
                                    </p:set>
                                    <p:anim calcmode="discrete" valueType="clr">
                                      <p:cBhvr override="childStyle">
                                        <p:cTn id="43" dur="80"/>
                                        <p:tgtEl>
                                          <p:spTgt spid="18455"/>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8455"/>
                                        </p:tgtEl>
                                        <p:attrNameLst>
                                          <p:attrName>fillcolor</p:attrName>
                                        </p:attrNameLst>
                                      </p:cBhvr>
                                      <p:tavLst>
                                        <p:tav tm="0">
                                          <p:val>
                                            <p:clrVal>
                                              <a:schemeClr val="accent2"/>
                                            </p:clrVal>
                                          </p:val>
                                        </p:tav>
                                        <p:tav tm="50000">
                                          <p:val>
                                            <p:clrVal>
                                              <a:schemeClr val="hlink"/>
                                            </p:clrVal>
                                          </p:val>
                                        </p:tav>
                                      </p:tavLst>
                                    </p:anim>
                                    <p:set>
                                      <p:cBhvr>
                                        <p:cTn id="45" dur="80"/>
                                        <p:tgtEl>
                                          <p:spTgt spid="18455"/>
                                        </p:tgtEl>
                                        <p:attrNameLst>
                                          <p:attrName>fill.type</p:attrName>
                                        </p:attrNameLst>
                                      </p:cBhvr>
                                      <p:to>
                                        <p:strVal val="solid"/>
                                      </p:to>
                                    </p:set>
                                  </p:childTnLst>
                                </p:cTn>
                              </p:par>
                            </p:childTnLst>
                          </p:cTn>
                        </p:par>
                        <p:par>
                          <p:cTn id="46" fill="hold" nodeType="afterGroup">
                            <p:stCondLst>
                              <p:cond delay="476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8456"/>
                                        </p:tgtEl>
                                        <p:attrNameLst>
                                          <p:attrName>style.visibility</p:attrName>
                                        </p:attrNameLst>
                                      </p:cBhvr>
                                      <p:to>
                                        <p:strVal val="visible"/>
                                      </p:to>
                                    </p:set>
                                    <p:anim calcmode="discrete" valueType="clr">
                                      <p:cBhvr override="childStyle">
                                        <p:cTn id="49" dur="80"/>
                                        <p:tgtEl>
                                          <p:spTgt spid="1845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456"/>
                                        </p:tgtEl>
                                        <p:attrNameLst>
                                          <p:attrName>fillcolor</p:attrName>
                                        </p:attrNameLst>
                                      </p:cBhvr>
                                      <p:tavLst>
                                        <p:tav tm="0">
                                          <p:val>
                                            <p:clrVal>
                                              <a:schemeClr val="accent2"/>
                                            </p:clrVal>
                                          </p:val>
                                        </p:tav>
                                        <p:tav tm="50000">
                                          <p:val>
                                            <p:clrVal>
                                              <a:schemeClr val="hlink"/>
                                            </p:clrVal>
                                          </p:val>
                                        </p:tav>
                                      </p:tavLst>
                                    </p:anim>
                                    <p:set>
                                      <p:cBhvr>
                                        <p:cTn id="51" dur="80"/>
                                        <p:tgtEl>
                                          <p:spTgt spid="18456"/>
                                        </p:tgtEl>
                                        <p:attrNameLst>
                                          <p:attrName>fill.type</p:attrName>
                                        </p:attrNameLst>
                                      </p:cBhvr>
                                      <p:to>
                                        <p:strVal val="solid"/>
                                      </p:to>
                                    </p:set>
                                  </p:childTnLst>
                                </p:cTn>
                              </p:par>
                            </p:childTnLst>
                          </p:cTn>
                        </p:par>
                        <p:par>
                          <p:cTn id="52" fill="hold" nodeType="afterGroup">
                            <p:stCondLst>
                              <p:cond delay="5160"/>
                            </p:stCondLst>
                            <p:childTnLst>
                              <p:par>
                                <p:cTn id="53" presetID="27" presetClass="entr" presetSubtype="0" fill="hold" grpId="0" nodeType="afterEffect">
                                  <p:stCondLst>
                                    <p:cond delay="0"/>
                                  </p:stCondLst>
                                  <p:iterate type="lt">
                                    <p:tmPct val="50000"/>
                                  </p:iterate>
                                  <p:childTnLst>
                                    <p:set>
                                      <p:cBhvr>
                                        <p:cTn id="54" dur="1" fill="hold">
                                          <p:stCondLst>
                                            <p:cond delay="0"/>
                                          </p:stCondLst>
                                        </p:cTn>
                                        <p:tgtEl>
                                          <p:spTgt spid="18457"/>
                                        </p:tgtEl>
                                        <p:attrNameLst>
                                          <p:attrName>style.visibility</p:attrName>
                                        </p:attrNameLst>
                                      </p:cBhvr>
                                      <p:to>
                                        <p:strVal val="visible"/>
                                      </p:to>
                                    </p:set>
                                    <p:anim calcmode="discrete" valueType="clr">
                                      <p:cBhvr override="childStyle">
                                        <p:cTn id="55" dur="80"/>
                                        <p:tgtEl>
                                          <p:spTgt spid="18457"/>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8457"/>
                                        </p:tgtEl>
                                        <p:attrNameLst>
                                          <p:attrName>fillcolor</p:attrName>
                                        </p:attrNameLst>
                                      </p:cBhvr>
                                      <p:tavLst>
                                        <p:tav tm="0">
                                          <p:val>
                                            <p:clrVal>
                                              <a:schemeClr val="accent2"/>
                                            </p:clrVal>
                                          </p:val>
                                        </p:tav>
                                        <p:tav tm="50000">
                                          <p:val>
                                            <p:clrVal>
                                              <a:schemeClr val="hlink"/>
                                            </p:clrVal>
                                          </p:val>
                                        </p:tav>
                                      </p:tavLst>
                                    </p:anim>
                                    <p:set>
                                      <p:cBhvr>
                                        <p:cTn id="57" dur="80"/>
                                        <p:tgtEl>
                                          <p:spTgt spid="18457"/>
                                        </p:tgtEl>
                                        <p:attrNameLst>
                                          <p:attrName>fill.type</p:attrName>
                                        </p:attrNameLst>
                                      </p:cBhvr>
                                      <p:to>
                                        <p:strVal val="solid"/>
                                      </p:to>
                                    </p:set>
                                  </p:childTnLst>
                                </p:cTn>
                              </p:par>
                            </p:childTnLst>
                          </p:cTn>
                        </p:par>
                        <p:par>
                          <p:cTn id="58" fill="hold" nodeType="afterGroup">
                            <p:stCondLst>
                              <p:cond delay="528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18463"/>
                                        </p:tgtEl>
                                        <p:attrNameLst>
                                          <p:attrName>style.visibility</p:attrName>
                                        </p:attrNameLst>
                                      </p:cBhvr>
                                      <p:to>
                                        <p:strVal val="visible"/>
                                      </p:to>
                                    </p:set>
                                    <p:anim calcmode="discrete" valueType="clr">
                                      <p:cBhvr override="childStyle">
                                        <p:cTn id="61" dur="80"/>
                                        <p:tgtEl>
                                          <p:spTgt spid="18463"/>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8463"/>
                                        </p:tgtEl>
                                        <p:attrNameLst>
                                          <p:attrName>fillcolor</p:attrName>
                                        </p:attrNameLst>
                                      </p:cBhvr>
                                      <p:tavLst>
                                        <p:tav tm="0">
                                          <p:val>
                                            <p:clrVal>
                                              <a:schemeClr val="accent2"/>
                                            </p:clrVal>
                                          </p:val>
                                        </p:tav>
                                        <p:tav tm="50000">
                                          <p:val>
                                            <p:clrVal>
                                              <a:schemeClr val="hlink"/>
                                            </p:clrVal>
                                          </p:val>
                                        </p:tav>
                                      </p:tavLst>
                                    </p:anim>
                                    <p:set>
                                      <p:cBhvr>
                                        <p:cTn id="63" dur="80"/>
                                        <p:tgtEl>
                                          <p:spTgt spid="18463"/>
                                        </p:tgtEl>
                                        <p:attrNameLst>
                                          <p:attrName>fill.type</p:attrName>
                                        </p:attrNameLst>
                                      </p:cBhvr>
                                      <p:to>
                                        <p:strVal val="solid"/>
                                      </p:to>
                                    </p:set>
                                  </p:childTnLst>
                                </p:cTn>
                              </p:par>
                            </p:childTnLst>
                          </p:cTn>
                        </p:par>
                        <p:par>
                          <p:cTn id="64" fill="hold" nodeType="afterGroup">
                            <p:stCondLst>
                              <p:cond delay="572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18462"/>
                                        </p:tgtEl>
                                        <p:attrNameLst>
                                          <p:attrName>style.visibility</p:attrName>
                                        </p:attrNameLst>
                                      </p:cBhvr>
                                      <p:to>
                                        <p:strVal val="visible"/>
                                      </p:to>
                                    </p:set>
                                    <p:anim calcmode="discrete" valueType="clr">
                                      <p:cBhvr override="childStyle">
                                        <p:cTn id="67" dur="80"/>
                                        <p:tgtEl>
                                          <p:spTgt spid="1846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8462"/>
                                        </p:tgtEl>
                                        <p:attrNameLst>
                                          <p:attrName>fillcolor</p:attrName>
                                        </p:attrNameLst>
                                      </p:cBhvr>
                                      <p:tavLst>
                                        <p:tav tm="0">
                                          <p:val>
                                            <p:clrVal>
                                              <a:schemeClr val="accent2"/>
                                            </p:clrVal>
                                          </p:val>
                                        </p:tav>
                                        <p:tav tm="50000">
                                          <p:val>
                                            <p:clrVal>
                                              <a:schemeClr val="hlink"/>
                                            </p:clrVal>
                                          </p:val>
                                        </p:tav>
                                      </p:tavLst>
                                    </p:anim>
                                    <p:set>
                                      <p:cBhvr>
                                        <p:cTn id="69" dur="80"/>
                                        <p:tgtEl>
                                          <p:spTgt spid="18462"/>
                                        </p:tgtEl>
                                        <p:attrNameLst>
                                          <p:attrName>fill.type</p:attrName>
                                        </p:attrNameLst>
                                      </p:cBhvr>
                                      <p:to>
                                        <p:strVal val="solid"/>
                                      </p:to>
                                    </p:set>
                                  </p:childTnLst>
                                </p:cTn>
                              </p:par>
                            </p:childTnLst>
                          </p:cTn>
                        </p:par>
                        <p:par>
                          <p:cTn id="70" fill="hold" nodeType="afterGroup">
                            <p:stCondLst>
                              <p:cond delay="6120"/>
                            </p:stCondLst>
                            <p:childTnLst>
                              <p:par>
                                <p:cTn id="71" presetID="27" presetClass="entr" presetSubtype="0" fill="hold" grpId="0" nodeType="afterEffect">
                                  <p:stCondLst>
                                    <p:cond delay="0"/>
                                  </p:stCondLst>
                                  <p:iterate type="lt">
                                    <p:tmPct val="50000"/>
                                  </p:iterate>
                                  <p:childTnLst>
                                    <p:set>
                                      <p:cBhvr>
                                        <p:cTn id="72" dur="1" fill="hold">
                                          <p:stCondLst>
                                            <p:cond delay="0"/>
                                          </p:stCondLst>
                                        </p:cTn>
                                        <p:tgtEl>
                                          <p:spTgt spid="18461"/>
                                        </p:tgtEl>
                                        <p:attrNameLst>
                                          <p:attrName>style.visibility</p:attrName>
                                        </p:attrNameLst>
                                      </p:cBhvr>
                                      <p:to>
                                        <p:strVal val="visible"/>
                                      </p:to>
                                    </p:set>
                                    <p:anim calcmode="discrete" valueType="clr">
                                      <p:cBhvr override="childStyle">
                                        <p:cTn id="73" dur="80"/>
                                        <p:tgtEl>
                                          <p:spTgt spid="18461"/>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18461"/>
                                        </p:tgtEl>
                                        <p:attrNameLst>
                                          <p:attrName>fillcolor</p:attrName>
                                        </p:attrNameLst>
                                      </p:cBhvr>
                                      <p:tavLst>
                                        <p:tav tm="0">
                                          <p:val>
                                            <p:clrVal>
                                              <a:schemeClr val="accent2"/>
                                            </p:clrVal>
                                          </p:val>
                                        </p:tav>
                                        <p:tav tm="50000">
                                          <p:val>
                                            <p:clrVal>
                                              <a:schemeClr val="hlink"/>
                                            </p:clrVal>
                                          </p:val>
                                        </p:tav>
                                      </p:tavLst>
                                    </p:anim>
                                    <p:set>
                                      <p:cBhvr>
                                        <p:cTn id="75" dur="80"/>
                                        <p:tgtEl>
                                          <p:spTgt spid="18461"/>
                                        </p:tgtEl>
                                        <p:attrNameLst>
                                          <p:attrName>fill.type</p:attrName>
                                        </p:attrNameLst>
                                      </p:cBhvr>
                                      <p:to>
                                        <p:strVal val="solid"/>
                                      </p:to>
                                    </p:set>
                                  </p:childTnLst>
                                </p:cTn>
                              </p:par>
                            </p:childTnLst>
                          </p:cTn>
                        </p:par>
                        <p:par>
                          <p:cTn id="76" fill="hold" nodeType="afterGroup">
                            <p:stCondLst>
                              <p:cond delay="652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18460"/>
                                        </p:tgtEl>
                                        <p:attrNameLst>
                                          <p:attrName>style.visibility</p:attrName>
                                        </p:attrNameLst>
                                      </p:cBhvr>
                                      <p:to>
                                        <p:strVal val="visible"/>
                                      </p:to>
                                    </p:set>
                                    <p:anim calcmode="discrete" valueType="clr">
                                      <p:cBhvr override="childStyle">
                                        <p:cTn id="79" dur="80"/>
                                        <p:tgtEl>
                                          <p:spTgt spid="18460"/>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18460"/>
                                        </p:tgtEl>
                                        <p:attrNameLst>
                                          <p:attrName>fillcolor</p:attrName>
                                        </p:attrNameLst>
                                      </p:cBhvr>
                                      <p:tavLst>
                                        <p:tav tm="0">
                                          <p:val>
                                            <p:clrVal>
                                              <a:schemeClr val="accent2"/>
                                            </p:clrVal>
                                          </p:val>
                                        </p:tav>
                                        <p:tav tm="50000">
                                          <p:val>
                                            <p:clrVal>
                                              <a:schemeClr val="hlink"/>
                                            </p:clrVal>
                                          </p:val>
                                        </p:tav>
                                      </p:tavLst>
                                    </p:anim>
                                    <p:set>
                                      <p:cBhvr>
                                        <p:cTn id="81" dur="80"/>
                                        <p:tgtEl>
                                          <p:spTgt spid="18460"/>
                                        </p:tgtEl>
                                        <p:attrNameLst>
                                          <p:attrName>fill.type</p:attrName>
                                        </p:attrNameLst>
                                      </p:cBhvr>
                                      <p:to>
                                        <p:strVal val="solid"/>
                                      </p:to>
                                    </p:set>
                                  </p:childTnLst>
                                </p:cTn>
                              </p:par>
                            </p:childTnLst>
                          </p:cTn>
                        </p:par>
                        <p:par>
                          <p:cTn id="82" fill="hold" nodeType="afterGroup">
                            <p:stCondLst>
                              <p:cond delay="6960"/>
                            </p:stCondLst>
                            <p:childTnLst>
                              <p:par>
                                <p:cTn id="83" presetID="27" presetClass="entr" presetSubtype="0" fill="hold" grpId="0" nodeType="afterEffect">
                                  <p:stCondLst>
                                    <p:cond delay="0"/>
                                  </p:stCondLst>
                                  <p:iterate type="lt">
                                    <p:tmPct val="50000"/>
                                  </p:iterate>
                                  <p:childTnLst>
                                    <p:set>
                                      <p:cBhvr>
                                        <p:cTn id="84" dur="1" fill="hold">
                                          <p:stCondLst>
                                            <p:cond delay="0"/>
                                          </p:stCondLst>
                                        </p:cTn>
                                        <p:tgtEl>
                                          <p:spTgt spid="18459"/>
                                        </p:tgtEl>
                                        <p:attrNameLst>
                                          <p:attrName>style.visibility</p:attrName>
                                        </p:attrNameLst>
                                      </p:cBhvr>
                                      <p:to>
                                        <p:strVal val="visible"/>
                                      </p:to>
                                    </p:set>
                                    <p:anim calcmode="discrete" valueType="clr">
                                      <p:cBhvr override="childStyle">
                                        <p:cTn id="85" dur="80"/>
                                        <p:tgtEl>
                                          <p:spTgt spid="18459"/>
                                        </p:tgtEl>
                                        <p:attrNameLst>
                                          <p:attrName>style.color</p:attrName>
                                        </p:attrNameLst>
                                      </p:cBhvr>
                                      <p:tavLst>
                                        <p:tav tm="0">
                                          <p:val>
                                            <p:clrVal>
                                              <a:schemeClr val="accent2"/>
                                            </p:clrVal>
                                          </p:val>
                                        </p:tav>
                                        <p:tav tm="50000">
                                          <p:val>
                                            <p:clrVal>
                                              <a:schemeClr val="hlink"/>
                                            </p:clrVal>
                                          </p:val>
                                        </p:tav>
                                      </p:tavLst>
                                    </p:anim>
                                    <p:anim calcmode="discrete" valueType="clr">
                                      <p:cBhvr>
                                        <p:cTn id="86" dur="80"/>
                                        <p:tgtEl>
                                          <p:spTgt spid="18459"/>
                                        </p:tgtEl>
                                        <p:attrNameLst>
                                          <p:attrName>fillcolor</p:attrName>
                                        </p:attrNameLst>
                                      </p:cBhvr>
                                      <p:tavLst>
                                        <p:tav tm="0">
                                          <p:val>
                                            <p:clrVal>
                                              <a:schemeClr val="accent2"/>
                                            </p:clrVal>
                                          </p:val>
                                        </p:tav>
                                        <p:tav tm="50000">
                                          <p:val>
                                            <p:clrVal>
                                              <a:schemeClr val="hlink"/>
                                            </p:clrVal>
                                          </p:val>
                                        </p:tav>
                                      </p:tavLst>
                                    </p:anim>
                                    <p:set>
                                      <p:cBhvr>
                                        <p:cTn id="87" dur="80"/>
                                        <p:tgtEl>
                                          <p:spTgt spid="18459"/>
                                        </p:tgtEl>
                                        <p:attrNameLst>
                                          <p:attrName>fill.type</p:attrName>
                                        </p:attrNameLst>
                                      </p:cBhvr>
                                      <p:to>
                                        <p:strVal val="solid"/>
                                      </p:to>
                                    </p:set>
                                  </p:childTnLst>
                                </p:cTn>
                              </p:par>
                            </p:childTnLst>
                          </p:cTn>
                        </p:par>
                        <p:par>
                          <p:cTn id="88" fill="hold" nodeType="afterGroup">
                            <p:stCondLst>
                              <p:cond delay="7400"/>
                            </p:stCondLst>
                            <p:childTnLst>
                              <p:par>
                                <p:cTn id="89" presetID="27" presetClass="entr" presetSubtype="0" fill="hold" grpId="0" nodeType="afterEffect">
                                  <p:stCondLst>
                                    <p:cond delay="0"/>
                                  </p:stCondLst>
                                  <p:iterate type="lt">
                                    <p:tmPct val="50000"/>
                                  </p:iterate>
                                  <p:childTnLst>
                                    <p:set>
                                      <p:cBhvr>
                                        <p:cTn id="90" dur="1" fill="hold">
                                          <p:stCondLst>
                                            <p:cond delay="0"/>
                                          </p:stCondLst>
                                        </p:cTn>
                                        <p:tgtEl>
                                          <p:spTgt spid="18458"/>
                                        </p:tgtEl>
                                        <p:attrNameLst>
                                          <p:attrName>style.visibility</p:attrName>
                                        </p:attrNameLst>
                                      </p:cBhvr>
                                      <p:to>
                                        <p:strVal val="visible"/>
                                      </p:to>
                                    </p:set>
                                    <p:anim calcmode="discrete" valueType="clr">
                                      <p:cBhvr override="childStyle">
                                        <p:cTn id="91" dur="80"/>
                                        <p:tgtEl>
                                          <p:spTgt spid="18458"/>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8458"/>
                                        </p:tgtEl>
                                        <p:attrNameLst>
                                          <p:attrName>fillcolor</p:attrName>
                                        </p:attrNameLst>
                                      </p:cBhvr>
                                      <p:tavLst>
                                        <p:tav tm="0">
                                          <p:val>
                                            <p:clrVal>
                                              <a:schemeClr val="accent2"/>
                                            </p:clrVal>
                                          </p:val>
                                        </p:tav>
                                        <p:tav tm="50000">
                                          <p:val>
                                            <p:clrVal>
                                              <a:schemeClr val="hlink"/>
                                            </p:clrVal>
                                          </p:val>
                                        </p:tav>
                                      </p:tavLst>
                                    </p:anim>
                                    <p:set>
                                      <p:cBhvr>
                                        <p:cTn id="93" dur="80"/>
                                        <p:tgtEl>
                                          <p:spTgt spid="18458"/>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8492"/>
                                        </p:tgtEl>
                                        <p:attrNameLst>
                                          <p:attrName>style.visibility</p:attrName>
                                        </p:attrNameLst>
                                      </p:cBhvr>
                                      <p:to>
                                        <p:strVal val="visible"/>
                                      </p:to>
                                    </p:set>
                                    <p:anim calcmode="lin" valueType="num">
                                      <p:cBhvr additive="base">
                                        <p:cTn id="98" dur="500" fill="hold"/>
                                        <p:tgtEl>
                                          <p:spTgt spid="18492"/>
                                        </p:tgtEl>
                                        <p:attrNameLst>
                                          <p:attrName>ppt_x</p:attrName>
                                        </p:attrNameLst>
                                      </p:cBhvr>
                                      <p:tavLst>
                                        <p:tav tm="0">
                                          <p:val>
                                            <p:strVal val="#ppt_x"/>
                                          </p:val>
                                        </p:tav>
                                        <p:tav tm="100000">
                                          <p:val>
                                            <p:strVal val="#ppt_x"/>
                                          </p:val>
                                        </p:tav>
                                      </p:tavLst>
                                    </p:anim>
                                    <p:anim calcmode="lin" valueType="num">
                                      <p:cBhvr additive="base">
                                        <p:cTn id="99" dur="500" fill="hold"/>
                                        <p:tgtEl>
                                          <p:spTgt spid="1849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8493"/>
                                        </p:tgtEl>
                                        <p:attrNameLst>
                                          <p:attrName>style.visibility</p:attrName>
                                        </p:attrNameLst>
                                      </p:cBhvr>
                                      <p:to>
                                        <p:strVal val="visible"/>
                                      </p:to>
                                    </p:set>
                                    <p:anim calcmode="lin" valueType="num">
                                      <p:cBhvr additive="base">
                                        <p:cTn id="102" dur="500" fill="hold"/>
                                        <p:tgtEl>
                                          <p:spTgt spid="18493"/>
                                        </p:tgtEl>
                                        <p:attrNameLst>
                                          <p:attrName>ppt_x</p:attrName>
                                        </p:attrNameLst>
                                      </p:cBhvr>
                                      <p:tavLst>
                                        <p:tav tm="0">
                                          <p:val>
                                            <p:strVal val="#ppt_x"/>
                                          </p:val>
                                        </p:tav>
                                        <p:tav tm="100000">
                                          <p:val>
                                            <p:strVal val="#ppt_x"/>
                                          </p:val>
                                        </p:tav>
                                      </p:tavLst>
                                    </p:anim>
                                    <p:anim calcmode="lin" valueType="num">
                                      <p:cBhvr additive="base">
                                        <p:cTn id="103" dur="500" fill="hold"/>
                                        <p:tgtEl>
                                          <p:spTgt spid="1849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8494"/>
                                        </p:tgtEl>
                                        <p:attrNameLst>
                                          <p:attrName>style.visibility</p:attrName>
                                        </p:attrNameLst>
                                      </p:cBhvr>
                                      <p:to>
                                        <p:strVal val="visible"/>
                                      </p:to>
                                    </p:set>
                                    <p:anim calcmode="lin" valueType="num">
                                      <p:cBhvr additive="base">
                                        <p:cTn id="106" dur="500" fill="hold"/>
                                        <p:tgtEl>
                                          <p:spTgt spid="18494"/>
                                        </p:tgtEl>
                                        <p:attrNameLst>
                                          <p:attrName>ppt_x</p:attrName>
                                        </p:attrNameLst>
                                      </p:cBhvr>
                                      <p:tavLst>
                                        <p:tav tm="0">
                                          <p:val>
                                            <p:strVal val="#ppt_x"/>
                                          </p:val>
                                        </p:tav>
                                        <p:tav tm="100000">
                                          <p:val>
                                            <p:strVal val="#ppt_x"/>
                                          </p:val>
                                        </p:tav>
                                      </p:tavLst>
                                    </p:anim>
                                    <p:anim calcmode="lin" valueType="num">
                                      <p:cBhvr additive="base">
                                        <p:cTn id="107" dur="500" fill="hold"/>
                                        <p:tgtEl>
                                          <p:spTgt spid="18494"/>
                                        </p:tgtEl>
                                        <p:attrNameLst>
                                          <p:attrName>ppt_y</p:attrName>
                                        </p:attrNameLst>
                                      </p:cBhvr>
                                      <p:tavLst>
                                        <p:tav tm="0">
                                          <p:val>
                                            <p:strVal val="1+#ppt_h/2"/>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 presetClass="exit" presetSubtype="4" fill="hold" grpId="1" nodeType="clickEffect">
                                  <p:stCondLst>
                                    <p:cond delay="0"/>
                                  </p:stCondLst>
                                  <p:iterate type="lt">
                                    <p:tmPct val="0"/>
                                  </p:iterate>
                                  <p:childTnLst>
                                    <p:anim calcmode="lin" valueType="num">
                                      <p:cBhvr additive="base">
                                        <p:cTn id="111" dur="500"/>
                                        <p:tgtEl>
                                          <p:spTgt spid="18451"/>
                                        </p:tgtEl>
                                        <p:attrNameLst>
                                          <p:attrName>ppt_x</p:attrName>
                                        </p:attrNameLst>
                                      </p:cBhvr>
                                      <p:tavLst>
                                        <p:tav tm="0">
                                          <p:val>
                                            <p:strVal val="ppt_x"/>
                                          </p:val>
                                        </p:tav>
                                        <p:tav tm="100000">
                                          <p:val>
                                            <p:strVal val="ppt_x"/>
                                          </p:val>
                                        </p:tav>
                                      </p:tavLst>
                                    </p:anim>
                                    <p:anim calcmode="lin" valueType="num">
                                      <p:cBhvr additive="base">
                                        <p:cTn id="112" dur="500"/>
                                        <p:tgtEl>
                                          <p:spTgt spid="18451"/>
                                        </p:tgtEl>
                                        <p:attrNameLst>
                                          <p:attrName>ppt_y</p:attrName>
                                        </p:attrNameLst>
                                      </p:cBhvr>
                                      <p:tavLst>
                                        <p:tav tm="0">
                                          <p:val>
                                            <p:strVal val="ppt_y"/>
                                          </p:val>
                                        </p:tav>
                                        <p:tav tm="100000">
                                          <p:val>
                                            <p:strVal val="1+ppt_h/2"/>
                                          </p:val>
                                        </p:tav>
                                      </p:tavLst>
                                    </p:anim>
                                    <p:set>
                                      <p:cBhvr>
                                        <p:cTn id="113" dur="1" fill="hold">
                                          <p:stCondLst>
                                            <p:cond delay="499"/>
                                          </p:stCondLst>
                                        </p:cTn>
                                        <p:tgtEl>
                                          <p:spTgt spid="18451"/>
                                        </p:tgtEl>
                                        <p:attrNameLst>
                                          <p:attrName>style.visibility</p:attrName>
                                        </p:attrNameLst>
                                      </p:cBhvr>
                                      <p:to>
                                        <p:strVal val="hidden"/>
                                      </p:to>
                                    </p:set>
                                  </p:childTnLst>
                                </p:cTn>
                              </p:par>
                            </p:childTnLst>
                          </p:cTn>
                        </p:par>
                        <p:par>
                          <p:cTn id="114" fill="hold" nodeType="afterGroup">
                            <p:stCondLst>
                              <p:cond delay="500"/>
                            </p:stCondLst>
                            <p:childTnLst>
                              <p:par>
                                <p:cTn id="115" presetID="2" presetClass="entr" presetSubtype="4" fill="hold" grpId="0" nodeType="afterEffect">
                                  <p:stCondLst>
                                    <p:cond delay="0"/>
                                  </p:stCondLst>
                                  <p:childTnLst>
                                    <p:set>
                                      <p:cBhvr>
                                        <p:cTn id="116" dur="1" fill="hold">
                                          <p:stCondLst>
                                            <p:cond delay="0"/>
                                          </p:stCondLst>
                                        </p:cTn>
                                        <p:tgtEl>
                                          <p:spTgt spid="18495"/>
                                        </p:tgtEl>
                                        <p:attrNameLst>
                                          <p:attrName>style.visibility</p:attrName>
                                        </p:attrNameLst>
                                      </p:cBhvr>
                                      <p:to>
                                        <p:strVal val="visible"/>
                                      </p:to>
                                    </p:set>
                                    <p:anim calcmode="lin" valueType="num">
                                      <p:cBhvr additive="base">
                                        <p:cTn id="117" dur="500" fill="hold"/>
                                        <p:tgtEl>
                                          <p:spTgt spid="18495"/>
                                        </p:tgtEl>
                                        <p:attrNameLst>
                                          <p:attrName>ppt_x</p:attrName>
                                        </p:attrNameLst>
                                      </p:cBhvr>
                                      <p:tavLst>
                                        <p:tav tm="0">
                                          <p:val>
                                            <p:strVal val="#ppt_x"/>
                                          </p:val>
                                        </p:tav>
                                        <p:tav tm="100000">
                                          <p:val>
                                            <p:strVal val="#ppt_x"/>
                                          </p:val>
                                        </p:tav>
                                      </p:tavLst>
                                    </p:anim>
                                    <p:anim calcmode="lin" valueType="num">
                                      <p:cBhvr additive="base">
                                        <p:cTn id="118" dur="500" fill="hold"/>
                                        <p:tgtEl>
                                          <p:spTgt spid="18495"/>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xit" presetSubtype="4" fill="hold" grpId="1" nodeType="clickEffect">
                                  <p:stCondLst>
                                    <p:cond delay="0"/>
                                  </p:stCondLst>
                                  <p:iterate type="lt">
                                    <p:tmPct val="0"/>
                                  </p:iterate>
                                  <p:childTnLst>
                                    <p:anim calcmode="lin" valueType="num">
                                      <p:cBhvr additive="base">
                                        <p:cTn id="122" dur="500"/>
                                        <p:tgtEl>
                                          <p:spTgt spid="18452"/>
                                        </p:tgtEl>
                                        <p:attrNameLst>
                                          <p:attrName>ppt_x</p:attrName>
                                        </p:attrNameLst>
                                      </p:cBhvr>
                                      <p:tavLst>
                                        <p:tav tm="0">
                                          <p:val>
                                            <p:strVal val="ppt_x"/>
                                          </p:val>
                                        </p:tav>
                                        <p:tav tm="100000">
                                          <p:val>
                                            <p:strVal val="ppt_x"/>
                                          </p:val>
                                        </p:tav>
                                      </p:tavLst>
                                    </p:anim>
                                    <p:anim calcmode="lin" valueType="num">
                                      <p:cBhvr additive="base">
                                        <p:cTn id="123" dur="500"/>
                                        <p:tgtEl>
                                          <p:spTgt spid="18452"/>
                                        </p:tgtEl>
                                        <p:attrNameLst>
                                          <p:attrName>ppt_y</p:attrName>
                                        </p:attrNameLst>
                                      </p:cBhvr>
                                      <p:tavLst>
                                        <p:tav tm="0">
                                          <p:val>
                                            <p:strVal val="ppt_y"/>
                                          </p:val>
                                        </p:tav>
                                        <p:tav tm="100000">
                                          <p:val>
                                            <p:strVal val="1+ppt_h/2"/>
                                          </p:val>
                                        </p:tav>
                                      </p:tavLst>
                                    </p:anim>
                                    <p:set>
                                      <p:cBhvr>
                                        <p:cTn id="124" dur="1" fill="hold">
                                          <p:stCondLst>
                                            <p:cond delay="499"/>
                                          </p:stCondLst>
                                        </p:cTn>
                                        <p:tgtEl>
                                          <p:spTgt spid="18452"/>
                                        </p:tgtEl>
                                        <p:attrNameLst>
                                          <p:attrName>style.visibility</p:attrName>
                                        </p:attrNameLst>
                                      </p:cBhvr>
                                      <p:to>
                                        <p:strVal val="hidden"/>
                                      </p:to>
                                    </p:set>
                                  </p:childTnLst>
                                </p:cTn>
                              </p:par>
                            </p:childTnLst>
                          </p:cTn>
                        </p:par>
                        <p:par>
                          <p:cTn id="125" fill="hold" nodeType="afterGroup">
                            <p:stCondLst>
                              <p:cond delay="500"/>
                            </p:stCondLst>
                            <p:childTnLst>
                              <p:par>
                                <p:cTn id="126" presetID="2" presetClass="entr" presetSubtype="4" fill="hold" grpId="0" nodeType="afterEffect">
                                  <p:stCondLst>
                                    <p:cond delay="0"/>
                                  </p:stCondLst>
                                  <p:childTnLst>
                                    <p:set>
                                      <p:cBhvr>
                                        <p:cTn id="127" dur="1" fill="hold">
                                          <p:stCondLst>
                                            <p:cond delay="0"/>
                                          </p:stCondLst>
                                        </p:cTn>
                                        <p:tgtEl>
                                          <p:spTgt spid="18496"/>
                                        </p:tgtEl>
                                        <p:attrNameLst>
                                          <p:attrName>style.visibility</p:attrName>
                                        </p:attrNameLst>
                                      </p:cBhvr>
                                      <p:to>
                                        <p:strVal val="visible"/>
                                      </p:to>
                                    </p:set>
                                    <p:anim calcmode="lin" valueType="num">
                                      <p:cBhvr additive="base">
                                        <p:cTn id="128" dur="500" fill="hold"/>
                                        <p:tgtEl>
                                          <p:spTgt spid="18496"/>
                                        </p:tgtEl>
                                        <p:attrNameLst>
                                          <p:attrName>ppt_x</p:attrName>
                                        </p:attrNameLst>
                                      </p:cBhvr>
                                      <p:tavLst>
                                        <p:tav tm="0">
                                          <p:val>
                                            <p:strVal val="#ppt_x"/>
                                          </p:val>
                                        </p:tav>
                                        <p:tav tm="100000">
                                          <p:val>
                                            <p:strVal val="#ppt_x"/>
                                          </p:val>
                                        </p:tav>
                                      </p:tavLst>
                                    </p:anim>
                                    <p:anim calcmode="lin" valueType="num">
                                      <p:cBhvr additive="base">
                                        <p:cTn id="129" dur="500" fill="hold"/>
                                        <p:tgtEl>
                                          <p:spTgt spid="18496"/>
                                        </p:tgtEl>
                                        <p:attrNameLst>
                                          <p:attrName>ppt_y</p:attrName>
                                        </p:attrNameLst>
                                      </p:cBhvr>
                                      <p:tavLst>
                                        <p:tav tm="0">
                                          <p:val>
                                            <p:strVal val="1+#ppt_h/2"/>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 presetClass="exit" presetSubtype="4" fill="hold" grpId="1" nodeType="clickEffect">
                                  <p:stCondLst>
                                    <p:cond delay="0"/>
                                  </p:stCondLst>
                                  <p:iterate type="lt">
                                    <p:tmPct val="0"/>
                                  </p:iterate>
                                  <p:childTnLst>
                                    <p:anim calcmode="lin" valueType="num">
                                      <p:cBhvr additive="base">
                                        <p:cTn id="133" dur="500"/>
                                        <p:tgtEl>
                                          <p:spTgt spid="18453"/>
                                        </p:tgtEl>
                                        <p:attrNameLst>
                                          <p:attrName>ppt_x</p:attrName>
                                        </p:attrNameLst>
                                      </p:cBhvr>
                                      <p:tavLst>
                                        <p:tav tm="0">
                                          <p:val>
                                            <p:strVal val="ppt_x"/>
                                          </p:val>
                                        </p:tav>
                                        <p:tav tm="100000">
                                          <p:val>
                                            <p:strVal val="ppt_x"/>
                                          </p:val>
                                        </p:tav>
                                      </p:tavLst>
                                    </p:anim>
                                    <p:anim calcmode="lin" valueType="num">
                                      <p:cBhvr additive="base">
                                        <p:cTn id="134" dur="500"/>
                                        <p:tgtEl>
                                          <p:spTgt spid="18453"/>
                                        </p:tgtEl>
                                        <p:attrNameLst>
                                          <p:attrName>ppt_y</p:attrName>
                                        </p:attrNameLst>
                                      </p:cBhvr>
                                      <p:tavLst>
                                        <p:tav tm="0">
                                          <p:val>
                                            <p:strVal val="ppt_y"/>
                                          </p:val>
                                        </p:tav>
                                        <p:tav tm="100000">
                                          <p:val>
                                            <p:strVal val="1+ppt_h/2"/>
                                          </p:val>
                                        </p:tav>
                                      </p:tavLst>
                                    </p:anim>
                                    <p:set>
                                      <p:cBhvr>
                                        <p:cTn id="135" dur="1" fill="hold">
                                          <p:stCondLst>
                                            <p:cond delay="499"/>
                                          </p:stCondLst>
                                        </p:cTn>
                                        <p:tgtEl>
                                          <p:spTgt spid="18453"/>
                                        </p:tgtEl>
                                        <p:attrNameLst>
                                          <p:attrName>style.visibility</p:attrName>
                                        </p:attrNameLst>
                                      </p:cBhvr>
                                      <p:to>
                                        <p:strVal val="hidden"/>
                                      </p:to>
                                    </p:set>
                                  </p:childTnLst>
                                </p:cTn>
                              </p:par>
                            </p:childTnLst>
                          </p:cTn>
                        </p:par>
                        <p:par>
                          <p:cTn id="136" fill="hold" nodeType="afterGroup">
                            <p:stCondLst>
                              <p:cond delay="500"/>
                            </p:stCondLst>
                            <p:childTnLst>
                              <p:par>
                                <p:cTn id="137" presetID="2" presetClass="entr" presetSubtype="4" fill="hold" grpId="0" nodeType="afterEffect">
                                  <p:stCondLst>
                                    <p:cond delay="0"/>
                                  </p:stCondLst>
                                  <p:childTnLst>
                                    <p:set>
                                      <p:cBhvr>
                                        <p:cTn id="138" dur="1" fill="hold">
                                          <p:stCondLst>
                                            <p:cond delay="0"/>
                                          </p:stCondLst>
                                        </p:cTn>
                                        <p:tgtEl>
                                          <p:spTgt spid="18497"/>
                                        </p:tgtEl>
                                        <p:attrNameLst>
                                          <p:attrName>style.visibility</p:attrName>
                                        </p:attrNameLst>
                                      </p:cBhvr>
                                      <p:to>
                                        <p:strVal val="visible"/>
                                      </p:to>
                                    </p:set>
                                    <p:anim calcmode="lin" valueType="num">
                                      <p:cBhvr additive="base">
                                        <p:cTn id="139" dur="500" fill="hold"/>
                                        <p:tgtEl>
                                          <p:spTgt spid="18497"/>
                                        </p:tgtEl>
                                        <p:attrNameLst>
                                          <p:attrName>ppt_x</p:attrName>
                                        </p:attrNameLst>
                                      </p:cBhvr>
                                      <p:tavLst>
                                        <p:tav tm="0">
                                          <p:val>
                                            <p:strVal val="#ppt_x"/>
                                          </p:val>
                                        </p:tav>
                                        <p:tav tm="100000">
                                          <p:val>
                                            <p:strVal val="#ppt_x"/>
                                          </p:val>
                                        </p:tav>
                                      </p:tavLst>
                                    </p:anim>
                                    <p:anim calcmode="lin" valueType="num">
                                      <p:cBhvr additive="base">
                                        <p:cTn id="140" dur="500" fill="hold"/>
                                        <p:tgtEl>
                                          <p:spTgt spid="18497"/>
                                        </p:tgtEl>
                                        <p:attrNameLst>
                                          <p:attrName>ppt_y</p:attrName>
                                        </p:attrNameLst>
                                      </p:cBhvr>
                                      <p:tavLst>
                                        <p:tav tm="0">
                                          <p:val>
                                            <p:strVal val="1+#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xit" presetSubtype="4" fill="hold" grpId="1" nodeType="clickEffect">
                                  <p:stCondLst>
                                    <p:cond delay="0"/>
                                  </p:stCondLst>
                                  <p:iterate type="lt">
                                    <p:tmPct val="0"/>
                                  </p:iterate>
                                  <p:childTnLst>
                                    <p:anim calcmode="lin" valueType="num">
                                      <p:cBhvr additive="base">
                                        <p:cTn id="144" dur="500"/>
                                        <p:tgtEl>
                                          <p:spTgt spid="18454"/>
                                        </p:tgtEl>
                                        <p:attrNameLst>
                                          <p:attrName>ppt_x</p:attrName>
                                        </p:attrNameLst>
                                      </p:cBhvr>
                                      <p:tavLst>
                                        <p:tav tm="0">
                                          <p:val>
                                            <p:strVal val="ppt_x"/>
                                          </p:val>
                                        </p:tav>
                                        <p:tav tm="100000">
                                          <p:val>
                                            <p:strVal val="ppt_x"/>
                                          </p:val>
                                        </p:tav>
                                      </p:tavLst>
                                    </p:anim>
                                    <p:anim calcmode="lin" valueType="num">
                                      <p:cBhvr additive="base">
                                        <p:cTn id="145" dur="500"/>
                                        <p:tgtEl>
                                          <p:spTgt spid="18454"/>
                                        </p:tgtEl>
                                        <p:attrNameLst>
                                          <p:attrName>ppt_y</p:attrName>
                                        </p:attrNameLst>
                                      </p:cBhvr>
                                      <p:tavLst>
                                        <p:tav tm="0">
                                          <p:val>
                                            <p:strVal val="ppt_y"/>
                                          </p:val>
                                        </p:tav>
                                        <p:tav tm="100000">
                                          <p:val>
                                            <p:strVal val="1+ppt_h/2"/>
                                          </p:val>
                                        </p:tav>
                                      </p:tavLst>
                                    </p:anim>
                                    <p:set>
                                      <p:cBhvr>
                                        <p:cTn id="146" dur="1" fill="hold">
                                          <p:stCondLst>
                                            <p:cond delay="499"/>
                                          </p:stCondLst>
                                        </p:cTn>
                                        <p:tgtEl>
                                          <p:spTgt spid="18454"/>
                                        </p:tgtEl>
                                        <p:attrNameLst>
                                          <p:attrName>style.visibility</p:attrName>
                                        </p:attrNameLst>
                                      </p:cBhvr>
                                      <p:to>
                                        <p:strVal val="hidden"/>
                                      </p:to>
                                    </p:set>
                                  </p:childTnLst>
                                </p:cTn>
                              </p:par>
                            </p:childTnLst>
                          </p:cTn>
                        </p:par>
                        <p:par>
                          <p:cTn id="147" fill="hold" nodeType="afterGroup">
                            <p:stCondLst>
                              <p:cond delay="500"/>
                            </p:stCondLst>
                            <p:childTnLst>
                              <p:par>
                                <p:cTn id="148" presetID="2" presetClass="entr" presetSubtype="4" fill="hold" grpId="0" nodeType="afterEffect">
                                  <p:stCondLst>
                                    <p:cond delay="0"/>
                                  </p:stCondLst>
                                  <p:childTnLst>
                                    <p:set>
                                      <p:cBhvr>
                                        <p:cTn id="149" dur="1" fill="hold">
                                          <p:stCondLst>
                                            <p:cond delay="0"/>
                                          </p:stCondLst>
                                        </p:cTn>
                                        <p:tgtEl>
                                          <p:spTgt spid="18498"/>
                                        </p:tgtEl>
                                        <p:attrNameLst>
                                          <p:attrName>style.visibility</p:attrName>
                                        </p:attrNameLst>
                                      </p:cBhvr>
                                      <p:to>
                                        <p:strVal val="visible"/>
                                      </p:to>
                                    </p:set>
                                    <p:anim calcmode="lin" valueType="num">
                                      <p:cBhvr additive="base">
                                        <p:cTn id="150" dur="500" fill="hold"/>
                                        <p:tgtEl>
                                          <p:spTgt spid="18498"/>
                                        </p:tgtEl>
                                        <p:attrNameLst>
                                          <p:attrName>ppt_x</p:attrName>
                                        </p:attrNameLst>
                                      </p:cBhvr>
                                      <p:tavLst>
                                        <p:tav tm="0">
                                          <p:val>
                                            <p:strVal val="#ppt_x"/>
                                          </p:val>
                                        </p:tav>
                                        <p:tav tm="100000">
                                          <p:val>
                                            <p:strVal val="#ppt_x"/>
                                          </p:val>
                                        </p:tav>
                                      </p:tavLst>
                                    </p:anim>
                                    <p:anim calcmode="lin" valueType="num">
                                      <p:cBhvr additive="base">
                                        <p:cTn id="151" dur="500" fill="hold"/>
                                        <p:tgtEl>
                                          <p:spTgt spid="18498"/>
                                        </p:tgtEl>
                                        <p:attrNameLst>
                                          <p:attrName>ppt_y</p:attrName>
                                        </p:attrNameLst>
                                      </p:cBhvr>
                                      <p:tavLst>
                                        <p:tav tm="0">
                                          <p:val>
                                            <p:strVal val="1+#ppt_h/2"/>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grpId="1" nodeType="clickEffect">
                                  <p:stCondLst>
                                    <p:cond delay="0"/>
                                  </p:stCondLst>
                                  <p:iterate type="lt">
                                    <p:tmPct val="0"/>
                                  </p:iterate>
                                  <p:childTnLst>
                                    <p:anim calcmode="lin" valueType="num">
                                      <p:cBhvr additive="base">
                                        <p:cTn id="155" dur="500"/>
                                        <p:tgtEl>
                                          <p:spTgt spid="18455"/>
                                        </p:tgtEl>
                                        <p:attrNameLst>
                                          <p:attrName>ppt_x</p:attrName>
                                        </p:attrNameLst>
                                      </p:cBhvr>
                                      <p:tavLst>
                                        <p:tav tm="0">
                                          <p:val>
                                            <p:strVal val="ppt_x"/>
                                          </p:val>
                                        </p:tav>
                                        <p:tav tm="100000">
                                          <p:val>
                                            <p:strVal val="ppt_x"/>
                                          </p:val>
                                        </p:tav>
                                      </p:tavLst>
                                    </p:anim>
                                    <p:anim calcmode="lin" valueType="num">
                                      <p:cBhvr additive="base">
                                        <p:cTn id="156" dur="500"/>
                                        <p:tgtEl>
                                          <p:spTgt spid="18455"/>
                                        </p:tgtEl>
                                        <p:attrNameLst>
                                          <p:attrName>ppt_y</p:attrName>
                                        </p:attrNameLst>
                                      </p:cBhvr>
                                      <p:tavLst>
                                        <p:tav tm="0">
                                          <p:val>
                                            <p:strVal val="ppt_y"/>
                                          </p:val>
                                        </p:tav>
                                        <p:tav tm="100000">
                                          <p:val>
                                            <p:strVal val="1+ppt_h/2"/>
                                          </p:val>
                                        </p:tav>
                                      </p:tavLst>
                                    </p:anim>
                                    <p:set>
                                      <p:cBhvr>
                                        <p:cTn id="157" dur="1" fill="hold">
                                          <p:stCondLst>
                                            <p:cond delay="499"/>
                                          </p:stCondLst>
                                        </p:cTn>
                                        <p:tgtEl>
                                          <p:spTgt spid="18455"/>
                                        </p:tgtEl>
                                        <p:attrNameLst>
                                          <p:attrName>style.visibility</p:attrName>
                                        </p:attrNameLst>
                                      </p:cBhvr>
                                      <p:to>
                                        <p:strVal val="hidden"/>
                                      </p:to>
                                    </p:set>
                                  </p:childTnLst>
                                </p:cTn>
                              </p:par>
                            </p:childTnLst>
                          </p:cTn>
                        </p:par>
                        <p:par>
                          <p:cTn id="158" fill="hold" nodeType="afterGroup">
                            <p:stCondLst>
                              <p:cond delay="500"/>
                            </p:stCondLst>
                            <p:childTnLst>
                              <p:par>
                                <p:cTn id="159" presetID="2" presetClass="entr" presetSubtype="4" fill="hold" grpId="0" nodeType="afterEffect">
                                  <p:stCondLst>
                                    <p:cond delay="0"/>
                                  </p:stCondLst>
                                  <p:childTnLst>
                                    <p:set>
                                      <p:cBhvr>
                                        <p:cTn id="160" dur="1" fill="hold">
                                          <p:stCondLst>
                                            <p:cond delay="0"/>
                                          </p:stCondLst>
                                        </p:cTn>
                                        <p:tgtEl>
                                          <p:spTgt spid="18499"/>
                                        </p:tgtEl>
                                        <p:attrNameLst>
                                          <p:attrName>style.visibility</p:attrName>
                                        </p:attrNameLst>
                                      </p:cBhvr>
                                      <p:to>
                                        <p:strVal val="visible"/>
                                      </p:to>
                                    </p:set>
                                    <p:anim calcmode="lin" valueType="num">
                                      <p:cBhvr additive="base">
                                        <p:cTn id="161" dur="500" fill="hold"/>
                                        <p:tgtEl>
                                          <p:spTgt spid="18499"/>
                                        </p:tgtEl>
                                        <p:attrNameLst>
                                          <p:attrName>ppt_x</p:attrName>
                                        </p:attrNameLst>
                                      </p:cBhvr>
                                      <p:tavLst>
                                        <p:tav tm="0">
                                          <p:val>
                                            <p:strVal val="#ppt_x"/>
                                          </p:val>
                                        </p:tav>
                                        <p:tav tm="100000">
                                          <p:val>
                                            <p:strVal val="#ppt_x"/>
                                          </p:val>
                                        </p:tav>
                                      </p:tavLst>
                                    </p:anim>
                                    <p:anim calcmode="lin" valueType="num">
                                      <p:cBhvr additive="base">
                                        <p:cTn id="162" dur="500" fill="hold"/>
                                        <p:tgtEl>
                                          <p:spTgt spid="18499"/>
                                        </p:tgtEl>
                                        <p:attrNameLst>
                                          <p:attrName>ppt_y</p:attrName>
                                        </p:attrNameLst>
                                      </p:cBhvr>
                                      <p:tavLst>
                                        <p:tav tm="0">
                                          <p:val>
                                            <p:strVal val="1+#ppt_h/2"/>
                                          </p:val>
                                        </p:tav>
                                        <p:tav tm="100000">
                                          <p:val>
                                            <p:strVal val="#ppt_y"/>
                                          </p:val>
                                        </p:tav>
                                      </p:tavLst>
                                    </p:anim>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 presetClass="exit" presetSubtype="4" fill="hold" grpId="1" nodeType="clickEffect">
                                  <p:stCondLst>
                                    <p:cond delay="0"/>
                                  </p:stCondLst>
                                  <p:iterate type="lt">
                                    <p:tmPct val="0"/>
                                  </p:iterate>
                                  <p:childTnLst>
                                    <p:anim calcmode="lin" valueType="num">
                                      <p:cBhvr additive="base">
                                        <p:cTn id="166" dur="500"/>
                                        <p:tgtEl>
                                          <p:spTgt spid="18456"/>
                                        </p:tgtEl>
                                        <p:attrNameLst>
                                          <p:attrName>ppt_x</p:attrName>
                                        </p:attrNameLst>
                                      </p:cBhvr>
                                      <p:tavLst>
                                        <p:tav tm="0">
                                          <p:val>
                                            <p:strVal val="ppt_x"/>
                                          </p:val>
                                        </p:tav>
                                        <p:tav tm="100000">
                                          <p:val>
                                            <p:strVal val="ppt_x"/>
                                          </p:val>
                                        </p:tav>
                                      </p:tavLst>
                                    </p:anim>
                                    <p:anim calcmode="lin" valueType="num">
                                      <p:cBhvr additive="base">
                                        <p:cTn id="167" dur="500"/>
                                        <p:tgtEl>
                                          <p:spTgt spid="18456"/>
                                        </p:tgtEl>
                                        <p:attrNameLst>
                                          <p:attrName>ppt_y</p:attrName>
                                        </p:attrNameLst>
                                      </p:cBhvr>
                                      <p:tavLst>
                                        <p:tav tm="0">
                                          <p:val>
                                            <p:strVal val="ppt_y"/>
                                          </p:val>
                                        </p:tav>
                                        <p:tav tm="100000">
                                          <p:val>
                                            <p:strVal val="1+ppt_h/2"/>
                                          </p:val>
                                        </p:tav>
                                      </p:tavLst>
                                    </p:anim>
                                    <p:set>
                                      <p:cBhvr>
                                        <p:cTn id="168" dur="1" fill="hold">
                                          <p:stCondLst>
                                            <p:cond delay="499"/>
                                          </p:stCondLst>
                                        </p:cTn>
                                        <p:tgtEl>
                                          <p:spTgt spid="18456"/>
                                        </p:tgtEl>
                                        <p:attrNameLst>
                                          <p:attrName>style.visibility</p:attrName>
                                        </p:attrNameLst>
                                      </p:cBhvr>
                                      <p:to>
                                        <p:strVal val="hidden"/>
                                      </p:to>
                                    </p:set>
                                  </p:childTnLst>
                                </p:cTn>
                              </p:par>
                            </p:childTnLst>
                          </p:cTn>
                        </p:par>
                        <p:par>
                          <p:cTn id="169" fill="hold" nodeType="afterGroup">
                            <p:stCondLst>
                              <p:cond delay="500"/>
                            </p:stCondLst>
                            <p:childTnLst>
                              <p:par>
                                <p:cTn id="170" presetID="2" presetClass="entr" presetSubtype="4" fill="hold" grpId="0" nodeType="afterEffect">
                                  <p:stCondLst>
                                    <p:cond delay="0"/>
                                  </p:stCondLst>
                                  <p:childTnLst>
                                    <p:set>
                                      <p:cBhvr>
                                        <p:cTn id="171" dur="1" fill="hold">
                                          <p:stCondLst>
                                            <p:cond delay="0"/>
                                          </p:stCondLst>
                                        </p:cTn>
                                        <p:tgtEl>
                                          <p:spTgt spid="18500"/>
                                        </p:tgtEl>
                                        <p:attrNameLst>
                                          <p:attrName>style.visibility</p:attrName>
                                        </p:attrNameLst>
                                      </p:cBhvr>
                                      <p:to>
                                        <p:strVal val="visible"/>
                                      </p:to>
                                    </p:set>
                                    <p:anim calcmode="lin" valueType="num">
                                      <p:cBhvr additive="base">
                                        <p:cTn id="172" dur="500" fill="hold"/>
                                        <p:tgtEl>
                                          <p:spTgt spid="18500"/>
                                        </p:tgtEl>
                                        <p:attrNameLst>
                                          <p:attrName>ppt_x</p:attrName>
                                        </p:attrNameLst>
                                      </p:cBhvr>
                                      <p:tavLst>
                                        <p:tav tm="0">
                                          <p:val>
                                            <p:strVal val="#ppt_x"/>
                                          </p:val>
                                        </p:tav>
                                        <p:tav tm="100000">
                                          <p:val>
                                            <p:strVal val="#ppt_x"/>
                                          </p:val>
                                        </p:tav>
                                      </p:tavLst>
                                    </p:anim>
                                    <p:anim calcmode="lin" valueType="num">
                                      <p:cBhvr additive="base">
                                        <p:cTn id="173" dur="500" fill="hold"/>
                                        <p:tgtEl>
                                          <p:spTgt spid="18500"/>
                                        </p:tgtEl>
                                        <p:attrNameLst>
                                          <p:attrName>ppt_y</p:attrName>
                                        </p:attrNameLst>
                                      </p:cBhvr>
                                      <p:tavLst>
                                        <p:tav tm="0">
                                          <p:val>
                                            <p:strVal val="1+#ppt_h/2"/>
                                          </p:val>
                                        </p:tav>
                                        <p:tav tm="100000">
                                          <p:val>
                                            <p:strVal val="#ppt_y"/>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 presetClass="exit" presetSubtype="4" fill="hold" grpId="1" nodeType="clickEffect">
                                  <p:stCondLst>
                                    <p:cond delay="0"/>
                                  </p:stCondLst>
                                  <p:iterate type="lt">
                                    <p:tmPct val="0"/>
                                  </p:iterate>
                                  <p:childTnLst>
                                    <p:anim calcmode="lin" valueType="num">
                                      <p:cBhvr additive="base">
                                        <p:cTn id="177" dur="500"/>
                                        <p:tgtEl>
                                          <p:spTgt spid="18463"/>
                                        </p:tgtEl>
                                        <p:attrNameLst>
                                          <p:attrName>ppt_x</p:attrName>
                                        </p:attrNameLst>
                                      </p:cBhvr>
                                      <p:tavLst>
                                        <p:tav tm="0">
                                          <p:val>
                                            <p:strVal val="ppt_x"/>
                                          </p:val>
                                        </p:tav>
                                        <p:tav tm="100000">
                                          <p:val>
                                            <p:strVal val="ppt_x"/>
                                          </p:val>
                                        </p:tav>
                                      </p:tavLst>
                                    </p:anim>
                                    <p:anim calcmode="lin" valueType="num">
                                      <p:cBhvr additive="base">
                                        <p:cTn id="178" dur="500"/>
                                        <p:tgtEl>
                                          <p:spTgt spid="18463"/>
                                        </p:tgtEl>
                                        <p:attrNameLst>
                                          <p:attrName>ppt_y</p:attrName>
                                        </p:attrNameLst>
                                      </p:cBhvr>
                                      <p:tavLst>
                                        <p:tav tm="0">
                                          <p:val>
                                            <p:strVal val="ppt_y"/>
                                          </p:val>
                                        </p:tav>
                                        <p:tav tm="100000">
                                          <p:val>
                                            <p:strVal val="1+ppt_h/2"/>
                                          </p:val>
                                        </p:tav>
                                      </p:tavLst>
                                    </p:anim>
                                    <p:set>
                                      <p:cBhvr>
                                        <p:cTn id="179" dur="1" fill="hold">
                                          <p:stCondLst>
                                            <p:cond delay="499"/>
                                          </p:stCondLst>
                                        </p:cTn>
                                        <p:tgtEl>
                                          <p:spTgt spid="18463"/>
                                        </p:tgtEl>
                                        <p:attrNameLst>
                                          <p:attrName>style.visibility</p:attrName>
                                        </p:attrNameLst>
                                      </p:cBhvr>
                                      <p:to>
                                        <p:strVal val="hidden"/>
                                      </p:to>
                                    </p:set>
                                  </p:childTnLst>
                                </p:cTn>
                              </p:par>
                            </p:childTnLst>
                          </p:cTn>
                        </p:par>
                        <p:par>
                          <p:cTn id="180" fill="hold" nodeType="afterGroup">
                            <p:stCondLst>
                              <p:cond delay="500"/>
                            </p:stCondLst>
                            <p:childTnLst>
                              <p:par>
                                <p:cTn id="181" presetID="2" presetClass="entr" presetSubtype="4" fill="hold" grpId="0" nodeType="afterEffect">
                                  <p:stCondLst>
                                    <p:cond delay="0"/>
                                  </p:stCondLst>
                                  <p:childTnLst>
                                    <p:set>
                                      <p:cBhvr>
                                        <p:cTn id="182" dur="1" fill="hold">
                                          <p:stCondLst>
                                            <p:cond delay="0"/>
                                          </p:stCondLst>
                                        </p:cTn>
                                        <p:tgtEl>
                                          <p:spTgt spid="18506"/>
                                        </p:tgtEl>
                                        <p:attrNameLst>
                                          <p:attrName>style.visibility</p:attrName>
                                        </p:attrNameLst>
                                      </p:cBhvr>
                                      <p:to>
                                        <p:strVal val="visible"/>
                                      </p:to>
                                    </p:set>
                                    <p:anim calcmode="lin" valueType="num">
                                      <p:cBhvr additive="base">
                                        <p:cTn id="183" dur="500" fill="hold"/>
                                        <p:tgtEl>
                                          <p:spTgt spid="18506"/>
                                        </p:tgtEl>
                                        <p:attrNameLst>
                                          <p:attrName>ppt_x</p:attrName>
                                        </p:attrNameLst>
                                      </p:cBhvr>
                                      <p:tavLst>
                                        <p:tav tm="0">
                                          <p:val>
                                            <p:strVal val="#ppt_x"/>
                                          </p:val>
                                        </p:tav>
                                        <p:tav tm="100000">
                                          <p:val>
                                            <p:strVal val="#ppt_x"/>
                                          </p:val>
                                        </p:tav>
                                      </p:tavLst>
                                    </p:anim>
                                    <p:anim calcmode="lin" valueType="num">
                                      <p:cBhvr additive="base">
                                        <p:cTn id="184" dur="500" fill="hold"/>
                                        <p:tgtEl>
                                          <p:spTgt spid="18506"/>
                                        </p:tgtEl>
                                        <p:attrNameLst>
                                          <p:attrName>ppt_y</p:attrName>
                                        </p:attrNameLst>
                                      </p:cBhvr>
                                      <p:tavLst>
                                        <p:tav tm="0">
                                          <p:val>
                                            <p:strVal val="1+#ppt_h/2"/>
                                          </p:val>
                                        </p:tav>
                                        <p:tav tm="100000">
                                          <p:val>
                                            <p:strVal val="#ppt_y"/>
                                          </p:val>
                                        </p:tav>
                                      </p:tavLst>
                                    </p:anim>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 presetClass="exit" presetSubtype="4" fill="hold" grpId="1" nodeType="clickEffect">
                                  <p:stCondLst>
                                    <p:cond delay="0"/>
                                  </p:stCondLst>
                                  <p:iterate type="lt">
                                    <p:tmPct val="0"/>
                                  </p:iterate>
                                  <p:childTnLst>
                                    <p:anim calcmode="lin" valueType="num">
                                      <p:cBhvr additive="base">
                                        <p:cTn id="188" dur="500"/>
                                        <p:tgtEl>
                                          <p:spTgt spid="18462"/>
                                        </p:tgtEl>
                                        <p:attrNameLst>
                                          <p:attrName>ppt_x</p:attrName>
                                        </p:attrNameLst>
                                      </p:cBhvr>
                                      <p:tavLst>
                                        <p:tav tm="0">
                                          <p:val>
                                            <p:strVal val="ppt_x"/>
                                          </p:val>
                                        </p:tav>
                                        <p:tav tm="100000">
                                          <p:val>
                                            <p:strVal val="ppt_x"/>
                                          </p:val>
                                        </p:tav>
                                      </p:tavLst>
                                    </p:anim>
                                    <p:anim calcmode="lin" valueType="num">
                                      <p:cBhvr additive="base">
                                        <p:cTn id="189" dur="500"/>
                                        <p:tgtEl>
                                          <p:spTgt spid="18462"/>
                                        </p:tgtEl>
                                        <p:attrNameLst>
                                          <p:attrName>ppt_y</p:attrName>
                                        </p:attrNameLst>
                                      </p:cBhvr>
                                      <p:tavLst>
                                        <p:tav tm="0">
                                          <p:val>
                                            <p:strVal val="ppt_y"/>
                                          </p:val>
                                        </p:tav>
                                        <p:tav tm="100000">
                                          <p:val>
                                            <p:strVal val="1+ppt_h/2"/>
                                          </p:val>
                                        </p:tav>
                                      </p:tavLst>
                                    </p:anim>
                                    <p:set>
                                      <p:cBhvr>
                                        <p:cTn id="190" dur="1" fill="hold">
                                          <p:stCondLst>
                                            <p:cond delay="499"/>
                                          </p:stCondLst>
                                        </p:cTn>
                                        <p:tgtEl>
                                          <p:spTgt spid="18462"/>
                                        </p:tgtEl>
                                        <p:attrNameLst>
                                          <p:attrName>style.visibility</p:attrName>
                                        </p:attrNameLst>
                                      </p:cBhvr>
                                      <p:to>
                                        <p:strVal val="hidden"/>
                                      </p:to>
                                    </p:set>
                                  </p:childTnLst>
                                </p:cTn>
                              </p:par>
                            </p:childTnLst>
                          </p:cTn>
                        </p:par>
                        <p:par>
                          <p:cTn id="191" fill="hold" nodeType="afterGroup">
                            <p:stCondLst>
                              <p:cond delay="500"/>
                            </p:stCondLst>
                            <p:childTnLst>
                              <p:par>
                                <p:cTn id="192" presetID="2" presetClass="entr" presetSubtype="4" fill="hold" grpId="0" nodeType="afterEffect">
                                  <p:stCondLst>
                                    <p:cond delay="0"/>
                                  </p:stCondLst>
                                  <p:childTnLst>
                                    <p:set>
                                      <p:cBhvr>
                                        <p:cTn id="193" dur="1" fill="hold">
                                          <p:stCondLst>
                                            <p:cond delay="0"/>
                                          </p:stCondLst>
                                        </p:cTn>
                                        <p:tgtEl>
                                          <p:spTgt spid="18505"/>
                                        </p:tgtEl>
                                        <p:attrNameLst>
                                          <p:attrName>style.visibility</p:attrName>
                                        </p:attrNameLst>
                                      </p:cBhvr>
                                      <p:to>
                                        <p:strVal val="visible"/>
                                      </p:to>
                                    </p:set>
                                    <p:anim calcmode="lin" valueType="num">
                                      <p:cBhvr additive="base">
                                        <p:cTn id="194" dur="500" fill="hold"/>
                                        <p:tgtEl>
                                          <p:spTgt spid="18505"/>
                                        </p:tgtEl>
                                        <p:attrNameLst>
                                          <p:attrName>ppt_x</p:attrName>
                                        </p:attrNameLst>
                                      </p:cBhvr>
                                      <p:tavLst>
                                        <p:tav tm="0">
                                          <p:val>
                                            <p:strVal val="#ppt_x"/>
                                          </p:val>
                                        </p:tav>
                                        <p:tav tm="100000">
                                          <p:val>
                                            <p:strVal val="#ppt_x"/>
                                          </p:val>
                                        </p:tav>
                                      </p:tavLst>
                                    </p:anim>
                                    <p:anim calcmode="lin" valueType="num">
                                      <p:cBhvr additive="base">
                                        <p:cTn id="195" dur="500" fill="hold"/>
                                        <p:tgtEl>
                                          <p:spTgt spid="18505"/>
                                        </p:tgtEl>
                                        <p:attrNameLst>
                                          <p:attrName>ppt_y</p:attrName>
                                        </p:attrNameLst>
                                      </p:cBhvr>
                                      <p:tavLst>
                                        <p:tav tm="0">
                                          <p:val>
                                            <p:strVal val="1+#ppt_h/2"/>
                                          </p:val>
                                        </p:tav>
                                        <p:tav tm="100000">
                                          <p:val>
                                            <p:strVal val="#ppt_y"/>
                                          </p:val>
                                        </p:tav>
                                      </p:tavLst>
                                    </p:anim>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 presetClass="exit" presetSubtype="4" fill="hold" grpId="1" nodeType="clickEffect">
                                  <p:stCondLst>
                                    <p:cond delay="0"/>
                                  </p:stCondLst>
                                  <p:iterate type="lt">
                                    <p:tmPct val="0"/>
                                  </p:iterate>
                                  <p:childTnLst>
                                    <p:anim calcmode="lin" valueType="num">
                                      <p:cBhvr additive="base">
                                        <p:cTn id="199" dur="500"/>
                                        <p:tgtEl>
                                          <p:spTgt spid="18461"/>
                                        </p:tgtEl>
                                        <p:attrNameLst>
                                          <p:attrName>ppt_x</p:attrName>
                                        </p:attrNameLst>
                                      </p:cBhvr>
                                      <p:tavLst>
                                        <p:tav tm="0">
                                          <p:val>
                                            <p:strVal val="ppt_x"/>
                                          </p:val>
                                        </p:tav>
                                        <p:tav tm="100000">
                                          <p:val>
                                            <p:strVal val="ppt_x"/>
                                          </p:val>
                                        </p:tav>
                                      </p:tavLst>
                                    </p:anim>
                                    <p:anim calcmode="lin" valueType="num">
                                      <p:cBhvr additive="base">
                                        <p:cTn id="200" dur="500"/>
                                        <p:tgtEl>
                                          <p:spTgt spid="18461"/>
                                        </p:tgtEl>
                                        <p:attrNameLst>
                                          <p:attrName>ppt_y</p:attrName>
                                        </p:attrNameLst>
                                      </p:cBhvr>
                                      <p:tavLst>
                                        <p:tav tm="0">
                                          <p:val>
                                            <p:strVal val="ppt_y"/>
                                          </p:val>
                                        </p:tav>
                                        <p:tav tm="100000">
                                          <p:val>
                                            <p:strVal val="1+ppt_h/2"/>
                                          </p:val>
                                        </p:tav>
                                      </p:tavLst>
                                    </p:anim>
                                    <p:set>
                                      <p:cBhvr>
                                        <p:cTn id="201" dur="1" fill="hold">
                                          <p:stCondLst>
                                            <p:cond delay="499"/>
                                          </p:stCondLst>
                                        </p:cTn>
                                        <p:tgtEl>
                                          <p:spTgt spid="18461"/>
                                        </p:tgtEl>
                                        <p:attrNameLst>
                                          <p:attrName>style.visibility</p:attrName>
                                        </p:attrNameLst>
                                      </p:cBhvr>
                                      <p:to>
                                        <p:strVal val="hidden"/>
                                      </p:to>
                                    </p:set>
                                  </p:childTnLst>
                                </p:cTn>
                              </p:par>
                            </p:childTnLst>
                          </p:cTn>
                        </p:par>
                        <p:par>
                          <p:cTn id="202" fill="hold" nodeType="afterGroup">
                            <p:stCondLst>
                              <p:cond delay="500"/>
                            </p:stCondLst>
                            <p:childTnLst>
                              <p:par>
                                <p:cTn id="203" presetID="2" presetClass="entr" presetSubtype="4" fill="hold" grpId="0" nodeType="afterEffect">
                                  <p:stCondLst>
                                    <p:cond delay="0"/>
                                  </p:stCondLst>
                                  <p:childTnLst>
                                    <p:set>
                                      <p:cBhvr>
                                        <p:cTn id="204" dur="1" fill="hold">
                                          <p:stCondLst>
                                            <p:cond delay="0"/>
                                          </p:stCondLst>
                                        </p:cTn>
                                        <p:tgtEl>
                                          <p:spTgt spid="18504"/>
                                        </p:tgtEl>
                                        <p:attrNameLst>
                                          <p:attrName>style.visibility</p:attrName>
                                        </p:attrNameLst>
                                      </p:cBhvr>
                                      <p:to>
                                        <p:strVal val="visible"/>
                                      </p:to>
                                    </p:set>
                                    <p:anim calcmode="lin" valueType="num">
                                      <p:cBhvr additive="base">
                                        <p:cTn id="205" dur="500" fill="hold"/>
                                        <p:tgtEl>
                                          <p:spTgt spid="18504"/>
                                        </p:tgtEl>
                                        <p:attrNameLst>
                                          <p:attrName>ppt_x</p:attrName>
                                        </p:attrNameLst>
                                      </p:cBhvr>
                                      <p:tavLst>
                                        <p:tav tm="0">
                                          <p:val>
                                            <p:strVal val="#ppt_x"/>
                                          </p:val>
                                        </p:tav>
                                        <p:tav tm="100000">
                                          <p:val>
                                            <p:strVal val="#ppt_x"/>
                                          </p:val>
                                        </p:tav>
                                      </p:tavLst>
                                    </p:anim>
                                    <p:anim calcmode="lin" valueType="num">
                                      <p:cBhvr additive="base">
                                        <p:cTn id="206" dur="500" fill="hold"/>
                                        <p:tgtEl>
                                          <p:spTgt spid="18504"/>
                                        </p:tgtEl>
                                        <p:attrNameLst>
                                          <p:attrName>ppt_y</p:attrName>
                                        </p:attrNameLst>
                                      </p:cBhvr>
                                      <p:tavLst>
                                        <p:tav tm="0">
                                          <p:val>
                                            <p:strVal val="1+#ppt_h/2"/>
                                          </p:val>
                                        </p:tav>
                                        <p:tav tm="100000">
                                          <p:val>
                                            <p:strVal val="#ppt_y"/>
                                          </p:val>
                                        </p:tav>
                                      </p:tavLst>
                                    </p:anim>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 presetClass="exit" presetSubtype="4" fill="hold" grpId="1" nodeType="clickEffect">
                                  <p:stCondLst>
                                    <p:cond delay="0"/>
                                  </p:stCondLst>
                                  <p:iterate type="lt">
                                    <p:tmPct val="0"/>
                                  </p:iterate>
                                  <p:childTnLst>
                                    <p:anim calcmode="lin" valueType="num">
                                      <p:cBhvr additive="base">
                                        <p:cTn id="210" dur="500"/>
                                        <p:tgtEl>
                                          <p:spTgt spid="18460"/>
                                        </p:tgtEl>
                                        <p:attrNameLst>
                                          <p:attrName>ppt_x</p:attrName>
                                        </p:attrNameLst>
                                      </p:cBhvr>
                                      <p:tavLst>
                                        <p:tav tm="0">
                                          <p:val>
                                            <p:strVal val="ppt_x"/>
                                          </p:val>
                                        </p:tav>
                                        <p:tav tm="100000">
                                          <p:val>
                                            <p:strVal val="ppt_x"/>
                                          </p:val>
                                        </p:tav>
                                      </p:tavLst>
                                    </p:anim>
                                    <p:anim calcmode="lin" valueType="num">
                                      <p:cBhvr additive="base">
                                        <p:cTn id="211" dur="500"/>
                                        <p:tgtEl>
                                          <p:spTgt spid="18460"/>
                                        </p:tgtEl>
                                        <p:attrNameLst>
                                          <p:attrName>ppt_y</p:attrName>
                                        </p:attrNameLst>
                                      </p:cBhvr>
                                      <p:tavLst>
                                        <p:tav tm="0">
                                          <p:val>
                                            <p:strVal val="ppt_y"/>
                                          </p:val>
                                        </p:tav>
                                        <p:tav tm="100000">
                                          <p:val>
                                            <p:strVal val="1+ppt_h/2"/>
                                          </p:val>
                                        </p:tav>
                                      </p:tavLst>
                                    </p:anim>
                                    <p:set>
                                      <p:cBhvr>
                                        <p:cTn id="212" dur="1" fill="hold">
                                          <p:stCondLst>
                                            <p:cond delay="499"/>
                                          </p:stCondLst>
                                        </p:cTn>
                                        <p:tgtEl>
                                          <p:spTgt spid="18460"/>
                                        </p:tgtEl>
                                        <p:attrNameLst>
                                          <p:attrName>style.visibility</p:attrName>
                                        </p:attrNameLst>
                                      </p:cBhvr>
                                      <p:to>
                                        <p:strVal val="hidden"/>
                                      </p:to>
                                    </p:set>
                                  </p:childTnLst>
                                </p:cTn>
                              </p:par>
                            </p:childTnLst>
                          </p:cTn>
                        </p:par>
                        <p:par>
                          <p:cTn id="213" fill="hold" nodeType="afterGroup">
                            <p:stCondLst>
                              <p:cond delay="500"/>
                            </p:stCondLst>
                            <p:childTnLst>
                              <p:par>
                                <p:cTn id="214" presetID="2" presetClass="entr" presetSubtype="4" fill="hold" grpId="0" nodeType="afterEffect">
                                  <p:stCondLst>
                                    <p:cond delay="0"/>
                                  </p:stCondLst>
                                  <p:childTnLst>
                                    <p:set>
                                      <p:cBhvr>
                                        <p:cTn id="215" dur="1" fill="hold">
                                          <p:stCondLst>
                                            <p:cond delay="0"/>
                                          </p:stCondLst>
                                        </p:cTn>
                                        <p:tgtEl>
                                          <p:spTgt spid="18503"/>
                                        </p:tgtEl>
                                        <p:attrNameLst>
                                          <p:attrName>style.visibility</p:attrName>
                                        </p:attrNameLst>
                                      </p:cBhvr>
                                      <p:to>
                                        <p:strVal val="visible"/>
                                      </p:to>
                                    </p:set>
                                    <p:anim calcmode="lin" valueType="num">
                                      <p:cBhvr additive="base">
                                        <p:cTn id="216" dur="500" fill="hold"/>
                                        <p:tgtEl>
                                          <p:spTgt spid="18503"/>
                                        </p:tgtEl>
                                        <p:attrNameLst>
                                          <p:attrName>ppt_x</p:attrName>
                                        </p:attrNameLst>
                                      </p:cBhvr>
                                      <p:tavLst>
                                        <p:tav tm="0">
                                          <p:val>
                                            <p:strVal val="#ppt_x"/>
                                          </p:val>
                                        </p:tav>
                                        <p:tav tm="100000">
                                          <p:val>
                                            <p:strVal val="#ppt_x"/>
                                          </p:val>
                                        </p:tav>
                                      </p:tavLst>
                                    </p:anim>
                                    <p:anim calcmode="lin" valueType="num">
                                      <p:cBhvr additive="base">
                                        <p:cTn id="217" dur="500" fill="hold"/>
                                        <p:tgtEl>
                                          <p:spTgt spid="18503"/>
                                        </p:tgtEl>
                                        <p:attrNameLst>
                                          <p:attrName>ppt_y</p:attrName>
                                        </p:attrNameLst>
                                      </p:cBhvr>
                                      <p:tavLst>
                                        <p:tav tm="0">
                                          <p:val>
                                            <p:strVal val="1+#ppt_h/2"/>
                                          </p:val>
                                        </p:tav>
                                        <p:tav tm="100000">
                                          <p:val>
                                            <p:strVal val="#ppt_y"/>
                                          </p:val>
                                        </p:tav>
                                      </p:tavLst>
                                    </p:anim>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xit" presetSubtype="4" fill="hold" grpId="1" nodeType="clickEffect">
                                  <p:stCondLst>
                                    <p:cond delay="0"/>
                                  </p:stCondLst>
                                  <p:iterate type="lt">
                                    <p:tmPct val="0"/>
                                  </p:iterate>
                                  <p:childTnLst>
                                    <p:anim calcmode="lin" valueType="num">
                                      <p:cBhvr additive="base">
                                        <p:cTn id="221" dur="500"/>
                                        <p:tgtEl>
                                          <p:spTgt spid="18459"/>
                                        </p:tgtEl>
                                        <p:attrNameLst>
                                          <p:attrName>ppt_x</p:attrName>
                                        </p:attrNameLst>
                                      </p:cBhvr>
                                      <p:tavLst>
                                        <p:tav tm="0">
                                          <p:val>
                                            <p:strVal val="ppt_x"/>
                                          </p:val>
                                        </p:tav>
                                        <p:tav tm="100000">
                                          <p:val>
                                            <p:strVal val="ppt_x"/>
                                          </p:val>
                                        </p:tav>
                                      </p:tavLst>
                                    </p:anim>
                                    <p:anim calcmode="lin" valueType="num">
                                      <p:cBhvr additive="base">
                                        <p:cTn id="222" dur="500"/>
                                        <p:tgtEl>
                                          <p:spTgt spid="18459"/>
                                        </p:tgtEl>
                                        <p:attrNameLst>
                                          <p:attrName>ppt_y</p:attrName>
                                        </p:attrNameLst>
                                      </p:cBhvr>
                                      <p:tavLst>
                                        <p:tav tm="0">
                                          <p:val>
                                            <p:strVal val="ppt_y"/>
                                          </p:val>
                                        </p:tav>
                                        <p:tav tm="100000">
                                          <p:val>
                                            <p:strVal val="1+ppt_h/2"/>
                                          </p:val>
                                        </p:tav>
                                      </p:tavLst>
                                    </p:anim>
                                    <p:set>
                                      <p:cBhvr>
                                        <p:cTn id="223" dur="1" fill="hold">
                                          <p:stCondLst>
                                            <p:cond delay="499"/>
                                          </p:stCondLst>
                                        </p:cTn>
                                        <p:tgtEl>
                                          <p:spTgt spid="18459"/>
                                        </p:tgtEl>
                                        <p:attrNameLst>
                                          <p:attrName>style.visibility</p:attrName>
                                        </p:attrNameLst>
                                      </p:cBhvr>
                                      <p:to>
                                        <p:strVal val="hidden"/>
                                      </p:to>
                                    </p:set>
                                  </p:childTnLst>
                                </p:cTn>
                              </p:par>
                            </p:childTnLst>
                          </p:cTn>
                        </p:par>
                        <p:par>
                          <p:cTn id="224" fill="hold" nodeType="afterGroup">
                            <p:stCondLst>
                              <p:cond delay="500"/>
                            </p:stCondLst>
                            <p:childTnLst>
                              <p:par>
                                <p:cTn id="225" presetID="2" presetClass="entr" presetSubtype="4" fill="hold" grpId="0" nodeType="afterEffect">
                                  <p:stCondLst>
                                    <p:cond delay="0"/>
                                  </p:stCondLst>
                                  <p:childTnLst>
                                    <p:set>
                                      <p:cBhvr>
                                        <p:cTn id="226" dur="1" fill="hold">
                                          <p:stCondLst>
                                            <p:cond delay="0"/>
                                          </p:stCondLst>
                                        </p:cTn>
                                        <p:tgtEl>
                                          <p:spTgt spid="18502"/>
                                        </p:tgtEl>
                                        <p:attrNameLst>
                                          <p:attrName>style.visibility</p:attrName>
                                        </p:attrNameLst>
                                      </p:cBhvr>
                                      <p:to>
                                        <p:strVal val="visible"/>
                                      </p:to>
                                    </p:set>
                                    <p:anim calcmode="lin" valueType="num">
                                      <p:cBhvr additive="base">
                                        <p:cTn id="227" dur="500" fill="hold"/>
                                        <p:tgtEl>
                                          <p:spTgt spid="18502"/>
                                        </p:tgtEl>
                                        <p:attrNameLst>
                                          <p:attrName>ppt_x</p:attrName>
                                        </p:attrNameLst>
                                      </p:cBhvr>
                                      <p:tavLst>
                                        <p:tav tm="0">
                                          <p:val>
                                            <p:strVal val="#ppt_x"/>
                                          </p:val>
                                        </p:tav>
                                        <p:tav tm="100000">
                                          <p:val>
                                            <p:strVal val="#ppt_x"/>
                                          </p:val>
                                        </p:tav>
                                      </p:tavLst>
                                    </p:anim>
                                    <p:anim calcmode="lin" valueType="num">
                                      <p:cBhvr additive="base">
                                        <p:cTn id="228" dur="500" fill="hold"/>
                                        <p:tgtEl>
                                          <p:spTgt spid="18502"/>
                                        </p:tgtEl>
                                        <p:attrNameLst>
                                          <p:attrName>ppt_y</p:attrName>
                                        </p:attrNameLst>
                                      </p:cBhvr>
                                      <p:tavLst>
                                        <p:tav tm="0">
                                          <p:val>
                                            <p:strVal val="1+#ppt_h/2"/>
                                          </p:val>
                                        </p:tav>
                                        <p:tav tm="100000">
                                          <p:val>
                                            <p:strVal val="#ppt_y"/>
                                          </p:val>
                                        </p:tav>
                                      </p:tavLst>
                                    </p:anim>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xit" presetSubtype="4" fill="hold" grpId="1" nodeType="clickEffect">
                                  <p:stCondLst>
                                    <p:cond delay="0"/>
                                  </p:stCondLst>
                                  <p:iterate type="lt">
                                    <p:tmPct val="0"/>
                                  </p:iterate>
                                  <p:childTnLst>
                                    <p:anim calcmode="lin" valueType="num">
                                      <p:cBhvr additive="base">
                                        <p:cTn id="232" dur="500"/>
                                        <p:tgtEl>
                                          <p:spTgt spid="18458"/>
                                        </p:tgtEl>
                                        <p:attrNameLst>
                                          <p:attrName>ppt_x</p:attrName>
                                        </p:attrNameLst>
                                      </p:cBhvr>
                                      <p:tavLst>
                                        <p:tav tm="0">
                                          <p:val>
                                            <p:strVal val="ppt_x"/>
                                          </p:val>
                                        </p:tav>
                                        <p:tav tm="100000">
                                          <p:val>
                                            <p:strVal val="ppt_x"/>
                                          </p:val>
                                        </p:tav>
                                      </p:tavLst>
                                    </p:anim>
                                    <p:anim calcmode="lin" valueType="num">
                                      <p:cBhvr additive="base">
                                        <p:cTn id="233" dur="500"/>
                                        <p:tgtEl>
                                          <p:spTgt spid="18458"/>
                                        </p:tgtEl>
                                        <p:attrNameLst>
                                          <p:attrName>ppt_y</p:attrName>
                                        </p:attrNameLst>
                                      </p:cBhvr>
                                      <p:tavLst>
                                        <p:tav tm="0">
                                          <p:val>
                                            <p:strVal val="ppt_y"/>
                                          </p:val>
                                        </p:tav>
                                        <p:tav tm="100000">
                                          <p:val>
                                            <p:strVal val="1+ppt_h/2"/>
                                          </p:val>
                                        </p:tav>
                                      </p:tavLst>
                                    </p:anim>
                                    <p:set>
                                      <p:cBhvr>
                                        <p:cTn id="234" dur="1" fill="hold">
                                          <p:stCondLst>
                                            <p:cond delay="499"/>
                                          </p:stCondLst>
                                        </p:cTn>
                                        <p:tgtEl>
                                          <p:spTgt spid="18458"/>
                                        </p:tgtEl>
                                        <p:attrNameLst>
                                          <p:attrName>style.visibility</p:attrName>
                                        </p:attrNameLst>
                                      </p:cBhvr>
                                      <p:to>
                                        <p:strVal val="hidden"/>
                                      </p:to>
                                    </p:set>
                                  </p:childTnLst>
                                </p:cTn>
                              </p:par>
                            </p:childTnLst>
                          </p:cTn>
                        </p:par>
                        <p:par>
                          <p:cTn id="235" fill="hold" nodeType="afterGroup">
                            <p:stCondLst>
                              <p:cond delay="500"/>
                            </p:stCondLst>
                            <p:childTnLst>
                              <p:par>
                                <p:cTn id="236" presetID="2" presetClass="entr" presetSubtype="4" fill="hold" grpId="0" nodeType="afterEffect">
                                  <p:stCondLst>
                                    <p:cond delay="0"/>
                                  </p:stCondLst>
                                  <p:childTnLst>
                                    <p:set>
                                      <p:cBhvr>
                                        <p:cTn id="237" dur="1" fill="hold">
                                          <p:stCondLst>
                                            <p:cond delay="0"/>
                                          </p:stCondLst>
                                        </p:cTn>
                                        <p:tgtEl>
                                          <p:spTgt spid="18501"/>
                                        </p:tgtEl>
                                        <p:attrNameLst>
                                          <p:attrName>style.visibility</p:attrName>
                                        </p:attrNameLst>
                                      </p:cBhvr>
                                      <p:to>
                                        <p:strVal val="visible"/>
                                      </p:to>
                                    </p:set>
                                    <p:anim calcmode="lin" valueType="num">
                                      <p:cBhvr additive="base">
                                        <p:cTn id="238" dur="500" fill="hold"/>
                                        <p:tgtEl>
                                          <p:spTgt spid="18501"/>
                                        </p:tgtEl>
                                        <p:attrNameLst>
                                          <p:attrName>ppt_x</p:attrName>
                                        </p:attrNameLst>
                                      </p:cBhvr>
                                      <p:tavLst>
                                        <p:tav tm="0">
                                          <p:val>
                                            <p:strVal val="#ppt_x"/>
                                          </p:val>
                                        </p:tav>
                                        <p:tav tm="100000">
                                          <p:val>
                                            <p:strVal val="#ppt_x"/>
                                          </p:val>
                                        </p:tav>
                                      </p:tavLst>
                                    </p:anim>
                                    <p:anim calcmode="lin" valueType="num">
                                      <p:cBhvr additive="base">
                                        <p:cTn id="239" dur="500" fill="hold"/>
                                        <p:tgtEl>
                                          <p:spTgt spid="185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P spid="18447" grpId="0"/>
      <p:bldP spid="18451" grpId="0"/>
      <p:bldP spid="18451" grpId="1"/>
      <p:bldP spid="18452" grpId="0"/>
      <p:bldP spid="18452" grpId="1"/>
      <p:bldP spid="18453" grpId="0"/>
      <p:bldP spid="18453" grpId="1"/>
      <p:bldP spid="18454" grpId="0"/>
      <p:bldP spid="18454" grpId="1"/>
      <p:bldP spid="18455" grpId="0"/>
      <p:bldP spid="18455" grpId="1"/>
      <p:bldP spid="18456" grpId="0"/>
      <p:bldP spid="18456" grpId="1"/>
      <p:bldP spid="18457" grpId="0"/>
      <p:bldP spid="18458" grpId="0"/>
      <p:bldP spid="18458" grpId="1"/>
      <p:bldP spid="18459" grpId="0"/>
      <p:bldP spid="18459" grpId="1"/>
      <p:bldP spid="18460" grpId="0"/>
      <p:bldP spid="18460" grpId="1"/>
      <p:bldP spid="18461" grpId="0"/>
      <p:bldP spid="18461" grpId="1"/>
      <p:bldP spid="18462" grpId="0"/>
      <p:bldP spid="18462" grpId="1"/>
      <p:bldP spid="18463" grpId="0"/>
      <p:bldP spid="18463" grpId="1"/>
      <p:bldP spid="18493" grpId="0"/>
      <p:bldP spid="18494" grpId="0"/>
      <p:bldP spid="18495" grpId="0"/>
      <p:bldP spid="18496" grpId="0"/>
      <p:bldP spid="18497" grpId="0"/>
      <p:bldP spid="18498" grpId="0"/>
      <p:bldP spid="18499" grpId="0"/>
      <p:bldP spid="18500" grpId="0"/>
      <p:bldP spid="18501" grpId="0"/>
      <p:bldP spid="18502" grpId="0"/>
      <p:bldP spid="18503" grpId="0"/>
      <p:bldP spid="18504" grpId="0"/>
      <p:bldP spid="18505" grpId="0"/>
      <p:bldP spid="1850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 name="Right Arrow 4">
            <a:hlinkClick r:id="rId3"/>
          </p:cNvPr>
          <p:cNvSpPr/>
          <p:nvPr/>
        </p:nvSpPr>
        <p:spPr>
          <a:xfrm>
            <a:off x="2514600" y="3938319"/>
            <a:ext cx="2971800" cy="2209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rgbClr val="0000FF"/>
                </a:solidFill>
                <a:latin typeface="Times New Roman" panose="02020603050405020304" pitchFamily="18" charset="0"/>
                <a:cs typeface="Times New Roman" panose="02020603050405020304" pitchFamily="18" charset="0"/>
              </a:rPr>
              <a:t>PLAY</a:t>
            </a:r>
          </a:p>
        </p:txBody>
      </p:sp>
      <p:sp>
        <p:nvSpPr>
          <p:cNvPr id="6" name="TextBox 5"/>
          <p:cNvSpPr txBox="1"/>
          <p:nvPr/>
        </p:nvSpPr>
        <p:spPr>
          <a:xfrm>
            <a:off x="2895600" y="2362200"/>
            <a:ext cx="1994457" cy="707886"/>
          </a:xfrm>
          <a:prstGeom prst="rect">
            <a:avLst/>
          </a:prstGeom>
          <a:noFill/>
        </p:spPr>
        <p:txBody>
          <a:bodyPr wrap="none" rtlCol="0">
            <a:spAutoFit/>
          </a:bodyPr>
          <a:lstStyle/>
          <a:p>
            <a:r>
              <a:rPr lang="en-US" sz="4000" b="1" dirty="0" err="1">
                <a:solidFill>
                  <a:srgbClr val="0000FF"/>
                </a:solidFill>
                <a:latin typeface="Times New Roman" panose="02020603050405020304" pitchFamily="18" charset="0"/>
                <a:cs typeface="Times New Roman" panose="02020603050405020304" pitchFamily="18" charset="0"/>
              </a:rPr>
              <a:t>Củng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cố</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93106" y="3276599"/>
            <a:ext cx="6014788" cy="1323439"/>
          </a:xfrm>
          <a:prstGeom prst="rect">
            <a:avLst/>
          </a:prstGeom>
          <a:noFill/>
        </p:spPr>
        <p:txBody>
          <a:bodyPr wrap="none" rtlCol="0">
            <a:spAutoFit/>
          </a:bodyPr>
          <a:lstStyle/>
          <a:p>
            <a:pPr algn="ctr"/>
            <a:r>
              <a:rPr lang="en-US" sz="4000" b="1" dirty="0" err="1">
                <a:latin typeface="Times New Roman" panose="02020603050405020304" pitchFamily="18" charset="0"/>
                <a:cs typeface="Times New Roman" panose="02020603050405020304" pitchFamily="18" charset="0"/>
              </a:rPr>
              <a:t>Mời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em</a:t>
            </a:r>
            <a:r>
              <a:rPr lang="en-US" sz="4000" b="1" dirty="0">
                <a:latin typeface="Times New Roman" panose="02020603050405020304" pitchFamily="18" charset="0"/>
                <a:cs typeface="Times New Roman" panose="02020603050405020304" pitchFamily="18" charset="0"/>
              </a:rPr>
              <a:t> </a:t>
            </a:r>
          </a:p>
          <a:p>
            <a:pPr algn="ctr"/>
            <a:r>
              <a:rPr lang="en-US" sz="4000" b="1" dirty="0" err="1">
                <a:latin typeface="Times New Roman" panose="02020603050405020304" pitchFamily="18" charset="0"/>
                <a:cs typeface="Times New Roman" panose="02020603050405020304" pitchFamily="18" charset="0"/>
              </a:rPr>
              <a:t>cùng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trò</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72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6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TextBox 3"/>
          <p:cNvSpPr txBox="1"/>
          <p:nvPr/>
        </p:nvSpPr>
        <p:spPr>
          <a:xfrm>
            <a:off x="2057400" y="0"/>
            <a:ext cx="6346671" cy="1446550"/>
          </a:xfrm>
          <a:prstGeom prst="rect">
            <a:avLst/>
          </a:prstGeom>
          <a:noFill/>
        </p:spPr>
        <p:txBody>
          <a:bodyPr wrap="square" rtlCol="0">
            <a:spAutoFit/>
          </a:bodyPr>
          <a:lstStyle/>
          <a:p>
            <a:r>
              <a:rPr lang="en-US" sz="8800" b="1" dirty="0" err="1">
                <a:solidFill>
                  <a:schemeClr val="bg1"/>
                </a:solidFill>
                <a:latin typeface="Times New Roman" panose="02020603050405020304" pitchFamily="18" charset="0"/>
                <a:cs typeface="Times New Roman" panose="02020603050405020304" pitchFamily="18" charset="0"/>
              </a:rPr>
              <a:t>Chính</a:t>
            </a:r>
            <a:r>
              <a:rPr lang="en-US" sz="8800" b="1" dirty="0">
                <a:solidFill>
                  <a:schemeClr val="bg1"/>
                </a:solidFill>
                <a:latin typeface="Times New Roman" panose="02020603050405020304" pitchFamily="18" charset="0"/>
                <a:cs typeface="Times New Roman" panose="02020603050405020304" pitchFamily="18" charset="0"/>
              </a:rPr>
              <a:t> </a:t>
            </a:r>
            <a:r>
              <a:rPr lang="en-US" sz="8800" b="1" dirty="0" err="1">
                <a:solidFill>
                  <a:schemeClr val="bg1"/>
                </a:solidFill>
                <a:latin typeface="Times New Roman" panose="02020603050405020304" pitchFamily="18" charset="0"/>
                <a:cs typeface="Times New Roman" panose="02020603050405020304" pitchFamily="18" charset="0"/>
              </a:rPr>
              <a:t>tả</a:t>
            </a:r>
            <a:r>
              <a:rPr lang="en-US" sz="8800" b="1" dirty="0">
                <a:solidFill>
                  <a:schemeClr val="bg1"/>
                </a:solidFill>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91409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28600" y="1066800"/>
            <a:ext cx="8991600" cy="4216539"/>
          </a:xfrm>
          <a:prstGeom prst="rect">
            <a:avLst/>
          </a:prstGeom>
          <a:noFill/>
        </p:spPr>
        <p:txBody>
          <a:bodyPr wrap="square" rtlCol="0">
            <a:spAutoFit/>
          </a:bodyPr>
          <a:lstStyle/>
          <a:p>
            <a:pPr algn="ctr"/>
            <a:r>
              <a:rPr lang="en-US" sz="4800" b="1" dirty="0" err="1">
                <a:solidFill>
                  <a:srgbClr val="0000FF"/>
                </a:solidFill>
                <a:latin typeface="Times New Roman" panose="02020603050405020304" pitchFamily="18" charset="0"/>
                <a:cs typeface="Times New Roman" panose="02020603050405020304" pitchFamily="18" charset="0"/>
              </a:rPr>
              <a:t>Yêu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cầu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cần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đạt</a:t>
            </a:r>
            <a:endParaRPr lang="en-US" sz="4800" b="1" dirty="0">
              <a:solidFill>
                <a:srgbClr val="0000FF"/>
              </a:solidFill>
              <a:latin typeface="Times New Roman" panose="02020603050405020304" pitchFamily="18" charset="0"/>
              <a:cs typeface="Times New Roman" panose="02020603050405020304" pitchFamily="18" charset="0"/>
            </a:endParaRPr>
          </a:p>
          <a:p>
            <a:pPr marL="342900" indent="-342900">
              <a:buAutoNum type="arabicPeriod"/>
            </a:pP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tả,trình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“Kim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tháp</a:t>
            </a:r>
            <a:r>
              <a:rPr lang="en-US" sz="4400" dirty="0">
                <a:latin typeface="Times New Roman" panose="02020603050405020304" pitchFamily="18" charset="0"/>
                <a:cs typeface="Times New Roman" panose="02020603050405020304" pitchFamily="18" charset="0"/>
              </a:rPr>
              <a:t> Ai </a:t>
            </a:r>
            <a:r>
              <a:rPr lang="en-US" sz="4400" dirty="0" err="1">
                <a:latin typeface="Times New Roman" panose="02020603050405020304" pitchFamily="18" charset="0"/>
                <a:cs typeface="Times New Roman" panose="02020603050405020304" pitchFamily="18" charset="0"/>
              </a:rPr>
              <a:t>Cập</a:t>
            </a:r>
            <a:r>
              <a:rPr lang="en-US" sz="4400" dirty="0">
                <a:latin typeface="Times New Roman" panose="02020603050405020304" pitchFamily="18" charset="0"/>
                <a:cs typeface="Times New Roman" panose="02020603050405020304" pitchFamily="18" charset="0"/>
              </a:rPr>
              <a:t>”</a:t>
            </a:r>
          </a:p>
          <a:p>
            <a:pPr marL="342900" indent="-342900">
              <a:buAutoNum type="arabicPeriod"/>
            </a:pP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lẫn</a:t>
            </a:r>
            <a:r>
              <a:rPr lang="en-US" sz="4400" dirty="0">
                <a:latin typeface="Times New Roman" panose="02020603050405020304" pitchFamily="18" charset="0"/>
                <a:cs typeface="Times New Roman" panose="02020603050405020304" pitchFamily="18" charset="0"/>
              </a:rPr>
              <a:t>: s/x, </a:t>
            </a:r>
            <a:r>
              <a:rPr lang="en-US" sz="4400" dirty="0" err="1">
                <a:latin typeface="Times New Roman" panose="02020603050405020304" pitchFamily="18" charset="0"/>
                <a:cs typeface="Times New Roman" panose="02020603050405020304" pitchFamily="18" charset="0"/>
              </a:rPr>
              <a:t>iêc</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iêt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81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219200" y="685802"/>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ahoma" panose="020B0604030504040204" pitchFamily="34" charset="0"/>
            </a:endParaRPr>
          </a:p>
        </p:txBody>
      </p:sp>
      <p:pic>
        <p:nvPicPr>
          <p:cNvPr id="5123" name="Picture 6" descr="em_gi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piramid060608_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Kim%20tu%20thap%20mat%20troi%20Mexic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295400" y="3886202"/>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b="1"/>
          </a:p>
        </p:txBody>
      </p:sp>
      <p:sp>
        <p:nvSpPr>
          <p:cNvPr id="3075" name="Text Box 10"/>
          <p:cNvSpPr txBox="1">
            <a:spLocks noChangeArrowheads="1"/>
          </p:cNvSpPr>
          <p:nvPr/>
        </p:nvSpPr>
        <p:spPr bwMode="auto">
          <a:xfrm>
            <a:off x="0" y="457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latin typeface="Times New Roman" panose="02020603050405020304" pitchFamily="18" charset="0"/>
              </a:rPr>
              <a:t>Chính tả </a:t>
            </a:r>
            <a:endParaRPr lang="en-US" altLang="en-US">
              <a:latin typeface="Times New Roman" panose="02020603050405020304" pitchFamily="18" charset="0"/>
            </a:endParaRPr>
          </a:p>
        </p:txBody>
      </p:sp>
      <p:sp>
        <p:nvSpPr>
          <p:cNvPr id="4107" name="Text Box 11"/>
          <p:cNvSpPr txBox="1">
            <a:spLocks noChangeArrowheads="1"/>
          </p:cNvSpPr>
          <p:nvPr/>
        </p:nvSpPr>
        <p:spPr bwMode="auto">
          <a:xfrm>
            <a:off x="0" y="990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dirty="0" err="1">
                <a:solidFill>
                  <a:srgbClr val="FF3300"/>
                </a:solidFill>
                <a:latin typeface="Times New Roman" panose="02020603050405020304" pitchFamily="18" charset="0"/>
                <a:cs typeface="Times New Roman" panose="02020603050405020304" pitchFamily="18" charset="0"/>
              </a:rPr>
              <a:t>Nghe</a:t>
            </a:r>
            <a:r>
              <a:rPr lang="en-US" altLang="en-US" b="1" u="sng" dirty="0">
                <a:solidFill>
                  <a:srgbClr val="FF3300"/>
                </a:solidFill>
                <a:latin typeface="Times New Roman" panose="02020603050405020304" pitchFamily="18" charset="0"/>
                <a:cs typeface="Times New Roman" panose="02020603050405020304" pitchFamily="18" charset="0"/>
              </a:rPr>
              <a:t> – </a:t>
            </a:r>
            <a:r>
              <a:rPr lang="en-US" altLang="en-US" b="1" u="sng" dirty="0" err="1">
                <a:solidFill>
                  <a:srgbClr val="FF3300"/>
                </a:solidFill>
                <a:latin typeface="Times New Roman" panose="02020603050405020304" pitchFamily="18" charset="0"/>
                <a:cs typeface="Times New Roman" panose="02020603050405020304" pitchFamily="18" charset="0"/>
              </a:rPr>
              <a:t>viết</a:t>
            </a:r>
            <a:r>
              <a:rPr lang="en-US" altLang="en-US" b="1" u="sng" dirty="0">
                <a:solidFill>
                  <a:srgbClr val="FF3300"/>
                </a:solidFill>
                <a:latin typeface="Times New Roman" panose="02020603050405020304" pitchFamily="18" charset="0"/>
                <a:cs typeface="Times New Roman" panose="02020603050405020304" pitchFamily="18" charset="0"/>
              </a:rPr>
              <a:t> </a:t>
            </a:r>
            <a:r>
              <a:rPr lang="en-US" altLang="en-US" b="1" dirty="0">
                <a:solidFill>
                  <a:srgbClr val="FF3300"/>
                </a:solidFill>
                <a:latin typeface="Times New Roman" panose="02020603050405020304" pitchFamily="18" charset="0"/>
                <a:cs typeface="Times New Roman" panose="02020603050405020304" pitchFamily="18" charset="0"/>
              </a:rPr>
              <a:t>: Kim </a:t>
            </a:r>
            <a:r>
              <a:rPr lang="en-US" altLang="en-US" b="1" dirty="0" err="1">
                <a:solidFill>
                  <a:srgbClr val="FF3300"/>
                </a:solidFill>
                <a:latin typeface="Times New Roman" panose="02020603050405020304" pitchFamily="18" charset="0"/>
                <a:cs typeface="Times New Roman" panose="02020603050405020304" pitchFamily="18" charset="0"/>
              </a:rPr>
              <a:t>tự</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tháp</a:t>
            </a:r>
            <a:r>
              <a:rPr lang="en-US" altLang="en-US" b="1" dirty="0">
                <a:solidFill>
                  <a:srgbClr val="FF3300"/>
                </a:solidFill>
                <a:latin typeface="Times New Roman" panose="02020603050405020304" pitchFamily="18" charset="0"/>
                <a:cs typeface="Times New Roman" panose="02020603050405020304" pitchFamily="18" charset="0"/>
              </a:rPr>
              <a:t> Ai </a:t>
            </a:r>
            <a:r>
              <a:rPr lang="en-US" altLang="en-US" b="1" dirty="0" err="1">
                <a:solidFill>
                  <a:srgbClr val="FF3300"/>
                </a:solidFill>
                <a:latin typeface="Times New Roman" panose="02020603050405020304" pitchFamily="18" charset="0"/>
                <a:cs typeface="Times New Roman" panose="02020603050405020304" pitchFamily="18" charset="0"/>
              </a:rPr>
              <a:t>Cập</a:t>
            </a:r>
            <a:r>
              <a:rPr lang="en-US" altLang="en-US" b="1" dirty="0">
                <a:solidFill>
                  <a:srgbClr val="FF33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4108" name="Text Box 12"/>
          <p:cNvSpPr txBox="1">
            <a:spLocks noChangeArrowheads="1"/>
          </p:cNvSpPr>
          <p:nvPr/>
        </p:nvSpPr>
        <p:spPr bwMode="auto">
          <a:xfrm>
            <a:off x="76200" y="1828800"/>
            <a:ext cx="9144000" cy="482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Kim </a:t>
            </a:r>
            <a:r>
              <a:rPr lang="en-US" altLang="en-US" sz="2600" b="1" dirty="0" err="1">
                <a:solidFill>
                  <a:srgbClr val="0000FF"/>
                </a:solidFill>
                <a:latin typeface="Times New Roman" panose="02020603050405020304" pitchFamily="18" charset="0"/>
                <a:cs typeface="Times New Roman" panose="02020603050405020304" pitchFamily="18" charset="0"/>
              </a:rPr>
              <a:t>tự</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tháp</a:t>
            </a:r>
            <a:r>
              <a:rPr lang="en-US" altLang="en-US" sz="2600" b="1" dirty="0">
                <a:solidFill>
                  <a:srgbClr val="0000FF"/>
                </a:solidFill>
                <a:latin typeface="Times New Roman" panose="02020603050405020304" pitchFamily="18" charset="0"/>
                <a:cs typeface="Times New Roman" panose="02020603050405020304" pitchFamily="18" charset="0"/>
              </a:rPr>
              <a:t> Ai </a:t>
            </a:r>
            <a:r>
              <a:rPr lang="en-US" altLang="en-US" sz="2600" b="1" dirty="0" err="1">
                <a:solidFill>
                  <a:srgbClr val="0000FF"/>
                </a:solidFill>
                <a:latin typeface="Times New Roman" panose="02020603050405020304" pitchFamily="18" charset="0"/>
                <a:cs typeface="Times New Roman" panose="02020603050405020304" pitchFamily="18" charset="0"/>
              </a:rPr>
              <a:t>Cập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lăng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mộ</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của</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các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hoàng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đế</a:t>
            </a:r>
            <a:r>
              <a:rPr lang="en-US" altLang="en-US" sz="2600" b="1" dirty="0">
                <a:solidFill>
                  <a:srgbClr val="0000FF"/>
                </a:solidFill>
                <a:latin typeface="Times New Roman" panose="02020603050405020304" pitchFamily="18" charset="0"/>
                <a:cs typeface="Times New Roman" panose="02020603050405020304" pitchFamily="18" charset="0"/>
              </a:rPr>
              <a:t> Ai </a:t>
            </a:r>
            <a:r>
              <a:rPr lang="en-US" altLang="en-US" sz="2600" b="1" dirty="0" err="1">
                <a:solidFill>
                  <a:srgbClr val="0000FF"/>
                </a:solidFill>
                <a:latin typeface="Times New Roman" panose="02020603050405020304" pitchFamily="18" charset="0"/>
                <a:cs typeface="Times New Roman" panose="02020603050405020304" pitchFamily="18" charset="0"/>
              </a:rPr>
              <a:t>Cập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cổ</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đại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Đó</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công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trình</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kiến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trúc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xây</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dựng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bằng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đá</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tảng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Từ</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cửa</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kim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tháp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vào</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một</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hành</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lang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hẹp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đường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càng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càng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nhịt</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dẫn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tới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giếng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sâu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phòng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chứa</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quan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tài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buồng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để</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đồ</a:t>
            </a:r>
            <a:r>
              <a:rPr lang="en-US" altLang="en-US" sz="2600" b="1" dirty="0">
                <a:solidFill>
                  <a:srgbClr val="0000FF"/>
                </a:solidFill>
                <a:latin typeface="Times New Roman" panose="02020603050405020304" pitchFamily="18" charset="0"/>
                <a:cs typeface="Times New Roman" panose="02020603050405020304" pitchFamily="18" charset="0"/>
              </a:rPr>
              <a:t>,…</a:t>
            </a:r>
            <a:r>
              <a:rPr lang="en-US" altLang="en-US" sz="2600" b="1" dirty="0" err="1">
                <a:solidFill>
                  <a:srgbClr val="0000FF"/>
                </a:solidFill>
                <a:latin typeface="Times New Roman" panose="02020603050405020304" pitchFamily="18" charset="0"/>
                <a:cs typeface="Times New Roman" panose="02020603050405020304" pitchFamily="18" charset="0"/>
              </a:rPr>
              <a:t>Thăm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kim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tháp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người</a:t>
            </a:r>
            <a:r>
              <a:rPr lang="en-US" altLang="en-US" sz="2600" b="1" dirty="0">
                <a:solidFill>
                  <a:srgbClr val="0000FF"/>
                </a:solidFill>
                <a:latin typeface="Times New Roman" panose="02020603050405020304" pitchFamily="18" charset="0"/>
                <a:cs typeface="Times New Roman" panose="02020603050405020304" pitchFamily="18" charset="0"/>
              </a:rPr>
              <a:t> ta </a:t>
            </a:r>
            <a:r>
              <a:rPr lang="en-US" altLang="en-US" sz="2600" b="1" dirty="0" err="1">
                <a:solidFill>
                  <a:srgbClr val="0000FF"/>
                </a:solidFill>
                <a:latin typeface="Times New Roman" panose="02020603050405020304" pitchFamily="18" charset="0"/>
                <a:cs typeface="Times New Roman" panose="02020603050405020304" pitchFamily="18" charset="0"/>
              </a:rPr>
              <a:t>không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khỏi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ngạc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nhiên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Người</a:t>
            </a:r>
            <a:r>
              <a:rPr lang="en-US" altLang="en-US" sz="2600" b="1" dirty="0">
                <a:solidFill>
                  <a:srgbClr val="0000FF"/>
                </a:solidFill>
                <a:latin typeface="Times New Roman" panose="02020603050405020304" pitchFamily="18" charset="0"/>
                <a:cs typeface="Times New Roman" panose="02020603050405020304" pitchFamily="18" charset="0"/>
              </a:rPr>
              <a:t> Ai </a:t>
            </a:r>
            <a:r>
              <a:rPr lang="en-US" altLang="en-US" sz="2600" b="1" dirty="0" err="1">
                <a:solidFill>
                  <a:srgbClr val="0000FF"/>
                </a:solidFill>
                <a:latin typeface="Times New Roman" panose="02020603050405020304" pitchFamily="18" charset="0"/>
                <a:cs typeface="Times New Roman" panose="02020603050405020304" pitchFamily="18" charset="0"/>
              </a:rPr>
              <a:t>Cập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cổ</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không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có</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phương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tiện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chuyên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chở</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vật</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như</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hiện</a:t>
            </a:r>
            <a:r>
              <a:rPr lang="en-US" altLang="en-US" sz="2600" b="1" dirty="0">
                <a:solidFill>
                  <a:srgbClr val="0000FF"/>
                </a:solidFill>
                <a:latin typeface="Times New Roman" panose="02020603050405020304" pitchFamily="18" charset="0"/>
                <a:cs typeface="Times New Roman" panose="02020603050405020304" pitchFamily="18" charset="0"/>
              </a:rPr>
              <a:t> nay, </a:t>
            </a:r>
            <a:r>
              <a:rPr lang="en-US" altLang="en-US" sz="2600" b="1" dirty="0" err="1">
                <a:solidFill>
                  <a:srgbClr val="0000FF"/>
                </a:solidFill>
                <a:latin typeface="Times New Roman" panose="02020603050405020304" pitchFamily="18" charset="0"/>
                <a:cs typeface="Times New Roman" panose="02020603050405020304" pitchFamily="18" charset="0"/>
              </a:rPr>
              <a:t>làm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thế</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nào</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mà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họ</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đã</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vận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chuyển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được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tảng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đá</a:t>
            </a:r>
            <a:r>
              <a:rPr lang="en-US" altLang="en-US" sz="2600" b="1" dirty="0">
                <a:solidFill>
                  <a:srgbClr val="0000FF"/>
                </a:solidFill>
                <a:latin typeface="Times New Roman" panose="02020603050405020304" pitchFamily="18" charset="0"/>
                <a:cs typeface="Times New Roman" panose="02020603050405020304" pitchFamily="18" charset="0"/>
              </a:rPr>
              <a:t> to </a:t>
            </a:r>
            <a:r>
              <a:rPr lang="en-US" altLang="en-US" sz="2600" b="1" dirty="0" err="1">
                <a:solidFill>
                  <a:srgbClr val="0000FF"/>
                </a:solidFill>
                <a:latin typeface="Times New Roman" panose="02020603050405020304" pitchFamily="18" charset="0"/>
                <a:cs typeface="Times New Roman" panose="02020603050405020304" pitchFamily="18" charset="0"/>
              </a:rPr>
              <a:t>như</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vậy</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lên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cao</a:t>
            </a:r>
            <a:r>
              <a:rPr lang="en-US" altLang="en-US" sz="2600" b="1" dirty="0">
                <a:solidFill>
                  <a:srgbClr val="0000FF"/>
                </a:solidFill>
                <a:latin typeface="Times New Roman" panose="02020603050405020304" pitchFamily="18" charset="0"/>
                <a:cs typeface="Times New Roman" panose="02020603050405020304" pitchFamily="18" charset="0"/>
              </a:rPr>
              <a:t>.</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078"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err="1">
                <a:solidFill>
                  <a:srgbClr val="0000FF"/>
                </a:solidFill>
                <a:latin typeface="Times New Roman" panose="02020603050405020304" pitchFamily="18" charset="0"/>
              </a:rPr>
              <a:t>ba</a:t>
            </a:r>
            <a:r>
              <a:rPr lang="vi-VN" altLang="en-US" sz="2800" b="1" dirty="0">
                <a:solidFill>
                  <a:srgbClr val="0000FF"/>
                </a:solidFill>
                <a:latin typeface="Times New Roman" panose="02020603050405020304" pitchFamily="18" charset="0"/>
              </a:rPr>
              <a:t> ngày</a:t>
            </a:r>
            <a:r>
              <a:rPr lang="en-US" altLang="en-US" sz="2800" b="1" dirty="0">
                <a:solidFill>
                  <a:srgbClr val="0000FF"/>
                </a:solidFill>
                <a:latin typeface="Times New Roman" panose="02020603050405020304" pitchFamily="18" charset="0"/>
              </a:rPr>
              <a:t> 10</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23</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p:cover dir="r"/>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gtEl>
                                        <p:attrNameLst>
                                          <p:attrName>style.visibility</p:attrName>
                                        </p:attrNameLst>
                                      </p:cBhvr>
                                      <p:to>
                                        <p:strVal val="visible"/>
                                      </p:to>
                                    </p:set>
                                    <p:anim calcmode="discrete" valueType="clr">
                                      <p:cBhvr override="childStyle">
                                        <p:cTn id="7"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gtEl>
                                        <p:attrNameLst>
                                          <p:attrName>fillcolor</p:attrName>
                                        </p:attrNameLst>
                                      </p:cBhvr>
                                      <p:tavLst>
                                        <p:tav tm="0">
                                          <p:val>
                                            <p:clrVal>
                                              <a:schemeClr val="accent2"/>
                                            </p:clrVal>
                                          </p:val>
                                        </p:tav>
                                        <p:tav tm="50000">
                                          <p:val>
                                            <p:clrVal>
                                              <a:schemeClr val="hlink"/>
                                            </p:clrVal>
                                          </p:val>
                                        </p:tav>
                                      </p:tavLst>
                                    </p:anim>
                                    <p:set>
                                      <p:cBhvr>
                                        <p:cTn id="9" dur="80"/>
                                        <p:tgtEl>
                                          <p:spTgt spid="41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8"/>
                                        </p:tgtEl>
                                        <p:attrNameLst>
                                          <p:attrName>style.visibility</p:attrName>
                                        </p:attrNameLst>
                                      </p:cBhvr>
                                      <p:to>
                                        <p:strVal val="visible"/>
                                      </p:to>
                                    </p:set>
                                    <p:anim calcmode="discrete" valueType="clr">
                                      <p:cBhvr override="childStyle">
                                        <p:cTn id="14"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8"/>
                                        </p:tgtEl>
                                        <p:attrNameLst>
                                          <p:attrName>fillcolor</p:attrName>
                                        </p:attrNameLst>
                                      </p:cBhvr>
                                      <p:tavLst>
                                        <p:tav tm="0">
                                          <p:val>
                                            <p:clrVal>
                                              <a:schemeClr val="accent2"/>
                                            </p:clrVal>
                                          </p:val>
                                        </p:tav>
                                        <p:tav tm="50000">
                                          <p:val>
                                            <p:clrVal>
                                              <a:schemeClr val="hlink"/>
                                            </p:clrVal>
                                          </p:val>
                                        </p:tav>
                                      </p:tavLst>
                                    </p:anim>
                                    <p:set>
                                      <p:cBhvr>
                                        <p:cTn id="16" dur="80"/>
                                        <p:tgtEl>
                                          <p:spTgt spid="4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295400" y="3886202"/>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b="1"/>
          </a:p>
        </p:txBody>
      </p:sp>
      <p:sp>
        <p:nvSpPr>
          <p:cNvPr id="4099" name="Text Box 4"/>
          <p:cNvSpPr txBox="1">
            <a:spLocks noChangeArrowheads="1"/>
          </p:cNvSpPr>
          <p:nvPr/>
        </p:nvSpPr>
        <p:spPr bwMode="auto">
          <a:xfrm>
            <a:off x="0" y="457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latin typeface="Times New Roman" panose="02020603050405020304" pitchFamily="18" charset="0"/>
              </a:rPr>
              <a:t>Chính tả(nghe –viết) </a:t>
            </a:r>
            <a:endParaRPr lang="en-US" altLang="en-US">
              <a:latin typeface="Times New Roman" panose="02020603050405020304" pitchFamily="18" charset="0"/>
            </a:endParaRPr>
          </a:p>
        </p:txBody>
      </p:sp>
      <p:sp>
        <p:nvSpPr>
          <p:cNvPr id="4100" name="Text Box 5"/>
          <p:cNvSpPr txBox="1">
            <a:spLocks noChangeArrowheads="1"/>
          </p:cNvSpPr>
          <p:nvPr/>
        </p:nvSpPr>
        <p:spPr bwMode="auto">
          <a:xfrm>
            <a:off x="0" y="914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FF3300"/>
                </a:solidFill>
                <a:latin typeface="Times New Roman" panose="02020603050405020304" pitchFamily="18" charset="0"/>
                <a:cs typeface="Times New Roman" panose="02020603050405020304" pitchFamily="18" charset="0"/>
              </a:rPr>
              <a:t>Kim </a:t>
            </a:r>
            <a:r>
              <a:rPr lang="en-US" altLang="en-US" b="1" dirty="0" err="1">
                <a:solidFill>
                  <a:srgbClr val="FF3300"/>
                </a:solidFill>
                <a:latin typeface="Times New Roman" panose="02020603050405020304" pitchFamily="18" charset="0"/>
                <a:cs typeface="Times New Roman" panose="02020603050405020304" pitchFamily="18" charset="0"/>
              </a:rPr>
              <a:t>tự</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tháp</a:t>
            </a:r>
            <a:r>
              <a:rPr lang="en-US" altLang="en-US" b="1" dirty="0">
                <a:solidFill>
                  <a:srgbClr val="FF3300"/>
                </a:solidFill>
                <a:latin typeface="Times New Roman" panose="02020603050405020304" pitchFamily="18" charset="0"/>
                <a:cs typeface="Times New Roman" panose="02020603050405020304" pitchFamily="18" charset="0"/>
              </a:rPr>
              <a:t> Ai </a:t>
            </a:r>
            <a:r>
              <a:rPr lang="en-US" altLang="en-US" b="1" dirty="0" err="1">
                <a:solidFill>
                  <a:srgbClr val="FF3300"/>
                </a:solidFill>
                <a:latin typeface="Times New Roman" panose="02020603050405020304" pitchFamily="18" charset="0"/>
                <a:cs typeface="Times New Roman" panose="02020603050405020304" pitchFamily="18" charset="0"/>
              </a:rPr>
              <a:t>Cập</a:t>
            </a:r>
            <a:r>
              <a:rPr lang="en-US" altLang="en-US" b="1" dirty="0">
                <a:solidFill>
                  <a:srgbClr val="FF33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4101" name="Text Box 6"/>
          <p:cNvSpPr txBox="1">
            <a:spLocks noChangeArrowheads="1"/>
          </p:cNvSpPr>
          <p:nvPr/>
        </p:nvSpPr>
        <p:spPr bwMode="auto">
          <a:xfrm>
            <a:off x="0" y="1524000"/>
            <a:ext cx="4419600" cy="51450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0000FF"/>
                </a:solidFill>
                <a:latin typeface="Times New Roman" panose="02020603050405020304" pitchFamily="18" charset="0"/>
                <a:cs typeface="Times New Roman" panose="02020603050405020304" pitchFamily="18" charset="0"/>
              </a:rPr>
              <a:t>    Kim </a:t>
            </a:r>
            <a:r>
              <a:rPr lang="en-US" altLang="en-US" sz="2200" b="1" dirty="0" err="1">
                <a:solidFill>
                  <a:srgbClr val="0000FF"/>
                </a:solidFill>
                <a:latin typeface="Times New Roman" panose="02020603050405020304" pitchFamily="18" charset="0"/>
                <a:cs typeface="Times New Roman" panose="02020603050405020304" pitchFamily="18" charset="0"/>
              </a:rPr>
              <a:t>tự</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Ai </a:t>
            </a:r>
            <a:r>
              <a:rPr lang="en-US" altLang="en-US" sz="2200" b="1" dirty="0" err="1">
                <a:solidFill>
                  <a:srgbClr val="0000FF"/>
                </a:solidFill>
                <a:latin typeface="Times New Roman" panose="02020603050405020304" pitchFamily="18" charset="0"/>
                <a:cs typeface="Times New Roman" panose="02020603050405020304" pitchFamily="18" charset="0"/>
              </a:rPr>
              <a:t>Cập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lăng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mộ</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của</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các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hoàng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đế</a:t>
            </a:r>
            <a:r>
              <a:rPr lang="en-US" altLang="en-US" sz="2200" b="1" dirty="0">
                <a:solidFill>
                  <a:srgbClr val="0000FF"/>
                </a:solidFill>
                <a:latin typeface="Times New Roman" panose="02020603050405020304" pitchFamily="18" charset="0"/>
                <a:cs typeface="Times New Roman" panose="02020603050405020304" pitchFamily="18" charset="0"/>
              </a:rPr>
              <a:t> Ai </a:t>
            </a:r>
            <a:r>
              <a:rPr lang="en-US" altLang="en-US" sz="2200" b="1" dirty="0" err="1">
                <a:solidFill>
                  <a:srgbClr val="0000FF"/>
                </a:solidFill>
                <a:latin typeface="Times New Roman" panose="02020603050405020304" pitchFamily="18" charset="0"/>
                <a:cs typeface="Times New Roman" panose="02020603050405020304" pitchFamily="18" charset="0"/>
              </a:rPr>
              <a:t>Cập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cổ</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đại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Đó</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những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công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trình</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kiến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trúc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xây</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dựng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bằng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đá</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tảng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Từ</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cửa</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kim</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tử</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vào</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một</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hành</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lang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tối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hẹp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đường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càng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càng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nhằng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nhịt</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dẫn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tới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những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giếng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sâu</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phòng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chứa</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quan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tài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buồng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để</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đồ</a:t>
            </a:r>
            <a:r>
              <a:rPr lang="en-US" altLang="en-US" sz="2200" b="1" dirty="0">
                <a:solidFill>
                  <a:srgbClr val="0000FF"/>
                </a:solidFill>
                <a:latin typeface="Times New Roman" panose="02020603050405020304" pitchFamily="18" charset="0"/>
                <a:cs typeface="Times New Roman" panose="02020603050405020304" pitchFamily="18" charset="0"/>
              </a:rPr>
              <a:t>,…</a:t>
            </a:r>
            <a:r>
              <a:rPr lang="en-US" altLang="en-US" sz="2200" b="1" dirty="0" err="1">
                <a:solidFill>
                  <a:srgbClr val="0000FF"/>
                </a:solidFill>
                <a:latin typeface="Times New Roman" panose="02020603050405020304" pitchFamily="18" charset="0"/>
                <a:cs typeface="Times New Roman" panose="02020603050405020304" pitchFamily="18" charset="0"/>
              </a:rPr>
              <a:t>Thăm</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kim</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tử</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người</a:t>
            </a:r>
            <a:r>
              <a:rPr lang="en-US" altLang="en-US" sz="2200" b="1" dirty="0">
                <a:solidFill>
                  <a:srgbClr val="0000FF"/>
                </a:solidFill>
                <a:latin typeface="Times New Roman" panose="02020603050405020304" pitchFamily="18" charset="0"/>
                <a:cs typeface="Times New Roman" panose="02020603050405020304" pitchFamily="18" charset="0"/>
              </a:rPr>
              <a:t> ta </a:t>
            </a:r>
            <a:r>
              <a:rPr lang="en-US" altLang="en-US" sz="2200" b="1" dirty="0" err="1">
                <a:solidFill>
                  <a:srgbClr val="0000FF"/>
                </a:solidFill>
                <a:latin typeface="Times New Roman" panose="02020603050405020304" pitchFamily="18" charset="0"/>
                <a:cs typeface="Times New Roman" panose="02020603050405020304" pitchFamily="18" charset="0"/>
              </a:rPr>
              <a:t>không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khỏi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ngạc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nhiên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Người</a:t>
            </a:r>
            <a:r>
              <a:rPr lang="en-US" altLang="en-US" sz="2200" b="1" dirty="0">
                <a:solidFill>
                  <a:srgbClr val="0000FF"/>
                </a:solidFill>
                <a:latin typeface="Times New Roman" panose="02020603050405020304" pitchFamily="18" charset="0"/>
                <a:cs typeface="Times New Roman" panose="02020603050405020304" pitchFamily="18" charset="0"/>
              </a:rPr>
              <a:t> Ai </a:t>
            </a:r>
            <a:r>
              <a:rPr lang="en-US" altLang="en-US" sz="2200" b="1" dirty="0" err="1">
                <a:solidFill>
                  <a:srgbClr val="0000FF"/>
                </a:solidFill>
                <a:latin typeface="Times New Roman" panose="02020603050405020304" pitchFamily="18" charset="0"/>
                <a:cs typeface="Times New Roman" panose="02020603050405020304" pitchFamily="18" charset="0"/>
              </a:rPr>
              <a:t>Cập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cổ</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không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có</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những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phương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tiện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chuyên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chở</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vật</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liệu</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như</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hiện</a:t>
            </a:r>
            <a:r>
              <a:rPr lang="en-US" altLang="en-US" sz="2200" b="1" dirty="0">
                <a:solidFill>
                  <a:srgbClr val="0000FF"/>
                </a:solidFill>
                <a:latin typeface="Times New Roman" panose="02020603050405020304" pitchFamily="18" charset="0"/>
                <a:cs typeface="Times New Roman" panose="02020603050405020304" pitchFamily="18" charset="0"/>
              </a:rPr>
              <a:t> nay, </a:t>
            </a:r>
            <a:r>
              <a:rPr lang="en-US" altLang="en-US" sz="2200" b="1" dirty="0" err="1">
                <a:solidFill>
                  <a:srgbClr val="0000FF"/>
                </a:solidFill>
                <a:latin typeface="Times New Roman" panose="02020603050405020304" pitchFamily="18" charset="0"/>
                <a:cs typeface="Times New Roman" panose="02020603050405020304" pitchFamily="18" charset="0"/>
              </a:rPr>
              <a:t>làm</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thế</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nào</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mà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họ</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đã</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vận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chuyển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được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những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tảng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đá</a:t>
            </a:r>
            <a:r>
              <a:rPr lang="en-US" altLang="en-US" sz="2200" b="1" dirty="0">
                <a:solidFill>
                  <a:srgbClr val="0000FF"/>
                </a:solidFill>
                <a:latin typeface="Times New Roman" panose="02020603050405020304" pitchFamily="18" charset="0"/>
                <a:cs typeface="Times New Roman" panose="02020603050405020304" pitchFamily="18" charset="0"/>
              </a:rPr>
              <a:t> to </a:t>
            </a:r>
            <a:r>
              <a:rPr lang="en-US" altLang="en-US" sz="2200" b="1" dirty="0" err="1">
                <a:solidFill>
                  <a:srgbClr val="0000FF"/>
                </a:solidFill>
                <a:latin typeface="Times New Roman" panose="02020603050405020304" pitchFamily="18" charset="0"/>
                <a:cs typeface="Times New Roman" panose="02020603050405020304" pitchFamily="18" charset="0"/>
              </a:rPr>
              <a:t>như</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vậy</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lên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cao</a:t>
            </a:r>
            <a:r>
              <a:rPr lang="en-US" altLang="en-US" sz="2200" b="1" dirty="0">
                <a:solidFill>
                  <a:srgbClr val="0000FF"/>
                </a:solidFill>
                <a:latin typeface="Times New Roman" panose="02020603050405020304" pitchFamily="18" charset="0"/>
                <a:cs typeface="Times New Roman" panose="02020603050405020304" pitchFamily="18" charset="0"/>
              </a:rPr>
              <a:t>.</a:t>
            </a:r>
            <a:endParaRPr lang="en-US" altLang="en-US" sz="2200" dirty="0">
              <a:solidFill>
                <a:srgbClr val="0000FF"/>
              </a:solidFill>
              <a:latin typeface="Times New Roman" panose="02020603050405020304" pitchFamily="18" charset="0"/>
              <a:cs typeface="Times New Roman" panose="02020603050405020304" pitchFamily="18" charset="0"/>
            </a:endParaRPr>
          </a:p>
        </p:txBody>
      </p:sp>
      <p:sp>
        <p:nvSpPr>
          <p:cNvPr id="40967" name="Text Box 7"/>
          <p:cNvSpPr txBox="1">
            <a:spLocks noChangeArrowheads="1"/>
          </p:cNvSpPr>
          <p:nvPr/>
        </p:nvSpPr>
        <p:spPr bwMode="auto">
          <a:xfrm>
            <a:off x="4495800" y="1600200"/>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008000"/>
                </a:solidFill>
                <a:latin typeface="Times New Roman" panose="02020603050405020304" pitchFamily="18" charset="0"/>
                <a:cs typeface="Times New Roman" panose="02020603050405020304" pitchFamily="18" charset="0"/>
              </a:rPr>
              <a:t>1.Kim </a:t>
            </a:r>
            <a:r>
              <a:rPr lang="en-US" altLang="en-US" sz="2200" b="1" dirty="0" err="1">
                <a:solidFill>
                  <a:srgbClr val="008000"/>
                </a:solidFill>
                <a:latin typeface="Times New Roman" panose="02020603050405020304" pitchFamily="18" charset="0"/>
                <a:cs typeface="Times New Roman" panose="02020603050405020304" pitchFamily="18" charset="0"/>
              </a:rPr>
              <a:t>tự</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tháp</a:t>
            </a:r>
            <a:r>
              <a:rPr lang="en-US" altLang="en-US" sz="2200" b="1" dirty="0">
                <a:solidFill>
                  <a:srgbClr val="008000"/>
                </a:solidFill>
                <a:latin typeface="Times New Roman" panose="02020603050405020304" pitchFamily="18" charset="0"/>
                <a:cs typeface="Times New Roman" panose="02020603050405020304" pitchFamily="18" charset="0"/>
              </a:rPr>
              <a:t> Ai </a:t>
            </a:r>
            <a:r>
              <a:rPr lang="en-US" altLang="en-US" sz="2200" b="1" dirty="0" err="1">
                <a:solidFill>
                  <a:srgbClr val="008000"/>
                </a:solidFill>
                <a:latin typeface="Times New Roman" panose="02020603050405020304" pitchFamily="18" charset="0"/>
                <a:cs typeface="Times New Roman" panose="02020603050405020304" pitchFamily="18" charset="0"/>
              </a:rPr>
              <a:t>Cập</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là</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lăng</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mộ</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của</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ai</a:t>
            </a:r>
            <a:r>
              <a:rPr lang="en-US" altLang="en-US" sz="2200" b="1" dirty="0">
                <a:solidFill>
                  <a:srgbClr val="008000"/>
                </a:solidFill>
                <a:latin typeface="Times New Roman" panose="02020603050405020304" pitchFamily="18" charset="0"/>
                <a:cs typeface="Times New Roman" panose="02020603050405020304" pitchFamily="18" charset="0"/>
              </a:rPr>
              <a:t>?</a:t>
            </a:r>
          </a:p>
        </p:txBody>
      </p:sp>
      <p:sp>
        <p:nvSpPr>
          <p:cNvPr id="40968" name="Text Box 8"/>
          <p:cNvSpPr txBox="1">
            <a:spLocks noChangeArrowheads="1"/>
          </p:cNvSpPr>
          <p:nvPr/>
        </p:nvSpPr>
        <p:spPr bwMode="auto">
          <a:xfrm>
            <a:off x="4495800" y="2339181"/>
            <a:ext cx="464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0000FF"/>
                </a:solidFill>
                <a:latin typeface="Times New Roman" panose="02020603050405020304" pitchFamily="18" charset="0"/>
                <a:cs typeface="Times New Roman" panose="02020603050405020304" pitchFamily="18" charset="0"/>
              </a:rPr>
              <a:t>- Kim </a:t>
            </a:r>
            <a:r>
              <a:rPr lang="en-US" altLang="en-US" sz="2200" b="1" dirty="0" err="1">
                <a:solidFill>
                  <a:srgbClr val="0000FF"/>
                </a:solidFill>
                <a:latin typeface="Times New Roman" panose="02020603050405020304" pitchFamily="18" charset="0"/>
                <a:cs typeface="Times New Roman" panose="02020603050405020304" pitchFamily="18" charset="0"/>
              </a:rPr>
              <a:t>tự</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Ai </a:t>
            </a:r>
            <a:r>
              <a:rPr lang="en-US" altLang="en-US" sz="2200" b="1" dirty="0" err="1">
                <a:solidFill>
                  <a:srgbClr val="0000FF"/>
                </a:solidFill>
                <a:latin typeface="Times New Roman" panose="02020603050405020304" pitchFamily="18" charset="0"/>
                <a:cs typeface="Times New Roman" panose="02020603050405020304" pitchFamily="18" charset="0"/>
              </a:rPr>
              <a:t>Cập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lăng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mộ</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của</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các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hoàng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đế</a:t>
            </a:r>
            <a:r>
              <a:rPr lang="en-US" altLang="en-US" sz="2200" b="1" dirty="0">
                <a:solidFill>
                  <a:srgbClr val="0000FF"/>
                </a:solidFill>
                <a:latin typeface="Times New Roman" panose="02020603050405020304" pitchFamily="18" charset="0"/>
                <a:cs typeface="Times New Roman" panose="02020603050405020304" pitchFamily="18" charset="0"/>
              </a:rPr>
              <a:t> Ai </a:t>
            </a:r>
            <a:r>
              <a:rPr lang="en-US" altLang="en-US" sz="2200" b="1" dirty="0" err="1">
                <a:solidFill>
                  <a:srgbClr val="0000FF"/>
                </a:solidFill>
                <a:latin typeface="Times New Roman" panose="02020603050405020304" pitchFamily="18" charset="0"/>
                <a:cs typeface="Times New Roman" panose="02020603050405020304" pitchFamily="18" charset="0"/>
              </a:rPr>
              <a:t>Cập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cổ</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đại</a:t>
            </a:r>
            <a:r>
              <a:rPr lang="en-US" altLang="en-US" sz="2200" b="1" dirty="0">
                <a:solidFill>
                  <a:srgbClr val="0000FF"/>
                </a:solidFill>
                <a:latin typeface="Times New Roman" panose="02020603050405020304" pitchFamily="18" charset="0"/>
                <a:cs typeface="Times New Roman" panose="02020603050405020304" pitchFamily="18" charset="0"/>
              </a:rPr>
              <a:t>.</a:t>
            </a:r>
          </a:p>
        </p:txBody>
      </p:sp>
      <p:sp>
        <p:nvSpPr>
          <p:cNvPr id="40969" name="Text Box 9"/>
          <p:cNvSpPr txBox="1">
            <a:spLocks noChangeArrowheads="1"/>
          </p:cNvSpPr>
          <p:nvPr/>
        </p:nvSpPr>
        <p:spPr bwMode="auto">
          <a:xfrm>
            <a:off x="4572000" y="3124200"/>
            <a:ext cx="434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008000"/>
                </a:solidFill>
                <a:latin typeface="Times New Roman" panose="02020603050405020304" pitchFamily="18" charset="0"/>
                <a:cs typeface="Times New Roman" panose="02020603050405020304" pitchFamily="18" charset="0"/>
              </a:rPr>
              <a:t>2. Kim </a:t>
            </a:r>
            <a:r>
              <a:rPr lang="en-US" altLang="en-US" sz="2200" b="1" dirty="0" err="1">
                <a:solidFill>
                  <a:srgbClr val="008000"/>
                </a:solidFill>
                <a:latin typeface="Times New Roman" panose="02020603050405020304" pitchFamily="18" charset="0"/>
                <a:cs typeface="Times New Roman" panose="02020603050405020304" pitchFamily="18" charset="0"/>
              </a:rPr>
              <a:t>tự</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tháp</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xây</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dựng</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như</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thế</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nào</a:t>
            </a:r>
            <a:r>
              <a:rPr lang="en-US" altLang="en-US" sz="2200" b="1" dirty="0">
                <a:solidFill>
                  <a:srgbClr val="008000"/>
                </a:solidFill>
                <a:latin typeface="Times New Roman" panose="02020603050405020304" pitchFamily="18" charset="0"/>
                <a:cs typeface="Times New Roman" panose="02020603050405020304" pitchFamily="18" charset="0"/>
              </a:rPr>
              <a:t>?</a:t>
            </a:r>
          </a:p>
        </p:txBody>
      </p:sp>
      <p:sp>
        <p:nvSpPr>
          <p:cNvPr id="40970" name="Text Box 10"/>
          <p:cNvSpPr txBox="1">
            <a:spLocks noChangeArrowheads="1"/>
          </p:cNvSpPr>
          <p:nvPr/>
        </p:nvSpPr>
        <p:spPr bwMode="auto">
          <a:xfrm>
            <a:off x="4630738" y="3810000"/>
            <a:ext cx="45132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0000FF"/>
                </a:solidFill>
                <a:latin typeface="Times New Roman" panose="02020603050405020304" pitchFamily="18" charset="0"/>
                <a:cs typeface="Times New Roman" panose="02020603050405020304" pitchFamily="18" charset="0"/>
              </a:rPr>
              <a:t>- Kim </a:t>
            </a:r>
            <a:r>
              <a:rPr lang="en-US" altLang="en-US" sz="2200" b="1" dirty="0" err="1">
                <a:solidFill>
                  <a:srgbClr val="0000FF"/>
                </a:solidFill>
                <a:latin typeface="Times New Roman" panose="02020603050405020304" pitchFamily="18" charset="0"/>
                <a:cs typeface="Times New Roman" panose="02020603050405020304" pitchFamily="18" charset="0"/>
              </a:rPr>
              <a:t>tự</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được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xây</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dựng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bằng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đá</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tảng.Từ</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cửa</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kim</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tử</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vào</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một</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hành</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lang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tối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hẹp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đường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nhằng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nhịt</a:t>
            </a:r>
            <a:r>
              <a:rPr lang="en-US" altLang="en-US" sz="2200" b="1" dirty="0">
                <a:solidFill>
                  <a:srgbClr val="0000FF"/>
                </a:solidFill>
                <a:latin typeface="Times New Roman" panose="02020603050405020304" pitchFamily="18" charset="0"/>
                <a:cs typeface="Times New Roman" panose="02020603050405020304" pitchFamily="18" charset="0"/>
              </a:rPr>
              <a:t>…</a:t>
            </a:r>
          </a:p>
        </p:txBody>
      </p:sp>
      <p:sp>
        <p:nvSpPr>
          <p:cNvPr id="40971" name="Text Box 11"/>
          <p:cNvSpPr txBox="1">
            <a:spLocks noChangeArrowheads="1"/>
          </p:cNvSpPr>
          <p:nvPr/>
        </p:nvSpPr>
        <p:spPr bwMode="auto">
          <a:xfrm>
            <a:off x="4648200" y="5227640"/>
            <a:ext cx="4495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solidFill>
                  <a:srgbClr val="008000"/>
                </a:solidFill>
                <a:latin typeface="Times New Roman" panose="02020603050405020304" pitchFamily="18" charset="0"/>
                <a:cs typeface="Times New Roman" panose="02020603050405020304" pitchFamily="18" charset="0"/>
              </a:rPr>
              <a:t>3. </a:t>
            </a:r>
            <a:r>
              <a:rPr lang="en-US" altLang="en-US" sz="2200" b="1" dirty="0" err="1">
                <a:solidFill>
                  <a:srgbClr val="008000"/>
                </a:solidFill>
                <a:latin typeface="Times New Roman" panose="02020603050405020304" pitchFamily="18" charset="0"/>
                <a:cs typeface="Times New Roman" panose="02020603050405020304" pitchFamily="18" charset="0"/>
              </a:rPr>
              <a:t>Đoạn</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văn</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nói</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lên</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điều</a:t>
            </a:r>
            <a:r>
              <a:rPr lang="en-US" altLang="en-US" sz="2200" b="1" dirty="0">
                <a:solidFill>
                  <a:srgbClr val="008000"/>
                </a:solidFill>
                <a:latin typeface="Times New Roman" panose="02020603050405020304" pitchFamily="18" charset="0"/>
                <a:cs typeface="Times New Roman" panose="02020603050405020304" pitchFamily="18" charset="0"/>
              </a:rPr>
              <a:t> </a:t>
            </a:r>
            <a:r>
              <a:rPr lang="en-US" altLang="en-US" sz="2200" b="1" dirty="0" err="1">
                <a:solidFill>
                  <a:srgbClr val="008000"/>
                </a:solidFill>
                <a:latin typeface="Times New Roman" panose="02020603050405020304" pitchFamily="18" charset="0"/>
                <a:cs typeface="Times New Roman" panose="02020603050405020304" pitchFamily="18" charset="0"/>
              </a:rPr>
              <a:t>gì</a:t>
            </a:r>
            <a:r>
              <a:rPr lang="en-US" altLang="en-US" sz="2200" b="1" dirty="0">
                <a:solidFill>
                  <a:srgbClr val="008000"/>
                </a:solidFill>
                <a:latin typeface="Times New Roman" panose="02020603050405020304" pitchFamily="18" charset="0"/>
                <a:cs typeface="Times New Roman" panose="02020603050405020304" pitchFamily="18" charset="0"/>
              </a:rPr>
              <a:t> ?</a:t>
            </a:r>
          </a:p>
        </p:txBody>
      </p:sp>
      <p:sp>
        <p:nvSpPr>
          <p:cNvPr id="40972" name="Text Box 12"/>
          <p:cNvSpPr txBox="1">
            <a:spLocks noChangeArrowheads="1"/>
          </p:cNvSpPr>
          <p:nvPr/>
        </p:nvSpPr>
        <p:spPr bwMode="auto">
          <a:xfrm>
            <a:off x="4724400" y="5562600"/>
            <a:ext cx="4419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200" b="1" dirty="0">
                <a:solidFill>
                  <a:srgbClr val="0000FF"/>
                </a:solidFill>
                <a:latin typeface="Times New Roman" panose="02020603050405020304" pitchFamily="18" charset="0"/>
                <a:cs typeface="Times New Roman" panose="02020603050405020304" pitchFamily="18" charset="0"/>
              </a:rPr>
              <a:t>- Ca </a:t>
            </a:r>
            <a:r>
              <a:rPr lang="en-US" altLang="en-US" sz="2200" b="1" dirty="0" err="1">
                <a:solidFill>
                  <a:srgbClr val="0000FF"/>
                </a:solidFill>
                <a:latin typeface="Times New Roman" panose="02020603050405020304" pitchFamily="18" charset="0"/>
                <a:cs typeface="Times New Roman" panose="02020603050405020304" pitchFamily="18" charset="0"/>
              </a:rPr>
              <a:t>ngợi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kim</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tự</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tháp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là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công</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trình</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kiến</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trúc</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và</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sự</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tài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giỏi</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của</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người</a:t>
            </a:r>
            <a:r>
              <a:rPr lang="en-US" altLang="en-US" sz="2200" b="1" dirty="0">
                <a:solidFill>
                  <a:srgbClr val="0000FF"/>
                </a:solidFill>
                <a:latin typeface="Times New Roman" panose="02020603050405020304" pitchFamily="18" charset="0"/>
                <a:cs typeface="Times New Roman" panose="02020603050405020304" pitchFamily="18" charset="0"/>
              </a:rPr>
              <a:t> Ai </a:t>
            </a:r>
            <a:r>
              <a:rPr lang="en-US" altLang="en-US" sz="2200" b="1" dirty="0" err="1">
                <a:solidFill>
                  <a:srgbClr val="0000FF"/>
                </a:solidFill>
                <a:latin typeface="Times New Roman" panose="02020603050405020304" pitchFamily="18" charset="0"/>
                <a:cs typeface="Times New Roman" panose="02020603050405020304" pitchFamily="18" charset="0"/>
              </a:rPr>
              <a:t>Cập</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cổ</a:t>
            </a:r>
            <a:r>
              <a:rPr lang="en-US" altLang="en-US" sz="2200" b="1" dirty="0">
                <a:solidFill>
                  <a:srgbClr val="0000FF"/>
                </a:solidFill>
                <a:latin typeface="Times New Roman" panose="02020603050405020304" pitchFamily="18" charset="0"/>
                <a:cs typeface="Times New Roman" panose="02020603050405020304" pitchFamily="18" charset="0"/>
              </a:rPr>
              <a:t> </a:t>
            </a:r>
            <a:r>
              <a:rPr lang="en-US" altLang="en-US" sz="2200" b="1" dirty="0" err="1">
                <a:solidFill>
                  <a:srgbClr val="0000FF"/>
                </a:solidFill>
                <a:latin typeface="Times New Roman" panose="02020603050405020304" pitchFamily="18" charset="0"/>
                <a:cs typeface="Times New Roman" panose="02020603050405020304" pitchFamily="18" charset="0"/>
              </a:rPr>
              <a:t>đại</a:t>
            </a:r>
            <a:r>
              <a:rPr lang="en-US" altLang="en-US" sz="2200" b="1" dirty="0">
                <a:solidFill>
                  <a:srgbClr val="0000FF"/>
                </a:solidFill>
                <a:latin typeface="Times New Roman" panose="02020603050405020304" pitchFamily="18" charset="0"/>
                <a:cs typeface="Times New Roman" panose="02020603050405020304" pitchFamily="18" charset="0"/>
              </a:rPr>
              <a:t>.</a:t>
            </a:r>
          </a:p>
        </p:txBody>
      </p:sp>
      <p:sp>
        <p:nvSpPr>
          <p:cNvPr id="4108"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p:cover dir="r"/>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7"/>
                                        </p:tgtEl>
                                        <p:attrNameLst>
                                          <p:attrName>style.visibility</p:attrName>
                                        </p:attrNameLst>
                                      </p:cBhvr>
                                      <p:to>
                                        <p:strVal val="visible"/>
                                      </p:to>
                                    </p:set>
                                    <p:anim calcmode="discrete" valueType="clr">
                                      <p:cBhvr override="childStyle">
                                        <p:cTn id="7" dur="8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7"/>
                                        </p:tgtEl>
                                        <p:attrNameLst>
                                          <p:attrName>fillcolor</p:attrName>
                                        </p:attrNameLst>
                                      </p:cBhvr>
                                      <p:tavLst>
                                        <p:tav tm="0">
                                          <p:val>
                                            <p:clrVal>
                                              <a:schemeClr val="accent2"/>
                                            </p:clrVal>
                                          </p:val>
                                        </p:tav>
                                        <p:tav tm="50000">
                                          <p:val>
                                            <p:clrVal>
                                              <a:schemeClr val="hlink"/>
                                            </p:clrVal>
                                          </p:val>
                                        </p:tav>
                                      </p:tavLst>
                                    </p:anim>
                                    <p:set>
                                      <p:cBhvr>
                                        <p:cTn id="9" dur="80"/>
                                        <p:tgtEl>
                                          <p:spTgt spid="409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0968"/>
                                        </p:tgtEl>
                                        <p:attrNameLst>
                                          <p:attrName>style.visibility</p:attrName>
                                        </p:attrNameLst>
                                      </p:cBhvr>
                                      <p:to>
                                        <p:strVal val="visible"/>
                                      </p:to>
                                    </p:set>
                                    <p:anim calcmode="discrete" valueType="clr">
                                      <p:cBhvr override="childStyle">
                                        <p:cTn id="14" dur="80"/>
                                        <p:tgtEl>
                                          <p:spTgt spid="4096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0968"/>
                                        </p:tgtEl>
                                        <p:attrNameLst>
                                          <p:attrName>fillcolor</p:attrName>
                                        </p:attrNameLst>
                                      </p:cBhvr>
                                      <p:tavLst>
                                        <p:tav tm="0">
                                          <p:val>
                                            <p:clrVal>
                                              <a:schemeClr val="accent2"/>
                                            </p:clrVal>
                                          </p:val>
                                        </p:tav>
                                        <p:tav tm="50000">
                                          <p:val>
                                            <p:clrVal>
                                              <a:schemeClr val="hlink"/>
                                            </p:clrVal>
                                          </p:val>
                                        </p:tav>
                                      </p:tavLst>
                                    </p:anim>
                                    <p:set>
                                      <p:cBhvr>
                                        <p:cTn id="16" dur="80"/>
                                        <p:tgtEl>
                                          <p:spTgt spid="4096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0969"/>
                                        </p:tgtEl>
                                        <p:attrNameLst>
                                          <p:attrName>style.visibility</p:attrName>
                                        </p:attrNameLst>
                                      </p:cBhvr>
                                      <p:to>
                                        <p:strVal val="visible"/>
                                      </p:to>
                                    </p:set>
                                    <p:anim calcmode="discrete" valueType="clr">
                                      <p:cBhvr override="childStyle">
                                        <p:cTn id="21" dur="80"/>
                                        <p:tgtEl>
                                          <p:spTgt spid="4096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0969"/>
                                        </p:tgtEl>
                                        <p:attrNameLst>
                                          <p:attrName>fillcolor</p:attrName>
                                        </p:attrNameLst>
                                      </p:cBhvr>
                                      <p:tavLst>
                                        <p:tav tm="0">
                                          <p:val>
                                            <p:clrVal>
                                              <a:schemeClr val="accent2"/>
                                            </p:clrVal>
                                          </p:val>
                                        </p:tav>
                                        <p:tav tm="50000">
                                          <p:val>
                                            <p:clrVal>
                                              <a:schemeClr val="hlink"/>
                                            </p:clrVal>
                                          </p:val>
                                        </p:tav>
                                      </p:tavLst>
                                    </p:anim>
                                    <p:set>
                                      <p:cBhvr>
                                        <p:cTn id="23" dur="80"/>
                                        <p:tgtEl>
                                          <p:spTgt spid="40969"/>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0970"/>
                                        </p:tgtEl>
                                        <p:attrNameLst>
                                          <p:attrName>style.visibility</p:attrName>
                                        </p:attrNameLst>
                                      </p:cBhvr>
                                      <p:to>
                                        <p:strVal val="visible"/>
                                      </p:to>
                                    </p:set>
                                    <p:anim calcmode="discrete" valueType="clr">
                                      <p:cBhvr override="childStyle">
                                        <p:cTn id="28" dur="80"/>
                                        <p:tgtEl>
                                          <p:spTgt spid="4097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0970"/>
                                        </p:tgtEl>
                                        <p:attrNameLst>
                                          <p:attrName>fillcolor</p:attrName>
                                        </p:attrNameLst>
                                      </p:cBhvr>
                                      <p:tavLst>
                                        <p:tav tm="0">
                                          <p:val>
                                            <p:clrVal>
                                              <a:schemeClr val="accent2"/>
                                            </p:clrVal>
                                          </p:val>
                                        </p:tav>
                                        <p:tav tm="50000">
                                          <p:val>
                                            <p:clrVal>
                                              <a:schemeClr val="hlink"/>
                                            </p:clrVal>
                                          </p:val>
                                        </p:tav>
                                      </p:tavLst>
                                    </p:anim>
                                    <p:set>
                                      <p:cBhvr>
                                        <p:cTn id="30" dur="80"/>
                                        <p:tgtEl>
                                          <p:spTgt spid="40970"/>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0971"/>
                                        </p:tgtEl>
                                        <p:attrNameLst>
                                          <p:attrName>style.visibility</p:attrName>
                                        </p:attrNameLst>
                                      </p:cBhvr>
                                      <p:to>
                                        <p:strVal val="visible"/>
                                      </p:to>
                                    </p:set>
                                    <p:anim calcmode="discrete" valueType="clr">
                                      <p:cBhvr override="childStyle">
                                        <p:cTn id="35" dur="80"/>
                                        <p:tgtEl>
                                          <p:spTgt spid="4097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0971"/>
                                        </p:tgtEl>
                                        <p:attrNameLst>
                                          <p:attrName>fillcolor</p:attrName>
                                        </p:attrNameLst>
                                      </p:cBhvr>
                                      <p:tavLst>
                                        <p:tav tm="0">
                                          <p:val>
                                            <p:clrVal>
                                              <a:schemeClr val="accent2"/>
                                            </p:clrVal>
                                          </p:val>
                                        </p:tav>
                                        <p:tav tm="50000">
                                          <p:val>
                                            <p:clrVal>
                                              <a:schemeClr val="hlink"/>
                                            </p:clrVal>
                                          </p:val>
                                        </p:tav>
                                      </p:tavLst>
                                    </p:anim>
                                    <p:set>
                                      <p:cBhvr>
                                        <p:cTn id="37" dur="80"/>
                                        <p:tgtEl>
                                          <p:spTgt spid="40971"/>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40972"/>
                                        </p:tgtEl>
                                        <p:attrNameLst>
                                          <p:attrName>style.visibility</p:attrName>
                                        </p:attrNameLst>
                                      </p:cBhvr>
                                      <p:to>
                                        <p:strVal val="visible"/>
                                      </p:to>
                                    </p:set>
                                    <p:anim calcmode="discrete" valueType="clr">
                                      <p:cBhvr override="childStyle">
                                        <p:cTn id="42" dur="80"/>
                                        <p:tgtEl>
                                          <p:spTgt spid="40972"/>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0972"/>
                                        </p:tgtEl>
                                        <p:attrNameLst>
                                          <p:attrName>fillcolor</p:attrName>
                                        </p:attrNameLst>
                                      </p:cBhvr>
                                      <p:tavLst>
                                        <p:tav tm="0">
                                          <p:val>
                                            <p:clrVal>
                                              <a:schemeClr val="accent2"/>
                                            </p:clrVal>
                                          </p:val>
                                        </p:tav>
                                        <p:tav tm="50000">
                                          <p:val>
                                            <p:clrVal>
                                              <a:schemeClr val="hlink"/>
                                            </p:clrVal>
                                          </p:val>
                                        </p:tav>
                                      </p:tavLst>
                                    </p:anim>
                                    <p:set>
                                      <p:cBhvr>
                                        <p:cTn id="44" dur="80"/>
                                        <p:tgtEl>
                                          <p:spTgt spid="409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8" grpId="0"/>
      <p:bldP spid="40969" grpId="0"/>
      <p:bldP spid="40970" grpId="0"/>
      <p:bldP spid="40971" grpId="0"/>
      <p:bldP spid="409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146" name="Text Box 14"/>
          <p:cNvSpPr txBox="1">
            <a:spLocks noChangeArrowheads="1"/>
          </p:cNvSpPr>
          <p:nvPr/>
        </p:nvSpPr>
        <p:spPr bwMode="auto">
          <a:xfrm>
            <a:off x="1143000" y="941388"/>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solidFill>
                  <a:srgbClr val="0033CC"/>
                </a:solidFill>
                <a:latin typeface="Times New Roman" panose="02020603050405020304" pitchFamily="18" charset="0"/>
                <a:cs typeface="Times New Roman" panose="02020603050405020304" pitchFamily="18" charset="0"/>
              </a:rPr>
              <a:t>  </a:t>
            </a:r>
            <a:endParaRPr lang="en-US" altLang="en-US" sz="2400" b="1">
              <a:solidFill>
                <a:srgbClr val="0033CC"/>
              </a:solidFill>
              <a:latin typeface="Times New Roman" panose="02020603050405020304" pitchFamily="18" charset="0"/>
              <a:cs typeface="Times New Roman" panose="02020603050405020304" pitchFamily="18" charset="0"/>
            </a:endParaRPr>
          </a:p>
        </p:txBody>
      </p:sp>
      <p:sp>
        <p:nvSpPr>
          <p:cNvPr id="10264" name="Text Box 24"/>
          <p:cNvSpPr txBox="1">
            <a:spLocks noChangeArrowheads="1"/>
          </p:cNvSpPr>
          <p:nvPr/>
        </p:nvSpPr>
        <p:spPr bwMode="auto">
          <a:xfrm>
            <a:off x="0" y="19812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u="sng">
                <a:solidFill>
                  <a:srgbClr val="0000FF"/>
                </a:solidFill>
                <a:latin typeface="Times New Roman" panose="02020603050405020304" pitchFamily="18" charset="0"/>
              </a:rPr>
              <a:t>Luyện viết:</a:t>
            </a:r>
          </a:p>
        </p:txBody>
      </p:sp>
      <p:sp>
        <p:nvSpPr>
          <p:cNvPr id="10265" name="Text Box 25"/>
          <p:cNvSpPr txBox="1">
            <a:spLocks noChangeArrowheads="1"/>
          </p:cNvSpPr>
          <p:nvPr/>
        </p:nvSpPr>
        <p:spPr bwMode="auto">
          <a:xfrm>
            <a:off x="1981200" y="26670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lăng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mộ</a:t>
            </a:r>
            <a:r>
              <a:rPr lang="en-US" altLang="en-US" sz="3600" b="1" dirty="0">
                <a:solidFill>
                  <a:srgbClr val="008000"/>
                </a:solidFill>
                <a:latin typeface="Times New Roman" panose="02020603050405020304" pitchFamily="18" charset="0"/>
              </a:rPr>
              <a:t> </a:t>
            </a:r>
          </a:p>
        </p:txBody>
      </p:sp>
      <p:sp>
        <p:nvSpPr>
          <p:cNvPr id="10266" name="Text Box 26"/>
          <p:cNvSpPr txBox="1">
            <a:spLocks noChangeArrowheads="1"/>
          </p:cNvSpPr>
          <p:nvPr/>
        </p:nvSpPr>
        <p:spPr bwMode="auto">
          <a:xfrm>
            <a:off x="1981200" y="327660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8000"/>
                </a:solidFill>
                <a:latin typeface="Times New Roman" panose="02020603050405020304" pitchFamily="18" charset="0"/>
              </a:rPr>
              <a:t>- nhằng nhịt</a:t>
            </a:r>
          </a:p>
        </p:txBody>
      </p:sp>
      <p:sp>
        <p:nvSpPr>
          <p:cNvPr id="10267" name="Text Box 27"/>
          <p:cNvSpPr txBox="1">
            <a:spLocks noChangeArrowheads="1"/>
          </p:cNvSpPr>
          <p:nvPr/>
        </p:nvSpPr>
        <p:spPr bwMode="auto">
          <a:xfrm>
            <a:off x="2057400" y="40386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8000"/>
                </a:solidFill>
                <a:latin typeface="Times New Roman" panose="02020603050405020304" pitchFamily="18" charset="0"/>
              </a:rPr>
              <a:t>- chuyên chở</a:t>
            </a:r>
          </a:p>
        </p:txBody>
      </p:sp>
      <p:sp>
        <p:nvSpPr>
          <p:cNvPr id="10268" name="Text Box 28"/>
          <p:cNvSpPr txBox="1">
            <a:spLocks noChangeArrowheads="1"/>
          </p:cNvSpPr>
          <p:nvPr/>
        </p:nvSpPr>
        <p:spPr bwMode="auto">
          <a:xfrm>
            <a:off x="2057400" y="4724400"/>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8000"/>
                </a:solidFill>
                <a:latin typeface="Times New Roman" panose="02020603050405020304" pitchFamily="18" charset="0"/>
              </a:rPr>
              <a:t>- phương tiện</a:t>
            </a:r>
          </a:p>
        </p:txBody>
      </p:sp>
      <p:sp>
        <p:nvSpPr>
          <p:cNvPr id="6152" name="Text Box 14"/>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latin typeface="Times New Roman" panose="02020603050405020304" pitchFamily="18" charset="0"/>
              </a:rPr>
              <a:t>Chính tả(nghe –viết) </a:t>
            </a:r>
            <a:endParaRPr lang="en-US" altLang="en-US">
              <a:latin typeface="Times New Roman" panose="02020603050405020304" pitchFamily="18" charset="0"/>
            </a:endParaRPr>
          </a:p>
        </p:txBody>
      </p:sp>
      <p:sp>
        <p:nvSpPr>
          <p:cNvPr id="6153" name="Text Box 15"/>
          <p:cNvSpPr txBox="1">
            <a:spLocks noChangeArrowheads="1"/>
          </p:cNvSpPr>
          <p:nvPr/>
        </p:nvSpPr>
        <p:spPr bwMode="auto">
          <a:xfrm>
            <a:off x="0" y="11430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3300"/>
                </a:solidFill>
                <a:latin typeface="Times New Roman" panose="02020603050405020304" pitchFamily="18" charset="0"/>
                <a:cs typeface="Times New Roman" panose="02020603050405020304" pitchFamily="18" charset="0"/>
              </a:rPr>
              <a:t>Kim tự tháp Ai Cập.</a:t>
            </a:r>
            <a:endParaRPr lang="en-US" altLang="en-US">
              <a:latin typeface="Times New Roman" panose="02020603050405020304" pitchFamily="18" charset="0"/>
              <a:cs typeface="Times New Roman" panose="02020603050405020304" pitchFamily="18" charset="0"/>
            </a:endParaRPr>
          </a:p>
        </p:txBody>
      </p:sp>
      <p:sp>
        <p:nvSpPr>
          <p:cNvPr id="6154"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err="1">
                <a:solidFill>
                  <a:srgbClr val="0000FF"/>
                </a:solidFill>
                <a:latin typeface="Times New Roman" panose="02020603050405020304" pitchFamily="18" charset="0"/>
              </a:rPr>
              <a:t>ba</a:t>
            </a:r>
            <a:r>
              <a:rPr lang="vi-VN" altLang="en-US" sz="2800" b="1" dirty="0">
                <a:solidFill>
                  <a:srgbClr val="0000FF"/>
                </a:solidFill>
                <a:latin typeface="Times New Roman" panose="02020603050405020304" pitchFamily="18" charset="0"/>
              </a:rPr>
              <a:t> ngày</a:t>
            </a:r>
            <a:r>
              <a:rPr lang="en-US" altLang="en-US" sz="2800" b="1" dirty="0">
                <a:solidFill>
                  <a:srgbClr val="0000FF"/>
                </a:solidFill>
                <a:latin typeface="Times New Roman" panose="02020603050405020304" pitchFamily="18" charset="0"/>
              </a:rPr>
              <a:t> 11</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cSld>
  <p:clrMapOvr>
    <a:masterClrMapping/>
  </p:clrMapOvr>
  <p:transition spd="med">
    <p:cover dir="u"/>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64"/>
                                        </p:tgtEl>
                                        <p:attrNameLst>
                                          <p:attrName>style.visibility</p:attrName>
                                        </p:attrNameLst>
                                      </p:cBhvr>
                                      <p:to>
                                        <p:strVal val="visible"/>
                                      </p:to>
                                    </p:set>
                                    <p:animEffect transition="in" filter="wipe(down)">
                                      <p:cBhvr>
                                        <p:cTn id="7" dur="500"/>
                                        <p:tgtEl>
                                          <p:spTgt spid="102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265"/>
                                        </p:tgtEl>
                                        <p:attrNameLst>
                                          <p:attrName>style.visibility</p:attrName>
                                        </p:attrNameLst>
                                      </p:cBhvr>
                                      <p:to>
                                        <p:strVal val="visible"/>
                                      </p:to>
                                    </p:set>
                                    <p:animEffect transition="in" filter="wheel(4)">
                                      <p:cBhvr>
                                        <p:cTn id="12" dur="2000"/>
                                        <p:tgtEl>
                                          <p:spTgt spid="102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66"/>
                                        </p:tgtEl>
                                        <p:attrNameLst>
                                          <p:attrName>style.visibility</p:attrName>
                                        </p:attrNameLst>
                                      </p:cBhvr>
                                      <p:to>
                                        <p:strVal val="visible"/>
                                      </p:to>
                                    </p:set>
                                    <p:animEffect transition="in" filter="wipe(down)">
                                      <p:cBhvr>
                                        <p:cTn id="17" dur="500"/>
                                        <p:tgtEl>
                                          <p:spTgt spid="102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267"/>
                                        </p:tgtEl>
                                        <p:attrNameLst>
                                          <p:attrName>style.visibility</p:attrName>
                                        </p:attrNameLst>
                                      </p:cBhvr>
                                      <p:to>
                                        <p:strVal val="visible"/>
                                      </p:to>
                                    </p:set>
                                    <p:animEffect transition="in" filter="wipe(down)">
                                      <p:cBhvr>
                                        <p:cTn id="22" dur="500"/>
                                        <p:tgtEl>
                                          <p:spTgt spid="102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268"/>
                                        </p:tgtEl>
                                        <p:attrNameLst>
                                          <p:attrName>style.visibility</p:attrName>
                                        </p:attrNameLst>
                                      </p:cBhvr>
                                      <p:to>
                                        <p:strVal val="visible"/>
                                      </p:to>
                                    </p:set>
                                    <p:animEffect transition="in" filter="wheel(4)">
                                      <p:cBhvr>
                                        <p:cTn id="27" dur="20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4" grpId="0"/>
      <p:bldP spid="10265" grpId="0"/>
      <p:bldP spid="10266" grpId="0"/>
      <p:bldP spid="10267" grpId="0"/>
      <p:bldP spid="102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295400" y="3886202"/>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b="1"/>
          </a:p>
        </p:txBody>
      </p:sp>
      <p:pic>
        <p:nvPicPr>
          <p:cNvPr id="7171" name="Picture 6" descr="em_gi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581520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22"/>
          <p:cNvSpPr txBox="1">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latin typeface="Times New Roman" panose="02020603050405020304" pitchFamily="18" charset="0"/>
              </a:rPr>
              <a:t>Chính tả(nghe –viết) </a:t>
            </a:r>
            <a:endParaRPr lang="en-US" altLang="en-US">
              <a:latin typeface="Times New Roman" panose="02020603050405020304" pitchFamily="18" charset="0"/>
            </a:endParaRPr>
          </a:p>
        </p:txBody>
      </p:sp>
      <p:sp>
        <p:nvSpPr>
          <p:cNvPr id="7173" name="Text Box 23"/>
          <p:cNvSpPr txBox="1">
            <a:spLocks noChangeArrowheads="1"/>
          </p:cNvSpPr>
          <p:nvPr/>
        </p:nvSpPr>
        <p:spPr bwMode="auto">
          <a:xfrm>
            <a:off x="0" y="1295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cs typeface="Times New Roman" panose="02020603050405020304" pitchFamily="18" charset="0"/>
              </a:rPr>
              <a:t>Kim tự tháp Ai Cập.</a:t>
            </a:r>
            <a:endParaRPr lang="en-US" altLang="en-US">
              <a:latin typeface="Times New Roman" panose="02020603050405020304" pitchFamily="18" charset="0"/>
              <a:cs typeface="Times New Roman" panose="02020603050405020304" pitchFamily="18" charset="0"/>
            </a:endParaRPr>
          </a:p>
        </p:txBody>
      </p:sp>
      <p:sp>
        <p:nvSpPr>
          <p:cNvPr id="7174" name="WordArt 24"/>
          <p:cNvSpPr>
            <a:spLocks noChangeArrowheads="1" noChangeShapeType="1" noTextEdit="1"/>
          </p:cNvSpPr>
          <p:nvPr/>
        </p:nvSpPr>
        <p:spPr bwMode="auto">
          <a:xfrm>
            <a:off x="16267" y="3810000"/>
            <a:ext cx="4976813" cy="2819400"/>
          </a:xfrm>
          <a:prstGeom prst="rect">
            <a:avLst/>
          </a:prstGeom>
        </p:spPr>
        <p:txBody>
          <a:bodyPr wrap="none" fromWordArt="1">
            <a:prstTxWarp prst="textCurveDown">
              <a:avLst>
                <a:gd name="adj" fmla="val 43477"/>
              </a:avLst>
            </a:prstTxWarp>
            <a:scene3d>
              <a:camera prst="legacyPerspectiveFront">
                <a:rot lat="20519990" lon="1080000" rev="0"/>
              </a:camera>
              <a:lightRig rig="legacyHarsh2" dir="b"/>
            </a:scene3d>
            <a:sp3d extrusionH="430200" prstMaterial="legacyMatte">
              <a:extrusionClr>
                <a:srgbClr val="FF6600"/>
              </a:extrusionClr>
              <a:contourClr>
                <a:srgbClr val="FFFF00"/>
              </a:contourClr>
            </a:sp3d>
          </a:bodyPr>
          <a:lstStyle/>
          <a:p>
            <a:pPr algn="ctr"/>
            <a:r>
              <a:rPr lang="en-US" sz="3600" b="1" kern="10" dirty="0">
                <a:ln w="9525">
                  <a:round/>
                  <a:headEnd/>
                  <a:tailEnd/>
                </a:ln>
                <a:solidFill>
                  <a:srgbClr val="FFFF00"/>
                </a:solidFill>
                <a:latin typeface="Times New Roman" panose="02020603050405020304" pitchFamily="18" charset="0"/>
                <a:cs typeface="Times New Roman" panose="02020603050405020304" pitchFamily="18" charset="0"/>
              </a:rPr>
              <a:t>VIẾT BÀI.</a:t>
            </a:r>
          </a:p>
        </p:txBody>
      </p:sp>
      <p:sp>
        <p:nvSpPr>
          <p:cNvPr id="7175"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latin typeface="Times New Roman" panose="02020603050405020304" pitchFamily="18" charset="0"/>
              </a:rPr>
              <a:t>Thứ </a:t>
            </a:r>
            <a:r>
              <a:rPr lang="en-US" altLang="en-US" sz="2800" b="1" dirty="0" err="1">
                <a:latin typeface="Times New Roman" panose="02020603050405020304" pitchFamily="18" charset="0"/>
              </a:rPr>
              <a:t>ba</a:t>
            </a:r>
            <a:r>
              <a:rPr lang="vi-VN" altLang="en-US" sz="2800" b="1" dirty="0">
                <a:latin typeface="Times New Roman" panose="02020603050405020304" pitchFamily="18" charset="0"/>
              </a:rPr>
              <a:t> ngày </a:t>
            </a:r>
            <a:r>
              <a:rPr lang="en-US" altLang="en-US" sz="2800" b="1" dirty="0">
                <a:latin typeface="Times New Roman" panose="02020603050405020304" pitchFamily="18" charset="0"/>
              </a:rPr>
              <a:t>19</a:t>
            </a:r>
            <a:r>
              <a:rPr lang="vi-VN" altLang="en-US" sz="2800" b="1" dirty="0">
                <a:latin typeface="Times New Roman" panose="02020603050405020304" pitchFamily="18" charset="0"/>
              </a:rPr>
              <a:t> tháng </a:t>
            </a:r>
            <a:r>
              <a:rPr lang="en-US" altLang="en-US" sz="2800" b="1" dirty="0">
                <a:latin typeface="Times New Roman" panose="02020603050405020304" pitchFamily="18" charset="0"/>
              </a:rPr>
              <a:t> </a:t>
            </a:r>
            <a:r>
              <a:rPr lang="vi-VN" altLang="en-US" sz="2800" b="1" dirty="0">
                <a:latin typeface="Times New Roman" panose="02020603050405020304" pitchFamily="18" charset="0"/>
              </a:rPr>
              <a:t>1 năm 20</a:t>
            </a:r>
            <a:r>
              <a:rPr lang="en-US" altLang="en-US" sz="2800" b="1" dirty="0">
                <a:latin typeface="Times New Roman" panose="02020603050405020304" pitchFamily="18" charset="0"/>
              </a:rPr>
              <a:t>2</a:t>
            </a:r>
            <a:r>
              <a:rPr lang="vi-VN" altLang="en-US" sz="2800" b="1" dirty="0">
                <a:latin typeface="Times New Roman" panose="02020603050405020304" pitchFamily="18" charset="0"/>
              </a:rPr>
              <a:t>1</a:t>
            </a:r>
            <a:r>
              <a:rPr lang="en-US" altLang="en-US" sz="2800" dirty="0">
                <a:latin typeface="Times New Roman" panose="02020603050405020304" pitchFamily="18" charset="0"/>
              </a:rPr>
              <a:t>  </a:t>
            </a:r>
            <a:endParaRPr lang="en-US" altLang="en-US" sz="1800" dirty="0"/>
          </a:p>
        </p:txBody>
      </p:sp>
    </p:spTree>
  </p:cSld>
  <p:clrMapOvr>
    <a:masterClrMapping/>
  </p:clrMapOvr>
  <p:transition>
    <p:cover dir="r"/>
    <p:sndAc>
      <p:stSnd>
        <p:snd r:embed="rId2" name="arrow.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295400" y="3886202"/>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b="1"/>
          </a:p>
        </p:txBody>
      </p:sp>
      <p:sp>
        <p:nvSpPr>
          <p:cNvPr id="3075" name="Text Box 10"/>
          <p:cNvSpPr txBox="1">
            <a:spLocks noChangeArrowheads="1"/>
          </p:cNvSpPr>
          <p:nvPr/>
        </p:nvSpPr>
        <p:spPr bwMode="auto">
          <a:xfrm>
            <a:off x="0" y="4572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00FF"/>
                </a:solidFill>
                <a:latin typeface="Times New Roman" panose="02020603050405020304" pitchFamily="18" charset="0"/>
              </a:rPr>
              <a:t>Chính tả </a:t>
            </a:r>
            <a:endParaRPr lang="en-US" altLang="en-US">
              <a:latin typeface="Times New Roman" panose="02020603050405020304" pitchFamily="18" charset="0"/>
            </a:endParaRPr>
          </a:p>
        </p:txBody>
      </p:sp>
      <p:sp>
        <p:nvSpPr>
          <p:cNvPr id="4107" name="Text Box 11"/>
          <p:cNvSpPr txBox="1">
            <a:spLocks noChangeArrowheads="1"/>
          </p:cNvSpPr>
          <p:nvPr/>
        </p:nvSpPr>
        <p:spPr bwMode="auto">
          <a:xfrm>
            <a:off x="0" y="990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u="sng" dirty="0" err="1">
                <a:solidFill>
                  <a:srgbClr val="FF3300"/>
                </a:solidFill>
                <a:latin typeface="Times New Roman" panose="02020603050405020304" pitchFamily="18" charset="0"/>
                <a:cs typeface="Times New Roman" panose="02020603050405020304" pitchFamily="18" charset="0"/>
              </a:rPr>
              <a:t>Nghe</a:t>
            </a:r>
            <a:r>
              <a:rPr lang="en-US" altLang="en-US" b="1" u="sng" dirty="0">
                <a:solidFill>
                  <a:srgbClr val="FF3300"/>
                </a:solidFill>
                <a:latin typeface="Times New Roman" panose="02020603050405020304" pitchFamily="18" charset="0"/>
                <a:cs typeface="Times New Roman" panose="02020603050405020304" pitchFamily="18" charset="0"/>
              </a:rPr>
              <a:t> – </a:t>
            </a:r>
            <a:r>
              <a:rPr lang="en-US" altLang="en-US" b="1" u="sng" dirty="0" err="1">
                <a:solidFill>
                  <a:srgbClr val="FF3300"/>
                </a:solidFill>
                <a:latin typeface="Times New Roman" panose="02020603050405020304" pitchFamily="18" charset="0"/>
                <a:cs typeface="Times New Roman" panose="02020603050405020304" pitchFamily="18" charset="0"/>
              </a:rPr>
              <a:t>viết</a:t>
            </a:r>
            <a:r>
              <a:rPr lang="en-US" altLang="en-US" b="1" u="sng" dirty="0">
                <a:solidFill>
                  <a:srgbClr val="FF3300"/>
                </a:solidFill>
                <a:latin typeface="Times New Roman" panose="02020603050405020304" pitchFamily="18" charset="0"/>
                <a:cs typeface="Times New Roman" panose="02020603050405020304" pitchFamily="18" charset="0"/>
              </a:rPr>
              <a:t> </a:t>
            </a:r>
            <a:r>
              <a:rPr lang="en-US" altLang="en-US" b="1" dirty="0">
                <a:solidFill>
                  <a:srgbClr val="FF3300"/>
                </a:solidFill>
                <a:latin typeface="Times New Roman" panose="02020603050405020304" pitchFamily="18" charset="0"/>
                <a:cs typeface="Times New Roman" panose="02020603050405020304" pitchFamily="18" charset="0"/>
              </a:rPr>
              <a:t>: Kim </a:t>
            </a:r>
            <a:r>
              <a:rPr lang="en-US" altLang="en-US" b="1" dirty="0" err="1">
                <a:solidFill>
                  <a:srgbClr val="FF3300"/>
                </a:solidFill>
                <a:latin typeface="Times New Roman" panose="02020603050405020304" pitchFamily="18" charset="0"/>
                <a:cs typeface="Times New Roman" panose="02020603050405020304" pitchFamily="18" charset="0"/>
              </a:rPr>
              <a:t>tự</a:t>
            </a:r>
            <a:r>
              <a:rPr lang="en-US" altLang="en-US" b="1" dirty="0">
                <a:solidFill>
                  <a:srgbClr val="FF3300"/>
                </a:solidFill>
                <a:latin typeface="Times New Roman" panose="02020603050405020304" pitchFamily="18" charset="0"/>
                <a:cs typeface="Times New Roman" panose="02020603050405020304" pitchFamily="18" charset="0"/>
              </a:rPr>
              <a:t> </a:t>
            </a:r>
            <a:r>
              <a:rPr lang="en-US" altLang="en-US" b="1" dirty="0" err="1">
                <a:solidFill>
                  <a:srgbClr val="FF3300"/>
                </a:solidFill>
                <a:latin typeface="Times New Roman" panose="02020603050405020304" pitchFamily="18" charset="0"/>
                <a:cs typeface="Times New Roman" panose="02020603050405020304" pitchFamily="18" charset="0"/>
              </a:rPr>
              <a:t>tháp</a:t>
            </a:r>
            <a:r>
              <a:rPr lang="en-US" altLang="en-US" b="1" dirty="0">
                <a:solidFill>
                  <a:srgbClr val="FF3300"/>
                </a:solidFill>
                <a:latin typeface="Times New Roman" panose="02020603050405020304" pitchFamily="18" charset="0"/>
                <a:cs typeface="Times New Roman" panose="02020603050405020304" pitchFamily="18" charset="0"/>
              </a:rPr>
              <a:t> Ai </a:t>
            </a:r>
            <a:r>
              <a:rPr lang="en-US" altLang="en-US" b="1" dirty="0" err="1">
                <a:solidFill>
                  <a:srgbClr val="FF3300"/>
                </a:solidFill>
                <a:latin typeface="Times New Roman" panose="02020603050405020304" pitchFamily="18" charset="0"/>
                <a:cs typeface="Times New Roman" panose="02020603050405020304" pitchFamily="18" charset="0"/>
              </a:rPr>
              <a:t>Cập</a:t>
            </a:r>
            <a:r>
              <a:rPr lang="en-US" altLang="en-US" b="1" dirty="0">
                <a:solidFill>
                  <a:srgbClr val="FF3300"/>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4108" name="Text Box 12"/>
          <p:cNvSpPr txBox="1">
            <a:spLocks noChangeArrowheads="1"/>
          </p:cNvSpPr>
          <p:nvPr/>
        </p:nvSpPr>
        <p:spPr bwMode="auto">
          <a:xfrm>
            <a:off x="76200" y="1828800"/>
            <a:ext cx="9144000" cy="482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ct val="50000"/>
              </a:spcBef>
              <a:buFontTx/>
              <a:buNone/>
            </a:pPr>
            <a:r>
              <a:rPr lang="en-US" altLang="en-US" sz="2600" b="1" dirty="0">
                <a:solidFill>
                  <a:srgbClr val="0000FF"/>
                </a:solidFill>
                <a:latin typeface="Times New Roman" panose="02020603050405020304" pitchFamily="18" charset="0"/>
                <a:cs typeface="Times New Roman" panose="02020603050405020304" pitchFamily="18" charset="0"/>
              </a:rPr>
              <a:t>    Kim </a:t>
            </a:r>
            <a:r>
              <a:rPr lang="en-US" altLang="en-US" sz="2600" b="1" dirty="0" err="1">
                <a:solidFill>
                  <a:srgbClr val="0000FF"/>
                </a:solidFill>
                <a:latin typeface="Times New Roman" panose="02020603050405020304" pitchFamily="18" charset="0"/>
                <a:cs typeface="Times New Roman" panose="02020603050405020304" pitchFamily="18" charset="0"/>
              </a:rPr>
              <a:t>tự</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tháp</a:t>
            </a:r>
            <a:r>
              <a:rPr lang="en-US" altLang="en-US" sz="2600" b="1" dirty="0">
                <a:solidFill>
                  <a:srgbClr val="0000FF"/>
                </a:solidFill>
                <a:latin typeface="Times New Roman" panose="02020603050405020304" pitchFamily="18" charset="0"/>
                <a:cs typeface="Times New Roman" panose="02020603050405020304" pitchFamily="18" charset="0"/>
              </a:rPr>
              <a:t> Ai </a:t>
            </a:r>
            <a:r>
              <a:rPr lang="en-US" altLang="en-US" sz="2600" b="1" dirty="0" err="1">
                <a:solidFill>
                  <a:srgbClr val="0000FF"/>
                </a:solidFill>
                <a:latin typeface="Times New Roman" panose="02020603050405020304" pitchFamily="18" charset="0"/>
                <a:cs typeface="Times New Roman" panose="02020603050405020304" pitchFamily="18" charset="0"/>
              </a:rPr>
              <a:t>Cập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lăng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mộ</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của</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các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hoàng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đế</a:t>
            </a:r>
            <a:r>
              <a:rPr lang="en-US" altLang="en-US" sz="2600" b="1" dirty="0">
                <a:solidFill>
                  <a:srgbClr val="0000FF"/>
                </a:solidFill>
                <a:latin typeface="Times New Roman" panose="02020603050405020304" pitchFamily="18" charset="0"/>
                <a:cs typeface="Times New Roman" panose="02020603050405020304" pitchFamily="18" charset="0"/>
              </a:rPr>
              <a:t> Ai </a:t>
            </a:r>
            <a:r>
              <a:rPr lang="en-US" altLang="en-US" sz="2600" b="1" dirty="0" err="1">
                <a:solidFill>
                  <a:srgbClr val="0000FF"/>
                </a:solidFill>
                <a:latin typeface="Times New Roman" panose="02020603050405020304" pitchFamily="18" charset="0"/>
                <a:cs typeface="Times New Roman" panose="02020603050405020304" pitchFamily="18" charset="0"/>
              </a:rPr>
              <a:t>Cập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cổ</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đại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Đó</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công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trình</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kiến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trúc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xây</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dựng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bằng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đá</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tảng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Từ</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cửa</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kim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tháp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vào</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một</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hành</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lang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hẹp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đường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càng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càng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nhằng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nhịt</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dẫn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tới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giếng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sâu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phòng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chứa</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quan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tài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buồng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để</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đồ</a:t>
            </a:r>
            <a:r>
              <a:rPr lang="en-US" altLang="en-US" sz="2600" b="1" dirty="0">
                <a:solidFill>
                  <a:srgbClr val="0000FF"/>
                </a:solidFill>
                <a:latin typeface="Times New Roman" panose="02020603050405020304" pitchFamily="18" charset="0"/>
                <a:cs typeface="Times New Roman" panose="02020603050405020304" pitchFamily="18" charset="0"/>
              </a:rPr>
              <a:t>,…</a:t>
            </a:r>
            <a:r>
              <a:rPr lang="en-US" altLang="en-US" sz="2600" b="1" dirty="0" err="1">
                <a:solidFill>
                  <a:srgbClr val="0000FF"/>
                </a:solidFill>
                <a:latin typeface="Times New Roman" panose="02020603050405020304" pitchFamily="18" charset="0"/>
                <a:cs typeface="Times New Roman" panose="02020603050405020304" pitchFamily="18" charset="0"/>
              </a:rPr>
              <a:t>Thăm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kim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tử</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tháp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người</a:t>
            </a:r>
            <a:r>
              <a:rPr lang="en-US" altLang="en-US" sz="2600" b="1" dirty="0">
                <a:solidFill>
                  <a:srgbClr val="0000FF"/>
                </a:solidFill>
                <a:latin typeface="Times New Roman" panose="02020603050405020304" pitchFamily="18" charset="0"/>
                <a:cs typeface="Times New Roman" panose="02020603050405020304" pitchFamily="18" charset="0"/>
              </a:rPr>
              <a:t> ta </a:t>
            </a:r>
            <a:r>
              <a:rPr lang="en-US" altLang="en-US" sz="2600" b="1" dirty="0" err="1">
                <a:solidFill>
                  <a:srgbClr val="0000FF"/>
                </a:solidFill>
                <a:latin typeface="Times New Roman" panose="02020603050405020304" pitchFamily="18" charset="0"/>
                <a:cs typeface="Times New Roman" panose="02020603050405020304" pitchFamily="18" charset="0"/>
              </a:rPr>
              <a:t>không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khỏi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ngạc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nhiên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Người</a:t>
            </a:r>
            <a:r>
              <a:rPr lang="en-US" altLang="en-US" sz="2600" b="1" dirty="0">
                <a:solidFill>
                  <a:srgbClr val="0000FF"/>
                </a:solidFill>
                <a:latin typeface="Times New Roman" panose="02020603050405020304" pitchFamily="18" charset="0"/>
                <a:cs typeface="Times New Roman" panose="02020603050405020304" pitchFamily="18" charset="0"/>
              </a:rPr>
              <a:t> Ai </a:t>
            </a:r>
            <a:r>
              <a:rPr lang="en-US" altLang="en-US" sz="2600" b="1" dirty="0" err="1">
                <a:solidFill>
                  <a:srgbClr val="0000FF"/>
                </a:solidFill>
                <a:latin typeface="Times New Roman" panose="02020603050405020304" pitchFamily="18" charset="0"/>
                <a:cs typeface="Times New Roman" panose="02020603050405020304" pitchFamily="18" charset="0"/>
              </a:rPr>
              <a:t>Cập</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cổ</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không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có</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phương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tiện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chuyên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chở</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vật</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liệu</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như</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hiện</a:t>
            </a:r>
            <a:r>
              <a:rPr lang="en-US" altLang="en-US" sz="2600" b="1" dirty="0">
                <a:solidFill>
                  <a:srgbClr val="0000FF"/>
                </a:solidFill>
                <a:latin typeface="Times New Roman" panose="02020603050405020304" pitchFamily="18" charset="0"/>
                <a:cs typeface="Times New Roman" panose="02020603050405020304" pitchFamily="18" charset="0"/>
              </a:rPr>
              <a:t> nay, </a:t>
            </a:r>
            <a:r>
              <a:rPr lang="en-US" altLang="en-US" sz="2600" b="1" dirty="0" err="1">
                <a:solidFill>
                  <a:srgbClr val="0000FF"/>
                </a:solidFill>
                <a:latin typeface="Times New Roman" panose="02020603050405020304" pitchFamily="18" charset="0"/>
                <a:cs typeface="Times New Roman" panose="02020603050405020304" pitchFamily="18" charset="0"/>
              </a:rPr>
              <a:t>làm</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thế</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nào</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mà</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họ</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đã</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vận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chuyển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được</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những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tảng</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đá</a:t>
            </a:r>
            <a:r>
              <a:rPr lang="en-US" altLang="en-US" sz="2600" b="1" dirty="0">
                <a:solidFill>
                  <a:srgbClr val="0000FF"/>
                </a:solidFill>
                <a:latin typeface="Times New Roman" panose="02020603050405020304" pitchFamily="18" charset="0"/>
                <a:cs typeface="Times New Roman" panose="02020603050405020304" pitchFamily="18" charset="0"/>
              </a:rPr>
              <a:t> to </a:t>
            </a:r>
            <a:r>
              <a:rPr lang="en-US" altLang="en-US" sz="2600" b="1" dirty="0" err="1">
                <a:solidFill>
                  <a:srgbClr val="0000FF"/>
                </a:solidFill>
                <a:latin typeface="Times New Roman" panose="02020603050405020304" pitchFamily="18" charset="0"/>
                <a:cs typeface="Times New Roman" panose="02020603050405020304" pitchFamily="18" charset="0"/>
              </a:rPr>
              <a:t>như</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vậy</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lên</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cao</a:t>
            </a:r>
            <a:r>
              <a:rPr lang="en-US" altLang="en-US" sz="2600" b="1" dirty="0">
                <a:solidFill>
                  <a:srgbClr val="0000FF"/>
                </a:solidFill>
                <a:latin typeface="Times New Roman" panose="02020603050405020304" pitchFamily="18" charset="0"/>
                <a:cs typeface="Times New Roman" panose="02020603050405020304" pitchFamily="18" charset="0"/>
              </a:rPr>
              <a:t>.</a:t>
            </a:r>
            <a:endParaRPr lang="en-US" altLang="en-US" sz="2600" dirty="0">
              <a:solidFill>
                <a:srgbClr val="0000FF"/>
              </a:solidFill>
              <a:latin typeface="Times New Roman" panose="02020603050405020304" pitchFamily="18" charset="0"/>
              <a:cs typeface="Times New Roman" panose="02020603050405020304" pitchFamily="18" charset="0"/>
            </a:endParaRPr>
          </a:p>
        </p:txBody>
      </p:sp>
      <p:sp>
        <p:nvSpPr>
          <p:cNvPr id="3078" name="Rectangle 4"/>
          <p:cNvSpPr>
            <a:spLocks noChangeArrowheads="1"/>
          </p:cNvSpPr>
          <p:nvPr/>
        </p:nvSpPr>
        <p:spPr bwMode="auto">
          <a:xfrm>
            <a:off x="0" y="2"/>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FF"/>
                </a:solidFill>
                <a:latin typeface="Times New Roman" panose="02020603050405020304" pitchFamily="18" charset="0"/>
              </a:rPr>
              <a:t>Thứ </a:t>
            </a:r>
            <a:r>
              <a:rPr lang="en-US" altLang="en-US" sz="2800" b="1" dirty="0">
                <a:solidFill>
                  <a:srgbClr val="0000FF"/>
                </a:solidFill>
                <a:latin typeface="Times New Roman" panose="02020603050405020304" pitchFamily="18" charset="0"/>
              </a:rPr>
              <a:t>…</a:t>
            </a:r>
            <a:r>
              <a:rPr lang="vi-VN" altLang="en-US" sz="2800" b="1" dirty="0">
                <a:solidFill>
                  <a:srgbClr val="0000FF"/>
                </a:solidFill>
                <a:latin typeface="Times New Roman" panose="02020603050405020304" pitchFamily="18" charset="0"/>
              </a:rPr>
              <a:t> 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  tháng </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1 năm 20</a:t>
            </a:r>
            <a:r>
              <a:rPr lang="en-US" altLang="en-US" sz="2800" b="1" dirty="0">
                <a:solidFill>
                  <a:srgbClr val="0000FF"/>
                </a:solidFill>
                <a:latin typeface="Times New Roman" panose="02020603050405020304" pitchFamily="18" charset="0"/>
              </a:rPr>
              <a:t>22</a:t>
            </a:r>
            <a:r>
              <a:rPr lang="en-US" altLang="en-US" sz="2800" dirty="0">
                <a:solidFill>
                  <a:srgbClr val="0000FF"/>
                </a:solidFill>
                <a:latin typeface="Times New Roman" panose="02020603050405020304" pitchFamily="18" charset="0"/>
              </a:rPr>
              <a:t>  </a:t>
            </a:r>
            <a:endParaRPr lang="en-US" altLang="en-US" sz="1800" dirty="0"/>
          </a:p>
        </p:txBody>
      </p:sp>
    </p:spTree>
    <p:extLst>
      <p:ext uri="{BB962C8B-B14F-4D97-AF65-F5344CB8AC3E}">
        <p14:creationId xmlns:p14="http://schemas.microsoft.com/office/powerpoint/2010/main" val="2975087224"/>
      </p:ext>
    </p:extLst>
  </p:cSld>
  <p:clrMapOvr>
    <a:masterClrMapping/>
  </p:clrMapOvr>
  <p:transition>
    <p:cover dir="r"/>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gtEl>
                                        <p:attrNameLst>
                                          <p:attrName>style.visibility</p:attrName>
                                        </p:attrNameLst>
                                      </p:cBhvr>
                                      <p:to>
                                        <p:strVal val="visible"/>
                                      </p:to>
                                    </p:set>
                                    <p:anim calcmode="discrete" valueType="clr">
                                      <p:cBhvr override="childStyle">
                                        <p:cTn id="7"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gtEl>
                                        <p:attrNameLst>
                                          <p:attrName>fillcolor</p:attrName>
                                        </p:attrNameLst>
                                      </p:cBhvr>
                                      <p:tavLst>
                                        <p:tav tm="0">
                                          <p:val>
                                            <p:clrVal>
                                              <a:schemeClr val="accent2"/>
                                            </p:clrVal>
                                          </p:val>
                                        </p:tav>
                                        <p:tav tm="50000">
                                          <p:val>
                                            <p:clrVal>
                                              <a:schemeClr val="hlink"/>
                                            </p:clrVal>
                                          </p:val>
                                        </p:tav>
                                      </p:tavLst>
                                    </p:anim>
                                    <p:set>
                                      <p:cBhvr>
                                        <p:cTn id="9" dur="80"/>
                                        <p:tgtEl>
                                          <p:spTgt spid="410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8"/>
                                        </p:tgtEl>
                                        <p:attrNameLst>
                                          <p:attrName>style.visibility</p:attrName>
                                        </p:attrNameLst>
                                      </p:cBhvr>
                                      <p:to>
                                        <p:strVal val="visible"/>
                                      </p:to>
                                    </p:set>
                                    <p:anim calcmode="discrete" valueType="clr">
                                      <p:cBhvr override="childStyle">
                                        <p:cTn id="14" dur="80"/>
                                        <p:tgtEl>
                                          <p:spTgt spid="410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8"/>
                                        </p:tgtEl>
                                        <p:attrNameLst>
                                          <p:attrName>fillcolor</p:attrName>
                                        </p:attrNameLst>
                                      </p:cBhvr>
                                      <p:tavLst>
                                        <p:tav tm="0">
                                          <p:val>
                                            <p:clrVal>
                                              <a:schemeClr val="accent2"/>
                                            </p:clrVal>
                                          </p:val>
                                        </p:tav>
                                        <p:tav tm="50000">
                                          <p:val>
                                            <p:clrVal>
                                              <a:schemeClr val="hlink"/>
                                            </p:clrVal>
                                          </p:val>
                                        </p:tav>
                                      </p:tavLst>
                                    </p:anim>
                                    <p:set>
                                      <p:cBhvr>
                                        <p:cTn id="16" dur="80"/>
                                        <p:tgtEl>
                                          <p:spTgt spid="41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053861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TotalTime>
  <Words>1113</Words>
  <Application>Microsoft Office PowerPoint</Application>
  <PresentationFormat>On-screen Show (4:3)</PresentationFormat>
  <Paragraphs>91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Tahoma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Magic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Magic</dc:creator>
  <cp:lastModifiedBy>AD</cp:lastModifiedBy>
  <cp:revision>116</cp:revision>
  <dcterms:created xsi:type="dcterms:W3CDTF">2009-11-30T16:09:50Z</dcterms:created>
  <dcterms:modified xsi:type="dcterms:W3CDTF">2023-01-12T03:17:46Z</dcterms:modified>
</cp:coreProperties>
</file>